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20" autoAdjust="0"/>
  </p:normalViewPr>
  <p:slideViewPr>
    <p:cSldViewPr snapToGrid="0">
      <p:cViewPr varScale="1">
        <p:scale>
          <a:sx n="48" d="100"/>
          <a:sy n="48" d="100"/>
        </p:scale>
        <p:origin x="67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CE105-FD84-43DC-B8DD-C275A24EFA68}" type="datetimeFigureOut">
              <a:rPr lang="es-CO" smtClean="0"/>
              <a:t>17/08/2024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CD717-C0B6-414D-BE7F-A4E1DAB716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783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CD717-C0B6-414D-BE7F-A4E1DAB7166F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2985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11306-29E1-AF85-2BE3-9575DD511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6E7946-1799-2F5F-94AB-CB420B913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B89C68-A440-E448-99DF-738B5051E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75E8-1FCD-4AAD-8048-23C041A14AFB}" type="datetimeFigureOut">
              <a:rPr lang="es-CO" smtClean="0"/>
              <a:t>17/08/2024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8CB9DD-0DC5-DE86-3B06-05D69B01D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F81C1F-F040-4C7F-23C3-1B2BD15E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97FF-0AED-45A2-AD6B-9A69C2989C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086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04BD8-F192-774C-6B2A-9730C7EE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0FB4F8-7160-8128-D527-6E1C262B7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4DDE12-63EA-8F07-FA8E-F2A19017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75E8-1FCD-4AAD-8048-23C041A14AFB}" type="datetimeFigureOut">
              <a:rPr lang="es-CO" smtClean="0"/>
              <a:t>17/08/2024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1A2782-D506-CBDC-E0B5-7008F545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C79D5A-85D2-8F6F-B877-C6824C4E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97FF-0AED-45A2-AD6B-9A69C2989C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198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1C02F7-42F9-D64A-23EC-98905B85D2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0A9E14-364B-04F8-8F69-A9030E320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76DCA6-340A-21AA-1556-C92677E7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75E8-1FCD-4AAD-8048-23C041A14AFB}" type="datetimeFigureOut">
              <a:rPr lang="es-CO" smtClean="0"/>
              <a:t>17/08/2024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387435-8AB8-EABE-F61E-34A59BB2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E12D97-0E4E-3DFB-BD54-4CF33ED8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97FF-0AED-45A2-AD6B-9A69C2989C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017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AD8A2-40FC-C38B-9724-A568517F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1853C4-55AD-F32F-8DD8-14F1EDF6C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41F989-4868-E28B-CBA9-B67B1CCF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75E8-1FCD-4AAD-8048-23C041A14AFB}" type="datetimeFigureOut">
              <a:rPr lang="es-CO" smtClean="0"/>
              <a:t>17/08/2024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07BAD4-9E14-F0AE-860A-09EC27B1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AD0C4F-D255-0BD1-5F90-F95B8B74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97FF-0AED-45A2-AD6B-9A69C2989C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210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EA7F5-20AB-D90F-CB26-0548E3A3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093A05-2C69-B9E9-CBDC-BF40DF2FD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35DF45-6EBB-6E51-DF45-A207679D3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75E8-1FCD-4AAD-8048-23C041A14AFB}" type="datetimeFigureOut">
              <a:rPr lang="es-CO" smtClean="0"/>
              <a:t>17/08/2024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EFB6BE-E9D7-EABF-9D6B-B61D3ED8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C8D2A2-DFCC-8909-769F-4289DE68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97FF-0AED-45A2-AD6B-9A69C2989C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821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31296-3C77-6256-A2F8-10C6E8628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257384-0DA6-9E15-E89E-E44A705B5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4517E5-FA51-71EA-E51B-7C6BDDB77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24ED39-0F16-4CA6-65E9-60CB7E04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75E8-1FCD-4AAD-8048-23C041A14AFB}" type="datetimeFigureOut">
              <a:rPr lang="es-CO" smtClean="0"/>
              <a:t>17/08/2024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7AB862-3943-30E3-C40E-84F382F5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4AF56F-E476-8885-7F06-7C20113E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97FF-0AED-45A2-AD6B-9A69C2989C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407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EA8CA-7107-D89A-39A7-D91EFBAD7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EDD25F-CC5B-B7AF-F26B-19951EB1F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4432B5-F190-59FD-4621-110D80D3E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477E558-8661-6E1D-967D-7027856B6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EF40924-A1DA-0E8D-89AD-8FD7C9703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73BB9BA-A81E-A766-F12D-7290AA49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75E8-1FCD-4AAD-8048-23C041A14AFB}" type="datetimeFigureOut">
              <a:rPr lang="es-CO" smtClean="0"/>
              <a:t>17/08/2024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9A5BA84-F19B-B97F-4268-0E61939C9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5DFDE2B-4A00-6416-7B5D-0AD7455D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97FF-0AED-45A2-AD6B-9A69C2989C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792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B9A9D-C31F-246C-9A9B-05341D89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1AA3943-7D2C-DA61-CF21-6A8763A07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75E8-1FCD-4AAD-8048-23C041A14AFB}" type="datetimeFigureOut">
              <a:rPr lang="es-CO" smtClean="0"/>
              <a:t>17/08/2024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0E13F2-2AA4-F0AC-6269-9CDB2DFC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0F0407-A551-0637-E9C3-23CB17EE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97FF-0AED-45A2-AD6B-9A69C2989C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770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3378A28-F502-9229-4269-795AB127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75E8-1FCD-4AAD-8048-23C041A14AFB}" type="datetimeFigureOut">
              <a:rPr lang="es-CO" smtClean="0"/>
              <a:t>17/08/2024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05ECE8C-C259-4472-C8B3-A2FC672C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8A8DA7-CAB9-B311-7C32-C5FDB7E1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97FF-0AED-45A2-AD6B-9A69C2989C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297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12EA8-15B1-4EDB-5E31-EEB9FF866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4D6DC0-D2D0-5364-BE88-0E9B5E176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C9A3DF-1D09-96D5-DE9B-2A28BF768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84A6DC-CFBA-440C-7F3D-CEC3CE203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75E8-1FCD-4AAD-8048-23C041A14AFB}" type="datetimeFigureOut">
              <a:rPr lang="es-CO" smtClean="0"/>
              <a:t>17/08/2024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B1C8A1-F226-0A65-4958-D3218C4D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D30B0A-7F60-0A8A-3F69-2F23E606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97FF-0AED-45A2-AD6B-9A69C2989C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74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AB7C7-CE3A-26CF-F09F-69B4C226A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D050E84-9C45-8027-AFBB-500A87AF6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45F256-1BF6-AD7C-6918-750E93812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E46B2C-C646-6560-26BD-40B2A80F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75E8-1FCD-4AAD-8048-23C041A14AFB}" type="datetimeFigureOut">
              <a:rPr lang="es-CO" smtClean="0"/>
              <a:t>17/08/2024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68492C-DEEC-4846-4417-949A1CB4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645CCE-B8D3-CF9A-7573-77A063FE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97FF-0AED-45A2-AD6B-9A69C2989C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895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26E4824-AFB6-D9A1-6F2F-150DE002F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6C5E74-86DB-467B-77CF-E423819D9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ADE9A4-8C0D-9206-2015-F8B07A832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E175E8-1FCD-4AAD-8048-23C041A14AFB}" type="datetimeFigureOut">
              <a:rPr lang="es-CO" smtClean="0"/>
              <a:t>17/08/2024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1C36B7-C062-28EE-5F7A-4186929CF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836E11-D1F4-3121-A0F6-B23358D3F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2997FF-0AED-45A2-AD6B-9A69C2989C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296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o 48">
            <a:extLst>
              <a:ext uri="{FF2B5EF4-FFF2-40B4-BE49-F238E27FC236}">
                <a16:creationId xmlns:a16="http://schemas.microsoft.com/office/drawing/2014/main" id="{CF4F5AE8-C9F9-9A87-F994-126C7D1257DA}"/>
              </a:ext>
            </a:extLst>
          </p:cNvPr>
          <p:cNvGrpSpPr/>
          <p:nvPr/>
        </p:nvGrpSpPr>
        <p:grpSpPr>
          <a:xfrm>
            <a:off x="441157" y="513347"/>
            <a:ext cx="11309686" cy="3627211"/>
            <a:chOff x="441157" y="513347"/>
            <a:chExt cx="11309686" cy="3627211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48CA6D43-A014-02D6-9053-0F41095155DC}"/>
                </a:ext>
              </a:extLst>
            </p:cNvPr>
            <p:cNvSpPr/>
            <p:nvPr/>
          </p:nvSpPr>
          <p:spPr>
            <a:xfrm>
              <a:off x="4764505" y="513347"/>
              <a:ext cx="2662990" cy="70585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ENCENDIDO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89BEECEE-0BA6-C85A-A700-7E321AB7A21E}"/>
                </a:ext>
              </a:extLst>
            </p:cNvPr>
            <p:cNvSpPr/>
            <p:nvPr/>
          </p:nvSpPr>
          <p:spPr>
            <a:xfrm>
              <a:off x="441157" y="2723147"/>
              <a:ext cx="2662990" cy="70585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INACTIVO</a:t>
              </a: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B7C62D01-9C90-81EB-C166-7960F4CBD83F}"/>
                </a:ext>
              </a:extLst>
            </p:cNvPr>
            <p:cNvSpPr/>
            <p:nvPr/>
          </p:nvSpPr>
          <p:spPr>
            <a:xfrm>
              <a:off x="9087853" y="2723146"/>
              <a:ext cx="2662990" cy="70585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CAMBIO DIRECCIÓN</a:t>
              </a:r>
            </a:p>
          </p:txBody>
        </p:sp>
        <p:cxnSp>
          <p:nvCxnSpPr>
            <p:cNvPr id="13" name="Conector: curvado 12">
              <a:extLst>
                <a:ext uri="{FF2B5EF4-FFF2-40B4-BE49-F238E27FC236}">
                  <a16:creationId xmlns:a16="http://schemas.microsoft.com/office/drawing/2014/main" id="{54DBB763-29FD-DF57-CB76-FF4FC964A1BA}"/>
                </a:ext>
              </a:extLst>
            </p:cNvPr>
            <p:cNvCxnSpPr>
              <a:stCxn id="8" idx="0"/>
              <a:endCxn id="2" idx="2"/>
            </p:cNvCxnSpPr>
            <p:nvPr/>
          </p:nvCxnSpPr>
          <p:spPr>
            <a:xfrm rot="5400000" flipH="1" flipV="1">
              <a:off x="2340142" y="298785"/>
              <a:ext cx="1856873" cy="2991853"/>
            </a:xfrm>
            <a:prstGeom prst="curvedConnector2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2FFD3270-9E22-64E6-A393-CE6D6CD2955B}"/>
                </a:ext>
              </a:extLst>
            </p:cNvPr>
            <p:cNvSpPr txBox="1"/>
            <p:nvPr/>
          </p:nvSpPr>
          <p:spPr>
            <a:xfrm rot="19668449">
              <a:off x="1101120" y="896035"/>
              <a:ext cx="30607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Comando de encendido recibido</a:t>
              </a:r>
            </a:p>
          </p:txBody>
        </p:sp>
        <p:cxnSp>
          <p:nvCxnSpPr>
            <p:cNvPr id="15" name="Conector: curvado 14">
              <a:extLst>
                <a:ext uri="{FF2B5EF4-FFF2-40B4-BE49-F238E27FC236}">
                  <a16:creationId xmlns:a16="http://schemas.microsoft.com/office/drawing/2014/main" id="{7F72C408-EB7A-3F34-9E9B-67121D143F2D}"/>
                </a:ext>
              </a:extLst>
            </p:cNvPr>
            <p:cNvCxnSpPr>
              <a:cxnSpLocks/>
              <a:stCxn id="2" idx="6"/>
              <a:endCxn id="11" idx="0"/>
            </p:cNvCxnSpPr>
            <p:nvPr/>
          </p:nvCxnSpPr>
          <p:spPr>
            <a:xfrm>
              <a:off x="7427495" y="866274"/>
              <a:ext cx="2991853" cy="1856872"/>
            </a:xfrm>
            <a:prstGeom prst="curvedConnector2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58A76A00-4427-71F4-C8DE-E53F5D7D20D0}"/>
                </a:ext>
              </a:extLst>
            </p:cNvPr>
            <p:cNvSpPr txBox="1"/>
            <p:nvPr/>
          </p:nvSpPr>
          <p:spPr>
            <a:xfrm rot="2007867">
              <a:off x="8560115" y="1167653"/>
              <a:ext cx="30607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Comando de cambio de dirección recibido</a:t>
              </a:r>
            </a:p>
          </p:txBody>
        </p:sp>
        <p:cxnSp>
          <p:nvCxnSpPr>
            <p:cNvPr id="25" name="Conector: curvado 24">
              <a:extLst>
                <a:ext uri="{FF2B5EF4-FFF2-40B4-BE49-F238E27FC236}">
                  <a16:creationId xmlns:a16="http://schemas.microsoft.com/office/drawing/2014/main" id="{907B4DF2-5E7E-C603-CAE7-0C54FAD0DED1}"/>
                </a:ext>
              </a:extLst>
            </p:cNvPr>
            <p:cNvCxnSpPr>
              <a:cxnSpLocks/>
              <a:stCxn id="2" idx="4"/>
              <a:endCxn id="8" idx="6"/>
            </p:cNvCxnSpPr>
            <p:nvPr/>
          </p:nvCxnSpPr>
          <p:spPr>
            <a:xfrm rot="5400000">
              <a:off x="3671637" y="651711"/>
              <a:ext cx="1856874" cy="2991853"/>
            </a:xfrm>
            <a:prstGeom prst="curvedConnector2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BDFDD09F-5A4A-DB18-60F0-5BC8903436B1}"/>
                </a:ext>
              </a:extLst>
            </p:cNvPr>
            <p:cNvSpPr txBox="1"/>
            <p:nvPr/>
          </p:nvSpPr>
          <p:spPr>
            <a:xfrm rot="20311868">
              <a:off x="3626861" y="1999907"/>
              <a:ext cx="2461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Comando de apagado recibido</a:t>
              </a:r>
            </a:p>
          </p:txBody>
        </p:sp>
        <p:cxnSp>
          <p:nvCxnSpPr>
            <p:cNvPr id="31" name="Conector: curvado 30">
              <a:extLst>
                <a:ext uri="{FF2B5EF4-FFF2-40B4-BE49-F238E27FC236}">
                  <a16:creationId xmlns:a16="http://schemas.microsoft.com/office/drawing/2014/main" id="{D6D56C69-4D0A-2722-44CC-5559C1ED6749}"/>
                </a:ext>
              </a:extLst>
            </p:cNvPr>
            <p:cNvCxnSpPr>
              <a:cxnSpLocks/>
              <a:stCxn id="11" idx="2"/>
              <a:endCxn id="2" idx="4"/>
            </p:cNvCxnSpPr>
            <p:nvPr/>
          </p:nvCxnSpPr>
          <p:spPr>
            <a:xfrm rot="10800000">
              <a:off x="6096001" y="1219201"/>
              <a:ext cx="2991853" cy="1856873"/>
            </a:xfrm>
            <a:prstGeom prst="curvedConnector2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0" name="Conector: curvado 39">
              <a:extLst>
                <a:ext uri="{FF2B5EF4-FFF2-40B4-BE49-F238E27FC236}">
                  <a16:creationId xmlns:a16="http://schemas.microsoft.com/office/drawing/2014/main" id="{2F28D4D7-D899-DAF0-BF35-2F1C0801CF2F}"/>
                </a:ext>
              </a:extLst>
            </p:cNvPr>
            <p:cNvCxnSpPr>
              <a:cxnSpLocks/>
              <a:stCxn id="11" idx="3"/>
              <a:endCxn id="8" idx="5"/>
            </p:cNvCxnSpPr>
            <p:nvPr/>
          </p:nvCxnSpPr>
          <p:spPr>
            <a:xfrm rot="5400000">
              <a:off x="6096000" y="-56210"/>
              <a:ext cx="1" cy="6763678"/>
            </a:xfrm>
            <a:prstGeom prst="curvedConnector3">
              <a:avLst>
                <a:gd name="adj1" fmla="val -2147483647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AED790CC-44B9-4232-0EF0-23B41F220E72}"/>
                </a:ext>
              </a:extLst>
            </p:cNvPr>
            <p:cNvSpPr txBox="1"/>
            <p:nvPr/>
          </p:nvSpPr>
          <p:spPr>
            <a:xfrm>
              <a:off x="4600074" y="3494227"/>
              <a:ext cx="2461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Comando de apagado recibido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902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23</Words>
  <Application>Microsoft Office PowerPoint</Application>
  <PresentationFormat>Panorámica</PresentationFormat>
  <Paragraphs>8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SERGIO ANDRES MARIN PATIÑO</dc:creator>
  <cp:lastModifiedBy>SERGIO ANDRES MARIN PATIÑO</cp:lastModifiedBy>
  <cp:revision>4</cp:revision>
  <dcterms:created xsi:type="dcterms:W3CDTF">2024-08-10T01:04:50Z</dcterms:created>
  <dcterms:modified xsi:type="dcterms:W3CDTF">2024-08-18T04:30:45Z</dcterms:modified>
</cp:coreProperties>
</file>