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3"/>
    <p:restoredTop sz="94645"/>
  </p:normalViewPr>
  <p:slideViewPr>
    <p:cSldViewPr snapToGrid="0" snapToObjects="1">
      <p:cViewPr varScale="1">
        <p:scale>
          <a:sx n="113" d="100"/>
          <a:sy n="113" d="100"/>
        </p:scale>
        <p:origin x="3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F0BA-234F-BA4C-AEB1-7597316B19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AE3D496-E2AF-6648-A85F-344E559AAE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CO"/>
          </a:p>
        </p:txBody>
      </p:sp>
      <p:sp>
        <p:nvSpPr>
          <p:cNvPr id="4" name="Marcador de posición de fecha 3">
            <a:extLst>
              <a:ext uri="{FF2B5EF4-FFF2-40B4-BE49-F238E27FC236}">
                <a16:creationId xmlns:a16="http://schemas.microsoft.com/office/drawing/2014/main" id="{D7AB870F-4150-034C-AED2-0502D55DC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75D91-C47D-F44B-B91B-E445DAD55C66}" type="datetimeFigureOut">
              <a:rPr lang="es-CO" smtClean="0"/>
              <a:t>14/03/18</a:t>
            </a:fld>
            <a:endParaRPr lang="es-CO"/>
          </a:p>
        </p:txBody>
      </p:sp>
      <p:sp>
        <p:nvSpPr>
          <p:cNvPr id="5" name="Marcador de posición de pie de página 4">
            <a:extLst>
              <a:ext uri="{FF2B5EF4-FFF2-40B4-BE49-F238E27FC236}">
                <a16:creationId xmlns:a16="http://schemas.microsoft.com/office/drawing/2014/main" id="{092916ED-815B-8242-BA9C-D9B6311A2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F205C895-53A3-554C-92E4-AB8422E8B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FB4ED-A37F-C94D-A376-0F03EABDCF8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20951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9C25F4-2E9B-B641-AC59-964F87F5F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texto vertical 2">
            <a:extLst>
              <a:ext uri="{FF2B5EF4-FFF2-40B4-BE49-F238E27FC236}">
                <a16:creationId xmlns:a16="http://schemas.microsoft.com/office/drawing/2014/main" id="{2924428F-4836-F543-A90F-D3244DF4B8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posición de fecha 3">
            <a:extLst>
              <a:ext uri="{FF2B5EF4-FFF2-40B4-BE49-F238E27FC236}">
                <a16:creationId xmlns:a16="http://schemas.microsoft.com/office/drawing/2014/main" id="{F14A453B-577E-B141-BA35-94E7F3EEE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75D91-C47D-F44B-B91B-E445DAD55C66}" type="datetimeFigureOut">
              <a:rPr lang="es-CO" smtClean="0"/>
              <a:t>14/03/18</a:t>
            </a:fld>
            <a:endParaRPr lang="es-CO"/>
          </a:p>
        </p:txBody>
      </p:sp>
      <p:sp>
        <p:nvSpPr>
          <p:cNvPr id="5" name="Marcador de posición de pie de página 4">
            <a:extLst>
              <a:ext uri="{FF2B5EF4-FFF2-40B4-BE49-F238E27FC236}">
                <a16:creationId xmlns:a16="http://schemas.microsoft.com/office/drawing/2014/main" id="{13663076-5539-1845-B67B-472758A2D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A616BC95-D7D4-5547-B7D4-4DAFA0C6B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FB4ED-A37F-C94D-A376-0F03EABDCF8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44855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1F268AD-F691-D240-9875-125825817B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texto vertical 2">
            <a:extLst>
              <a:ext uri="{FF2B5EF4-FFF2-40B4-BE49-F238E27FC236}">
                <a16:creationId xmlns:a16="http://schemas.microsoft.com/office/drawing/2014/main" id="{46F08ACA-3EFB-EF41-AD93-78AE188246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posición de fecha 3">
            <a:extLst>
              <a:ext uri="{FF2B5EF4-FFF2-40B4-BE49-F238E27FC236}">
                <a16:creationId xmlns:a16="http://schemas.microsoft.com/office/drawing/2014/main" id="{A3080534-4BDA-B249-A357-DBAA28BDF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75D91-C47D-F44B-B91B-E445DAD55C66}" type="datetimeFigureOut">
              <a:rPr lang="es-CO" smtClean="0"/>
              <a:t>14/03/18</a:t>
            </a:fld>
            <a:endParaRPr lang="es-CO"/>
          </a:p>
        </p:txBody>
      </p:sp>
      <p:sp>
        <p:nvSpPr>
          <p:cNvPr id="5" name="Marcador de posición de pie de página 4">
            <a:extLst>
              <a:ext uri="{FF2B5EF4-FFF2-40B4-BE49-F238E27FC236}">
                <a16:creationId xmlns:a16="http://schemas.microsoft.com/office/drawing/2014/main" id="{64115D45-F932-064E-9BE8-3872F18E9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1DDC9F76-D6EC-A147-A5FF-3ACD16C2E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FB4ED-A37F-C94D-A376-0F03EABDCF8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14565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F65CFE-391A-B443-9A5F-8EA55EBA5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F2EBAC-45C3-BE41-82AC-67D041D73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posición de fecha 3">
            <a:extLst>
              <a:ext uri="{FF2B5EF4-FFF2-40B4-BE49-F238E27FC236}">
                <a16:creationId xmlns:a16="http://schemas.microsoft.com/office/drawing/2014/main" id="{450292AF-1C30-4843-9BDE-05D2CE116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75D91-C47D-F44B-B91B-E445DAD55C66}" type="datetimeFigureOut">
              <a:rPr lang="es-CO" smtClean="0"/>
              <a:t>14/03/18</a:t>
            </a:fld>
            <a:endParaRPr lang="es-CO"/>
          </a:p>
        </p:txBody>
      </p:sp>
      <p:sp>
        <p:nvSpPr>
          <p:cNvPr id="5" name="Marcador de posición de pie de página 4">
            <a:extLst>
              <a:ext uri="{FF2B5EF4-FFF2-40B4-BE49-F238E27FC236}">
                <a16:creationId xmlns:a16="http://schemas.microsoft.com/office/drawing/2014/main" id="{58ED3B9A-A92A-B34F-9623-6C2ABA044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12070025-9879-7744-9663-57B104864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FB4ED-A37F-C94D-A376-0F03EABDCF8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49384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362A36-09DE-F646-8F4B-776A20687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E95E3B9C-9331-B443-A7E2-6C6B677975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posición de fecha 3">
            <a:extLst>
              <a:ext uri="{FF2B5EF4-FFF2-40B4-BE49-F238E27FC236}">
                <a16:creationId xmlns:a16="http://schemas.microsoft.com/office/drawing/2014/main" id="{06823500-631E-4A45-BF00-5D9A813A1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75D91-C47D-F44B-B91B-E445DAD55C66}" type="datetimeFigureOut">
              <a:rPr lang="es-CO" smtClean="0"/>
              <a:t>14/03/18</a:t>
            </a:fld>
            <a:endParaRPr lang="es-CO"/>
          </a:p>
        </p:txBody>
      </p:sp>
      <p:sp>
        <p:nvSpPr>
          <p:cNvPr id="5" name="Marcador de posición de pie de página 4">
            <a:extLst>
              <a:ext uri="{FF2B5EF4-FFF2-40B4-BE49-F238E27FC236}">
                <a16:creationId xmlns:a16="http://schemas.microsoft.com/office/drawing/2014/main" id="{169AC173-729A-394E-B7B3-334F89611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CC218D3C-D68C-1C45-A2B4-6319F323D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FB4ED-A37F-C94D-A376-0F03EABDCF8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58761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E46439-921C-B74F-BD0A-1BE2280B0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37AC39-7EF0-2945-8B8A-05E81C6FB5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F74F21E-21A9-F442-9AD3-6EE60AFAFA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posición de fecha 4">
            <a:extLst>
              <a:ext uri="{FF2B5EF4-FFF2-40B4-BE49-F238E27FC236}">
                <a16:creationId xmlns:a16="http://schemas.microsoft.com/office/drawing/2014/main" id="{976270F5-7D9F-904B-84F6-F1F76FE34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75D91-C47D-F44B-B91B-E445DAD55C66}" type="datetimeFigureOut">
              <a:rPr lang="es-CO" smtClean="0"/>
              <a:t>14/03/18</a:t>
            </a:fld>
            <a:endParaRPr lang="es-CO"/>
          </a:p>
        </p:txBody>
      </p:sp>
      <p:sp>
        <p:nvSpPr>
          <p:cNvPr id="6" name="Marcador de posición de pie de página 5">
            <a:extLst>
              <a:ext uri="{FF2B5EF4-FFF2-40B4-BE49-F238E27FC236}">
                <a16:creationId xmlns:a16="http://schemas.microsoft.com/office/drawing/2014/main" id="{EECA61C6-B00D-504B-A55F-A3B586FC3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id="{D4838D9C-9879-3048-A821-4570006AA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FB4ED-A37F-C94D-A376-0F03EABDCF8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52592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307263-2E84-6945-A685-585857EB1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E76264BA-C972-8D43-A256-3CA38F82B1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46A76A5-2123-924F-A6E3-C49B577BAF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posición de texto 4">
            <a:extLst>
              <a:ext uri="{FF2B5EF4-FFF2-40B4-BE49-F238E27FC236}">
                <a16:creationId xmlns:a16="http://schemas.microsoft.com/office/drawing/2014/main" id="{285C56F3-D98F-9D4F-A1B6-781D1B77E2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AB401CB-EF8C-7C47-99EA-546E6EF9DB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posición de fecha 6">
            <a:extLst>
              <a:ext uri="{FF2B5EF4-FFF2-40B4-BE49-F238E27FC236}">
                <a16:creationId xmlns:a16="http://schemas.microsoft.com/office/drawing/2014/main" id="{BB171F0D-EE0A-5743-A5F9-C42026D0B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75D91-C47D-F44B-B91B-E445DAD55C66}" type="datetimeFigureOut">
              <a:rPr lang="es-CO" smtClean="0"/>
              <a:t>14/03/18</a:t>
            </a:fld>
            <a:endParaRPr lang="es-CO"/>
          </a:p>
        </p:txBody>
      </p:sp>
      <p:sp>
        <p:nvSpPr>
          <p:cNvPr id="8" name="Marcador de posición de pie de página 7">
            <a:extLst>
              <a:ext uri="{FF2B5EF4-FFF2-40B4-BE49-F238E27FC236}">
                <a16:creationId xmlns:a16="http://schemas.microsoft.com/office/drawing/2014/main" id="{E41DB7F0-F838-854B-89AA-96078E219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posición de número de diapositiva 8">
            <a:extLst>
              <a:ext uri="{FF2B5EF4-FFF2-40B4-BE49-F238E27FC236}">
                <a16:creationId xmlns:a16="http://schemas.microsoft.com/office/drawing/2014/main" id="{03EE7023-9FB3-5C4F-99CA-A7B53B779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FB4ED-A37F-C94D-A376-0F03EABDCF8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59794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EE0633-3923-3A4A-B9A5-FAFB80586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fecha 2">
            <a:extLst>
              <a:ext uri="{FF2B5EF4-FFF2-40B4-BE49-F238E27FC236}">
                <a16:creationId xmlns:a16="http://schemas.microsoft.com/office/drawing/2014/main" id="{528E713D-D64D-6449-9B17-26D61E4FC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75D91-C47D-F44B-B91B-E445DAD55C66}" type="datetimeFigureOut">
              <a:rPr lang="es-CO" smtClean="0"/>
              <a:t>14/03/18</a:t>
            </a:fld>
            <a:endParaRPr lang="es-CO"/>
          </a:p>
        </p:txBody>
      </p:sp>
      <p:sp>
        <p:nvSpPr>
          <p:cNvPr id="4" name="Marcador de posición de pie de página 3">
            <a:extLst>
              <a:ext uri="{FF2B5EF4-FFF2-40B4-BE49-F238E27FC236}">
                <a16:creationId xmlns:a16="http://schemas.microsoft.com/office/drawing/2014/main" id="{45176E71-B54E-CC4E-8BB1-A4CC7587C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DEBA909D-8106-0F4C-B2EB-75350F54E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FB4ED-A37F-C94D-A376-0F03EABDCF8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8929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>
            <a:extLst>
              <a:ext uri="{FF2B5EF4-FFF2-40B4-BE49-F238E27FC236}">
                <a16:creationId xmlns:a16="http://schemas.microsoft.com/office/drawing/2014/main" id="{4D35E30E-46C0-9A44-B924-F62446C4D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75D91-C47D-F44B-B91B-E445DAD55C66}" type="datetimeFigureOut">
              <a:rPr lang="es-CO" smtClean="0"/>
              <a:t>14/03/18</a:t>
            </a:fld>
            <a:endParaRPr lang="es-CO"/>
          </a:p>
        </p:txBody>
      </p:sp>
      <p:sp>
        <p:nvSpPr>
          <p:cNvPr id="3" name="Marcador de posición de pie de página 2">
            <a:extLst>
              <a:ext uri="{FF2B5EF4-FFF2-40B4-BE49-F238E27FC236}">
                <a16:creationId xmlns:a16="http://schemas.microsoft.com/office/drawing/2014/main" id="{AE3FABB5-B4EF-5948-B24C-2016CD931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posición de número de diapositiva 3">
            <a:extLst>
              <a:ext uri="{FF2B5EF4-FFF2-40B4-BE49-F238E27FC236}">
                <a16:creationId xmlns:a16="http://schemas.microsoft.com/office/drawing/2014/main" id="{255BA69B-06F4-514B-9FE1-A5CE3FFC9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FB4ED-A37F-C94D-A376-0F03EABDCF8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58019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E54731-C8A0-E94A-A714-A0AF53BBD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B6AD986-0626-AE4A-B14E-6CB063E20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posición de texto 3">
            <a:extLst>
              <a:ext uri="{FF2B5EF4-FFF2-40B4-BE49-F238E27FC236}">
                <a16:creationId xmlns:a16="http://schemas.microsoft.com/office/drawing/2014/main" id="{7883268F-2B53-1D45-993F-25EE215090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posición de fecha 4">
            <a:extLst>
              <a:ext uri="{FF2B5EF4-FFF2-40B4-BE49-F238E27FC236}">
                <a16:creationId xmlns:a16="http://schemas.microsoft.com/office/drawing/2014/main" id="{4BAE4A9A-CCF5-084C-BA21-E81B5DD74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75D91-C47D-F44B-B91B-E445DAD55C66}" type="datetimeFigureOut">
              <a:rPr lang="es-CO" smtClean="0"/>
              <a:t>14/03/18</a:t>
            </a:fld>
            <a:endParaRPr lang="es-CO"/>
          </a:p>
        </p:txBody>
      </p:sp>
      <p:sp>
        <p:nvSpPr>
          <p:cNvPr id="6" name="Marcador de posición de pie de página 5">
            <a:extLst>
              <a:ext uri="{FF2B5EF4-FFF2-40B4-BE49-F238E27FC236}">
                <a16:creationId xmlns:a16="http://schemas.microsoft.com/office/drawing/2014/main" id="{3BCDA52B-4243-B942-940F-E787B90A5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id="{FA42E85C-EE23-9743-981F-D7991AD33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FB4ED-A37F-C94D-A376-0F03EABDCF8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1419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9EC1A5-62F2-1A42-8B84-D153EC066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ECFD422-A039-CF43-BF02-8A70AED8F4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posición de texto 3">
            <a:extLst>
              <a:ext uri="{FF2B5EF4-FFF2-40B4-BE49-F238E27FC236}">
                <a16:creationId xmlns:a16="http://schemas.microsoft.com/office/drawing/2014/main" id="{31EA9F72-6816-F24D-8608-508692891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posición de fecha 4">
            <a:extLst>
              <a:ext uri="{FF2B5EF4-FFF2-40B4-BE49-F238E27FC236}">
                <a16:creationId xmlns:a16="http://schemas.microsoft.com/office/drawing/2014/main" id="{E7FA6465-3765-2D4F-ACB1-2BFC0D2E5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75D91-C47D-F44B-B91B-E445DAD55C66}" type="datetimeFigureOut">
              <a:rPr lang="es-CO" smtClean="0"/>
              <a:t>14/03/18</a:t>
            </a:fld>
            <a:endParaRPr lang="es-CO"/>
          </a:p>
        </p:txBody>
      </p:sp>
      <p:sp>
        <p:nvSpPr>
          <p:cNvPr id="6" name="Marcador de posición de pie de página 5">
            <a:extLst>
              <a:ext uri="{FF2B5EF4-FFF2-40B4-BE49-F238E27FC236}">
                <a16:creationId xmlns:a16="http://schemas.microsoft.com/office/drawing/2014/main" id="{B48AC460-A33D-EF4B-92E2-C17B44E07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id="{1C8260A6-CC70-0249-8154-7CDD1DFC8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FB4ED-A37F-C94D-A376-0F03EABDCF8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6076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>
            <a:extLst>
              <a:ext uri="{FF2B5EF4-FFF2-40B4-BE49-F238E27FC236}">
                <a16:creationId xmlns:a16="http://schemas.microsoft.com/office/drawing/2014/main" id="{615CE1AA-66E4-C74C-8DA5-6FA557DCB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C868715B-EC24-164D-8787-955FCFD88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posición de fecha 3">
            <a:extLst>
              <a:ext uri="{FF2B5EF4-FFF2-40B4-BE49-F238E27FC236}">
                <a16:creationId xmlns:a16="http://schemas.microsoft.com/office/drawing/2014/main" id="{577D5CC5-511F-8142-9E2D-307F0AA182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75D91-C47D-F44B-B91B-E445DAD55C66}" type="datetimeFigureOut">
              <a:rPr lang="es-CO" smtClean="0"/>
              <a:t>14/03/18</a:t>
            </a:fld>
            <a:endParaRPr lang="es-CO"/>
          </a:p>
        </p:txBody>
      </p:sp>
      <p:sp>
        <p:nvSpPr>
          <p:cNvPr id="5" name="Marcador de posición de pie de página 4">
            <a:extLst>
              <a:ext uri="{FF2B5EF4-FFF2-40B4-BE49-F238E27FC236}">
                <a16:creationId xmlns:a16="http://schemas.microsoft.com/office/drawing/2014/main" id="{1D4039B8-69D8-0B42-87FB-DC98477647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29AC8067-9ECB-7245-B366-854CEECA2B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FB4ED-A37F-C94D-A376-0F03EABDCF8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14225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BA40F9-C984-1F49-A8E5-FDDF88D462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2B6FC55-554F-4341-9FB6-84E60B68D1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270139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David Velasquez Henao</dc:creator>
  <cp:lastModifiedBy>Juan David Velasquez Henao</cp:lastModifiedBy>
  <cp:revision>1</cp:revision>
  <dcterms:created xsi:type="dcterms:W3CDTF">2018-03-14T14:00:43Z</dcterms:created>
  <dcterms:modified xsi:type="dcterms:W3CDTF">2018-03-14T14:01:01Z</dcterms:modified>
</cp:coreProperties>
</file>