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45"/>
  </p:normalViewPr>
  <p:slideViewPr>
    <p:cSldViewPr snapToGrid="0" snapToObjects="1">
      <p:cViewPr>
        <p:scale>
          <a:sx n="200" d="100"/>
          <a:sy n="2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F0BA-234F-BA4C-AEB1-7597316B1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E3D496-E2AF-6648-A85F-344E559AA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D7AB870F-4150-034C-AED2-0502D55D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5D91-C47D-F44B-B91B-E445DAD55C66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092916ED-815B-8242-BA9C-D9B6311A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205C895-53A3-554C-92E4-AB8422E8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4ED-A37F-C94D-A376-0F03EABDC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095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C25F4-2E9B-B641-AC59-964F87F5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2924428F-4836-F543-A90F-D3244DF4B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F14A453B-577E-B141-BA35-94E7F3EE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5D91-C47D-F44B-B91B-E445DAD55C66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13663076-5539-1845-B67B-472758A2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A616BC95-D7D4-5547-B7D4-4DAFA0C6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4ED-A37F-C94D-A376-0F03EABDC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485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F268AD-F691-D240-9875-125825817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46F08ACA-3EFB-EF41-AD93-78AE18824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A3080534-4BDA-B249-A357-DBAA28BD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5D91-C47D-F44B-B91B-E445DAD55C66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115D45-F932-064E-9BE8-3872F18E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1DDC9F76-D6EC-A147-A5FF-3ACD16C2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4ED-A37F-C94D-A376-0F03EABDC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456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65CFE-391A-B443-9A5F-8EA55EBA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2EBAC-45C3-BE41-82AC-67D041D73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450292AF-1C30-4843-9BDE-05D2CE11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5D91-C47D-F44B-B91B-E445DAD55C66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58ED3B9A-A92A-B34F-9623-6C2ABA04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12070025-9879-7744-9663-57B10486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4ED-A37F-C94D-A376-0F03EABDC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938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62A36-09DE-F646-8F4B-776A2068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E95E3B9C-9331-B443-A7E2-6C6B67797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06823500-631E-4A45-BF00-5D9A813A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5D91-C47D-F44B-B91B-E445DAD55C66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169AC173-729A-394E-B7B3-334F8961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C218D3C-D68C-1C45-A2B4-6319F323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4ED-A37F-C94D-A376-0F03EABDC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76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46439-921C-B74F-BD0A-1BE2280B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37AC39-7EF0-2945-8B8A-05E81C6FB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74F21E-21A9-F442-9AD3-6EE60AFAF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posición de fecha 4">
            <a:extLst>
              <a:ext uri="{FF2B5EF4-FFF2-40B4-BE49-F238E27FC236}">
                <a16:creationId xmlns:a16="http://schemas.microsoft.com/office/drawing/2014/main" id="{976270F5-7D9F-904B-84F6-F1F76FE34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5D91-C47D-F44B-B91B-E445DAD55C66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EECA61C6-B00D-504B-A55F-A3B586FC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D4838D9C-9879-3048-A821-4570006A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4ED-A37F-C94D-A376-0F03EABDC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259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07263-2E84-6945-A685-585857EB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E76264BA-C972-8D43-A256-3CA38F82B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6A76A5-2123-924F-A6E3-C49B577BA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285C56F3-D98F-9D4F-A1B6-781D1B77E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B401CB-EF8C-7C47-99EA-546E6EF9D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posición de fecha 6">
            <a:extLst>
              <a:ext uri="{FF2B5EF4-FFF2-40B4-BE49-F238E27FC236}">
                <a16:creationId xmlns:a16="http://schemas.microsoft.com/office/drawing/2014/main" id="{BB171F0D-EE0A-5743-A5F9-C42026D0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5D91-C47D-F44B-B91B-E445DAD55C66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8" name="Marcador de posición de pie de página 7">
            <a:extLst>
              <a:ext uri="{FF2B5EF4-FFF2-40B4-BE49-F238E27FC236}">
                <a16:creationId xmlns:a16="http://schemas.microsoft.com/office/drawing/2014/main" id="{E41DB7F0-F838-854B-89AA-96078E21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03EE7023-9FB3-5C4F-99CA-A7B53B77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4ED-A37F-C94D-A376-0F03EABDC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979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E0633-3923-3A4A-B9A5-FAFB8058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528E713D-D64D-6449-9B17-26D61E4F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5D91-C47D-F44B-B91B-E445DAD55C66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45176E71-B54E-CC4E-8BB1-A4CC7587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DEBA909D-8106-0F4C-B2EB-75350F54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4ED-A37F-C94D-A376-0F03EABDC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92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4D35E30E-46C0-9A44-B924-F62446C4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5D91-C47D-F44B-B91B-E445DAD55C66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3" name="Marcador de posición de pie de página 2">
            <a:extLst>
              <a:ext uri="{FF2B5EF4-FFF2-40B4-BE49-F238E27FC236}">
                <a16:creationId xmlns:a16="http://schemas.microsoft.com/office/drawing/2014/main" id="{AE3FABB5-B4EF-5948-B24C-2016CD93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255BA69B-06F4-514B-9FE1-A5CE3FFC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4ED-A37F-C94D-A376-0F03EABDC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801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54731-C8A0-E94A-A714-A0AF53BB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6AD986-0626-AE4A-B14E-6CB063E20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883268F-2B53-1D45-993F-25EE21509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osición de fecha 4">
            <a:extLst>
              <a:ext uri="{FF2B5EF4-FFF2-40B4-BE49-F238E27FC236}">
                <a16:creationId xmlns:a16="http://schemas.microsoft.com/office/drawing/2014/main" id="{4BAE4A9A-CCF5-084C-BA21-E81B5DD7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5D91-C47D-F44B-B91B-E445DAD55C66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3BCDA52B-4243-B942-940F-E787B90A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FA42E85C-EE23-9743-981F-D7991AD3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4ED-A37F-C94D-A376-0F03EABDC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41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EC1A5-62F2-1A42-8B84-D153EC06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CFD422-A039-CF43-BF02-8A70AED8F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31EA9F72-6816-F24D-8608-508692891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osición de fecha 4">
            <a:extLst>
              <a:ext uri="{FF2B5EF4-FFF2-40B4-BE49-F238E27FC236}">
                <a16:creationId xmlns:a16="http://schemas.microsoft.com/office/drawing/2014/main" id="{E7FA6465-3765-2D4F-ACB1-2BFC0D2E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5D91-C47D-F44B-B91B-E445DAD55C66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B48AC460-A33D-EF4B-92E2-C17B44E0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C8260A6-CC70-0249-8154-7CDD1DFC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4ED-A37F-C94D-A376-0F03EABDC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07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615CE1AA-66E4-C74C-8DA5-6FA557DC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C868715B-EC24-164D-8787-955FCFD8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577D5CC5-511F-8142-9E2D-307F0AA18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75D91-C47D-F44B-B91B-E445DAD55C66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1D4039B8-69D8-0B42-87FB-DC9847764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9AC8067-9ECB-7245-B366-854CEECA2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FB4ED-A37F-C94D-A376-0F03EABDC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422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A72DD34-1C6D-374D-AD4F-30E4C65CD0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37"/>
          <a:stretch/>
        </p:blipFill>
        <p:spPr>
          <a:xfrm>
            <a:off x="1365956" y="1218495"/>
            <a:ext cx="1080000" cy="10425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6239F6D-5A13-2048-997F-AD4ACF1043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3" r="11666"/>
          <a:stretch/>
        </p:blipFill>
        <p:spPr>
          <a:xfrm>
            <a:off x="2479118" y="1204062"/>
            <a:ext cx="1051028" cy="10489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4C44761-E761-6B4F-A892-5D3AC2FF97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30" t="7540" r="17135" b="114"/>
          <a:stretch/>
        </p:blipFill>
        <p:spPr>
          <a:xfrm>
            <a:off x="3550608" y="1204062"/>
            <a:ext cx="1057974" cy="10489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D875BBF-A417-624F-B720-BDE74C1892FB}"/>
              </a:ext>
            </a:extLst>
          </p:cNvPr>
          <p:cNvSpPr txBox="1"/>
          <p:nvPr/>
        </p:nvSpPr>
        <p:spPr>
          <a:xfrm>
            <a:off x="1361766" y="94170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Virginica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8DCCFF0-3CE6-AB4D-97AC-7CE3D28D2EAE}"/>
              </a:ext>
            </a:extLst>
          </p:cNvPr>
          <p:cNvSpPr txBox="1"/>
          <p:nvPr/>
        </p:nvSpPr>
        <p:spPr>
          <a:xfrm>
            <a:off x="2479118" y="941708"/>
            <a:ext cx="1051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Versicolor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C4D9C9C-4113-5442-9E28-3D352FE941C7}"/>
              </a:ext>
            </a:extLst>
          </p:cNvPr>
          <p:cNvSpPr txBox="1"/>
          <p:nvPr/>
        </p:nvSpPr>
        <p:spPr>
          <a:xfrm>
            <a:off x="3530146" y="941708"/>
            <a:ext cx="1078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Setosa</a:t>
            </a:r>
          </a:p>
        </p:txBody>
      </p:sp>
    </p:spTree>
    <p:extLst>
      <p:ext uri="{BB962C8B-B14F-4D97-AF65-F5344CB8AC3E}">
        <p14:creationId xmlns:p14="http://schemas.microsoft.com/office/powerpoint/2010/main" val="15270139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3</Words>
  <Application>Microsoft Macintosh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Velasquez Henao</dc:creator>
  <cp:lastModifiedBy>Juan David Velasquez Henao</cp:lastModifiedBy>
  <cp:revision>3</cp:revision>
  <dcterms:created xsi:type="dcterms:W3CDTF">2018-03-14T14:00:43Z</dcterms:created>
  <dcterms:modified xsi:type="dcterms:W3CDTF">2018-03-15T02:33:21Z</dcterms:modified>
</cp:coreProperties>
</file>