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049CC-2E82-44E8-BD12-B6985DC9F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90CA6B-66D4-47B1-AAE4-3DDA617C4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C63354-2635-4F18-9E00-81BBAA61C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BB4C-C26A-403B-A1A7-1F5676B371E0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5030E2-20D7-45A2-8BA2-252FA5023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0D0249-BED5-48C2-B941-D4C63ECB9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2323-6A62-40F9-9923-E18931AA77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888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674B6-440A-4D97-8077-34F105160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0743BE-2CFC-4A3E-91A0-1A85BABEC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5F28AF-9B56-48D0-A9AA-8569B8D2E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BB4C-C26A-403B-A1A7-1F5676B371E0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032250-7E64-44DA-B684-EBCB4F7B8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97AFEA-056A-442A-90CD-5E712A3BB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2323-6A62-40F9-9923-E18931AA77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78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B0E82F-BBDB-459A-9E93-A8B1F0898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4A8EB5-4E0E-4996-9FFF-226AAE32B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DDE7D2-3FC7-45F4-9ABF-099EA0BA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BB4C-C26A-403B-A1A7-1F5676B371E0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41CF71-9C8A-4B97-AFB8-CC460957A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667276-9AFC-4A02-BA14-4EB1A3EA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2323-6A62-40F9-9923-E18931AA77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781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0AEED-4642-4C55-B4FA-5F084C51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5CAA72-D026-4A23-B000-61ECBB8BB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BB472B-16D1-451B-B612-E7B86F10E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BB4C-C26A-403B-A1A7-1F5676B371E0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F217FF-2BDB-47C7-969D-CA25F586E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80DCDE-511A-4F14-8C87-4743A6FF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2323-6A62-40F9-9923-E18931AA77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47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A9AB8-3E93-411D-9095-201F3E07E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D8029B-20A0-46AC-B987-D0052C7A6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F3F67E-6F3A-4C7B-8421-1355AAB0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BB4C-C26A-403B-A1A7-1F5676B371E0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24F185-D995-4D47-9B6E-C2736DF4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7397E3-EBD7-4D70-B8A7-8398D95CD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2323-6A62-40F9-9923-E18931AA77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53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CD8B0-BE28-4B24-AFB0-198AFB15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134A5A-34FB-4CE9-8ACE-3BADAF24D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342B03-25EB-4AF1-93EC-DD0A5477B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3AF8F3-0E53-40B6-BF8E-7A08955E8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BB4C-C26A-403B-A1A7-1F5676B371E0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7C4BF0-51B7-4ED1-9E43-651E984F7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5CC74B-AA2B-4151-B66D-1F672E808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2323-6A62-40F9-9923-E18931AA77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90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ED343-8159-4DA2-89F7-EDEB4C5B6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FED0EE-4A5F-4C01-BB97-A506BDC7C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414EBD9-5654-4892-AEF9-37CEE422A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5BDCD9-8351-4B8F-8BB0-970D54B0A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9B42088-68D7-48FC-ACEE-C46E889C6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613A881-625F-4931-BE56-240945B18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BB4C-C26A-403B-A1A7-1F5676B371E0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4F87BA1-F4EA-4230-8320-FC311C575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19F0476-16E2-49EC-A665-09022FC9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2323-6A62-40F9-9923-E18931AA77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52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0D64D-0A82-45F8-A22E-6A7E6914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09F671-9881-4B28-8610-DBB3440B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BB4C-C26A-403B-A1A7-1F5676B371E0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937A0EE-6467-44B2-877D-C036F481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E4EC44-1691-4347-8A26-2E66B175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2323-6A62-40F9-9923-E18931AA77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89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1B03A81-E8DE-47CE-B9E1-EB585EE4E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BB4C-C26A-403B-A1A7-1F5676B371E0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9474536-3C85-4272-9B97-0541B907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81BAF2-4D41-4F56-B6B5-C901D9E0C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2323-6A62-40F9-9923-E18931AA77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96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EE01C-B63A-4F40-A3EC-E6DD5556A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FD50C1-812B-40FC-85FE-03EFD8B19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EA770C-4ECC-41E0-AE35-51206380D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DD1527-2146-4537-9243-1D1DA8A90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BB4C-C26A-403B-A1A7-1F5676B371E0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3713E3-C437-4862-96BA-BB4CA410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8FEA6C-6279-4A53-B329-EDF351EA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2323-6A62-40F9-9923-E18931AA77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92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A0226-4574-4089-AB7C-2B370C6E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A06D8D2-C5A6-49BB-9446-ECD5EA1C1F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64459D8-E41E-4355-B5FB-4B89B7223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8499C0-E7D8-405B-887A-61183FF3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BB4C-C26A-403B-A1A7-1F5676B371E0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CE8491-7197-4166-AE61-AC315733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CE7FE6-E11B-4138-9631-39E48EBB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2323-6A62-40F9-9923-E18931AA77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53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748A87-B9E6-44B5-A4DA-20E5D9324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994E47-631A-4EE6-9283-CE120E673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02B078-81C1-4472-A34E-6C4BA6E4B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DBB4C-C26A-403B-A1A7-1F5676B371E0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CA6908-3EB1-4230-9926-FD6F09C98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3CC93E-2208-4B9B-8CE2-99D4A16F2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32323-6A62-40F9-9923-E18931AA77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20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5504C-3BEC-4391-880D-BB8F83790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009"/>
            <a:ext cx="8763000" cy="477837"/>
          </a:xfrm>
        </p:spPr>
        <p:txBody>
          <a:bodyPr>
            <a:normAutofit fontScale="90000"/>
          </a:bodyPr>
          <a:lstStyle/>
          <a:p>
            <a:br>
              <a:rPr lang="pt-BR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Desafio Técnico </a:t>
            </a:r>
            <a:r>
              <a:rPr lang="pt-BR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Semantix</a:t>
            </a:r>
            <a:r>
              <a:rPr lang="pt-BR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Topologia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6406C45-63FB-4A8B-8EB1-1AC3F811B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11" y="889233"/>
            <a:ext cx="10750538" cy="581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2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1FF4F0-08E1-4312-A1F0-C35398655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622"/>
            <a:ext cx="10515600" cy="415051"/>
          </a:xfrm>
        </p:spPr>
        <p:txBody>
          <a:bodyPr>
            <a:norm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Desafio Técnico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Semantix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Topologia - Descrição da 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37E3ED-7CEE-453E-B6B4-644370105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3673"/>
            <a:ext cx="10515600" cy="5237396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Ambiente será criado executando uma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Pepiline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via Jenkins.</a:t>
            </a: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CloudFront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fazer o papel de um WAF.</a:t>
            </a: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dados do sistema ERP serão armazenados no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DynamoDB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EMR executara e escalonara um Cluster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Hadoop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tratamento da massa de dados, se necessários subira dois core para crescimento horizontal.</a:t>
            </a: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Depois de passar pelo EMR, os dados são carregados para o S3.</a:t>
            </a: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S3 foi configurado para depois de um certo período (dados mais antigos), mover para um S3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Glacier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São dados que precisam ser armazenados por 5 anos, eles guardados no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Glacier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custo benefício é melhor. </a:t>
            </a: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Athena agiliza na busca dos dados dentro do S3 e apresenta de uma forma mais rápida paro 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QuickSight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QuickSight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sua vez vai publicar facilmente painéis interativos de BI para os usuários da área de negócio.</a:t>
            </a: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 CloudWatch monitoramento da infra.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 IAM 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controle de acesso.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2646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175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Tema do Office</vt:lpstr>
      <vt:lpstr>  Desafio Técnico Semantix Topologia</vt:lpstr>
      <vt:lpstr>Desafio Técnico Semantix Topologia - Descrição da Solução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Sergio Marques</dc:creator>
  <cp:lastModifiedBy>Sergio Marques</cp:lastModifiedBy>
  <cp:revision>6</cp:revision>
  <dcterms:created xsi:type="dcterms:W3CDTF">2021-11-30T21:09:11Z</dcterms:created>
  <dcterms:modified xsi:type="dcterms:W3CDTF">2021-12-02T01:14:38Z</dcterms:modified>
</cp:coreProperties>
</file>