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881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06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86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22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35243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28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07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24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70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53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6FD06292-A68C-4A10-A8F4-DE8D990B60F9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5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D46E9-3D8A-4924-92ED-DAB52236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Anexos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3CA42E-4ABF-4230-B2F7-ABFE562F6B6A}"/>
              </a:ext>
            </a:extLst>
          </p:cNvPr>
          <p:cNvSpPr txBox="1"/>
          <p:nvPr/>
        </p:nvSpPr>
        <p:spPr>
          <a:xfrm>
            <a:off x="1515978" y="1768642"/>
            <a:ext cx="370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hlinkClick r:id="rId2" action="ppaction://hlinksldjump"/>
              </a:rPr>
              <a:t>Pruebas con </a:t>
            </a:r>
            <a:r>
              <a:rPr lang="es-419" sz="2400" dirty="0" err="1">
                <a:hlinkClick r:id="rId2" action="ppaction://hlinksldjump"/>
              </a:rPr>
              <a:t>Lagrange</a:t>
            </a:r>
            <a:r>
              <a:rPr lang="es-419" sz="2400" dirty="0">
                <a:hlinkClick r:id="rId2" action="ppaction://hlinksldjump"/>
              </a:rPr>
              <a:t> (1)</a:t>
            </a:r>
            <a:endParaRPr lang="es-419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F47066-D1E2-4D08-B746-92D836501DD1}"/>
              </a:ext>
            </a:extLst>
          </p:cNvPr>
          <p:cNvSpPr txBox="1"/>
          <p:nvPr/>
        </p:nvSpPr>
        <p:spPr>
          <a:xfrm>
            <a:off x="1515978" y="2847838"/>
            <a:ext cx="370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hlinkClick r:id="rId3" action="ppaction://hlinksldjump"/>
              </a:rPr>
              <a:t>Pruebas con </a:t>
            </a:r>
            <a:r>
              <a:rPr lang="es-419" sz="2400" dirty="0" err="1">
                <a:hlinkClick r:id="rId3" action="ppaction://hlinksldjump"/>
              </a:rPr>
              <a:t>Lagrange</a:t>
            </a:r>
            <a:r>
              <a:rPr lang="es-419" sz="2400" dirty="0">
                <a:hlinkClick r:id="rId3" action="ppaction://hlinksldjump"/>
              </a:rPr>
              <a:t> (2)</a:t>
            </a:r>
            <a:endParaRPr lang="es-419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DB89AF-CFD0-45A6-8C75-E4DCBD10E036}"/>
              </a:ext>
            </a:extLst>
          </p:cNvPr>
          <p:cNvSpPr txBox="1"/>
          <p:nvPr/>
        </p:nvSpPr>
        <p:spPr>
          <a:xfrm>
            <a:off x="1515978" y="3927034"/>
            <a:ext cx="339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hlinkClick r:id="rId4" action="ppaction://hlinksldjump"/>
              </a:rPr>
              <a:t>Errores por Punto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7363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Pruebas con </a:t>
            </a:r>
            <a:r>
              <a:rPr lang="es-419" dirty="0" err="1"/>
              <a:t>Lagrange</a:t>
            </a:r>
            <a:r>
              <a:rPr lang="es-419" dirty="0"/>
              <a:t> </a:t>
            </a:r>
            <a:r>
              <a:rPr lang="es-419" dirty="0" err="1"/>
              <a:t>Baricéntrico</a:t>
            </a:r>
            <a:r>
              <a:rPr lang="es-419" dirty="0"/>
              <a:t> (1)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16" y="1690688"/>
            <a:ext cx="7705367" cy="43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Pruebas con </a:t>
            </a:r>
            <a:r>
              <a:rPr lang="es-419" dirty="0" err="1"/>
              <a:t>Lagrange</a:t>
            </a:r>
            <a:r>
              <a:rPr lang="es-419" dirty="0"/>
              <a:t> </a:t>
            </a:r>
            <a:r>
              <a:rPr lang="es-419" dirty="0" err="1"/>
              <a:t>Baricéntrico</a:t>
            </a:r>
            <a:r>
              <a:rPr lang="es-419" dirty="0"/>
              <a:t> (2)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32" y="1690688"/>
            <a:ext cx="8379135" cy="46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Errores por Punto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5336" t="25625" r="36694" b="10625"/>
          <a:stretch/>
        </p:blipFill>
        <p:spPr>
          <a:xfrm>
            <a:off x="838200" y="1498181"/>
            <a:ext cx="3872525" cy="49622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7115" t="31874" r="37257" b="26125"/>
          <a:stretch/>
        </p:blipFill>
        <p:spPr>
          <a:xfrm>
            <a:off x="5049552" y="1498181"/>
            <a:ext cx="3548193" cy="32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78</TotalTime>
  <Words>33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Euphemia</vt:lpstr>
      <vt:lpstr>Plantagenet Cherokee</vt:lpstr>
      <vt:lpstr>Wingdings</vt:lpstr>
      <vt:lpstr>Literatura académica 16 × 9</vt:lpstr>
      <vt:lpstr>Anexos</vt:lpstr>
      <vt:lpstr>Pruebas con Lagrange Baricéntrico (1)</vt:lpstr>
      <vt:lpstr>Pruebas con Lagrange Baricéntrico (2)</vt:lpstr>
      <vt:lpstr>Errores por Punto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Anexos</dc:title>
  <dc:creator>Sergio Andrés Mejía Tovar</dc:creator>
  <cp:lastModifiedBy>Julian David Parada Galvis</cp:lastModifiedBy>
  <cp:revision>5</cp:revision>
  <dcterms:created xsi:type="dcterms:W3CDTF">2019-03-28T23:50:05Z</dcterms:created>
  <dcterms:modified xsi:type="dcterms:W3CDTF">2019-03-29T04:27:23Z</dcterms:modified>
</cp:coreProperties>
</file>