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99" autoAdjust="0"/>
  </p:normalViewPr>
  <p:slideViewPr>
    <p:cSldViewPr snapToGrid="0">
      <p:cViewPr varScale="1">
        <p:scale>
          <a:sx n="64" d="100"/>
          <a:sy n="64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FE19-D267-425B-B9F5-8083E768E0C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F4D-DEE4-4313-82C1-313965BB75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7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FE19-D267-425B-B9F5-8083E768E0C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F4D-DEE4-4313-82C1-313965BB75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5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FE19-D267-425B-B9F5-8083E768E0C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F4D-DEE4-4313-82C1-313965BB75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5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FE19-D267-425B-B9F5-8083E768E0C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F4D-DEE4-4313-82C1-313965BB75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3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FE19-D267-425B-B9F5-8083E768E0C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F4D-DEE4-4313-82C1-313965BB75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1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FE19-D267-425B-B9F5-8083E768E0C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F4D-DEE4-4313-82C1-313965BB75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8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FE19-D267-425B-B9F5-8083E768E0C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F4D-DEE4-4313-82C1-313965BB75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3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FE19-D267-425B-B9F5-8083E768E0C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F4D-DEE4-4313-82C1-313965BB75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FE19-D267-425B-B9F5-8083E768E0C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F4D-DEE4-4313-82C1-313965BB75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FE19-D267-425B-B9F5-8083E768E0C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F4D-DEE4-4313-82C1-313965BB75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5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FE19-D267-425B-B9F5-8083E768E0C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F4D-DEE4-4313-82C1-313965BB75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3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8FE19-D267-425B-B9F5-8083E768E0C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D4F4D-DEE4-4313-82C1-313965BB75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978" y="2190667"/>
            <a:ext cx="8612044" cy="247666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305C2C7-9CE5-4876-9B7D-397008C82A3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774" y="359764"/>
            <a:ext cx="12411856" cy="651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00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sistemas</dc:creator>
  <cp:lastModifiedBy>Julian David Parada Galvis</cp:lastModifiedBy>
  <cp:revision>31</cp:revision>
  <dcterms:created xsi:type="dcterms:W3CDTF">2019-03-22T20:54:48Z</dcterms:created>
  <dcterms:modified xsi:type="dcterms:W3CDTF">2019-03-29T04:30:23Z</dcterms:modified>
</cp:coreProperties>
</file>