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f295173b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f295173b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f295173b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f295173b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f295173b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f295173b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f295173b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f295173b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295173b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f295173b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f295173b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f295173b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f295173b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f295173b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f295173b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f295173b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f295173b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f295173b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f295173b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f295173b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f295173b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f295173b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f295173b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f295173b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2.png"/><Relationship Id="rId6" Type="http://schemas.openxmlformats.org/officeDocument/2006/relationships/image" Target="../media/image25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22.png"/><Relationship Id="rId8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FutDAM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Sergio Misas Vírseda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Repositorios y servicios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152475"/>
            <a:ext cx="42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Repositorios para cada modelo del programa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Servicios para exportado a JSON con gson y base de datos con sqlite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09250"/>
            <a:ext cx="249555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375" y="2716825"/>
            <a:ext cx="304515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3900" y="682125"/>
            <a:ext cx="17145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2350" y="2459138"/>
            <a:ext cx="19431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9100" y="1581550"/>
            <a:ext cx="21145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29700" y="333775"/>
            <a:ext cx="152061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42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Creada una configuración que lea los resources y obtenga los paths y conexión con la base de datos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00" y="2150125"/>
            <a:ext cx="4118926" cy="28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Testing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42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Test de dobles con mockito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75" y="1629350"/>
            <a:ext cx="4303201" cy="3358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 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buenos días</a:t>
            </a:r>
            <a:endParaRPr/>
          </a:p>
        </p:txBody>
      </p:sp>
      <p:sp>
        <p:nvSpPr>
          <p:cNvPr id="166" name="Google Shape;166;p25"/>
          <p:cNvSpPr txBox="1"/>
          <p:nvPr>
            <p:ph type="title"/>
          </p:nvPr>
        </p:nvSpPr>
        <p:spPr>
          <a:xfrm>
            <a:off x="823650" y="3242950"/>
            <a:ext cx="7640400" cy="10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Sergio Misas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 Flow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ha utilizado Git Flow para el control de versiones del proyecto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7441" t="33844"/>
          <a:stretch/>
        </p:blipFill>
        <p:spPr>
          <a:xfrm>
            <a:off x="1509050" y="2211425"/>
            <a:ext cx="5891274" cy="21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2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han diseñado los requisitos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Funcionales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Funcionales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Información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600" y="1367950"/>
            <a:ext cx="2018749" cy="18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4350" y="3297663"/>
            <a:ext cx="3405299" cy="16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5524" y="1367950"/>
            <a:ext cx="1939550" cy="3431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2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han realizado los diagramas necesarios para la implementación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Entidad-Relación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Clases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Casos de uso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Secuencia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150" y="124500"/>
            <a:ext cx="3055800" cy="13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700" y="1590800"/>
            <a:ext cx="2362675" cy="22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5150" y="1590788"/>
            <a:ext cx="2792825" cy="15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5150" y="3286700"/>
            <a:ext cx="2602925" cy="17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725" y="3630150"/>
            <a:ext cx="2706559" cy="13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42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han documentado los casos de uso relevantes para los modelos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125" y="1705917"/>
            <a:ext cx="2244000" cy="2992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050" y="625900"/>
            <a:ext cx="2179269" cy="296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6688" y="3713625"/>
            <a:ext cx="2244000" cy="48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76375" y="1152475"/>
            <a:ext cx="42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Estructuración Model-View-ViewModel que cumpla con Clean Code y SOLID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0225"/>
            <a:ext cx="1845675" cy="31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125" y="1940225"/>
            <a:ext cx="4338525" cy="242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Inyección de dependencias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6375" y="1152475"/>
            <a:ext cx="42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Inyección de dependencias mediante Koin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63" y="2166325"/>
            <a:ext cx="4338525" cy="207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188" y="1170125"/>
            <a:ext cx="4281413" cy="350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76375" y="17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Vistas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6375" y="752525"/>
            <a:ext cx="42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Creación de distintas vistas para el uso de funciones y métodos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75" y="1496788"/>
            <a:ext cx="3935700" cy="21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422" y="3711888"/>
            <a:ext cx="1901250" cy="13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275" y="3688075"/>
            <a:ext cx="2336249" cy="14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4024" y="1489538"/>
            <a:ext cx="2284825" cy="19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0900" y="1525075"/>
            <a:ext cx="2240647" cy="19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28525" y="3584625"/>
            <a:ext cx="2119275" cy="148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75650" y="3586113"/>
            <a:ext cx="2119275" cy="1479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Controladores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42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han realizado controladores para cada vista (excepto acerca de) con railway oriented programming y errores personalizados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29323"/>
            <a:ext cx="2440825" cy="15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222325"/>
            <a:ext cx="19335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9800" y="2629313"/>
            <a:ext cx="4303201" cy="203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