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32BC6-2B78-4364-8637-A1F3B818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24E8B-55F0-4C61-A5A1-45B371F4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85F18-5441-4C7A-8010-310C731C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03A58-E836-4E1A-AD05-EE835619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CA7B0-2BE5-4A9E-ABD1-29B86F0B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31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192D9-6AEB-4E1E-B03C-B2DC0BB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AAE219-462A-4591-95A5-CDB1A3D6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5C2BA-6A64-4CAD-B536-81DCFFA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7FE60-0194-4275-A3D7-ACE415A0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7B93E-EC14-4AFC-A2B4-F611C4F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2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DFECCF-43DC-4FA3-93D6-DEEFDA1D4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0F1FB7-8A3D-46F1-AB68-F90429AF7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B0D71-B91A-4D65-9340-E79C87BB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E63FDC-7674-486A-A7C9-A12461B9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D0C5D-8F9F-4DE5-8D2F-7E9FF5CC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32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3776C-E0F4-444C-85B9-9D1C16A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31B7-5D7C-45FC-8327-1FE289E5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2BC81-994C-4FE6-8489-76C16BCA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800A0-56AB-4DA7-B347-DE27B468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B8D0E-2820-4B97-8E96-ED74F285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255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FFD2B-187D-406E-99E7-8732EC23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B87D2-5D4D-4B8B-B2A5-1B56F2359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32E06-8A92-4BA8-83D4-43EB05BC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72718-943C-4D9E-9E8A-015D5AEA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AE135-F273-4F50-A847-572E15A3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2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F4EF1-9A9E-4C70-AD98-BF2E82D1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CF804-F042-4533-902A-E70F8D38F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B8BFF5-CCCA-4E7F-8CED-61DC7ED7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9502BF-DCCB-4C02-9DF7-E05A766F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2169D6-C202-4336-8B3A-8C8CF069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32455A-A482-4A9E-B6C4-8B56D718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257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91AF-5260-42B6-AF43-C42F2CC7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9157A8-743E-413D-B732-B65024E88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EF9815-6C8F-4200-8BE0-F441903FD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E14CD8-081A-480C-BE30-968FB4CE1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F0E3A-1CC0-450E-957E-84ADB45C1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4B2B4F-65FD-4475-9D77-83DBC493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8913AD-B5B6-4F56-A3F0-5A4B7688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32B50E-C4F7-4196-95FD-1C57B798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9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84CC-F15A-459C-AD31-7E3DD0B5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2E5A3-D29D-4B16-A0F2-8FC24A5B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B2E2F8-157A-42CE-9A6D-306962D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4B74E1-9D83-4401-A482-7EE1999B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6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D47718-1957-408A-B863-FE751B96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63A786-035F-43B7-8E0C-514E1BB0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74BC52-41E2-476C-AE76-3FAB49F6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7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23B6-21DA-45F0-803C-315D7BE9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3B5FB-46D7-4E63-8618-12057D0A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22AB6C-B62F-4D6A-B6B9-AA1A3432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D189F0-0FE1-4209-9D68-65CD08AF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8870BD-4B6D-490B-B35E-CD23735C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67F4DE-0C4C-49D5-AB39-E1FD509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25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CC44-BD5D-445C-A165-B78939EF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31F1B9-7C88-41FA-A1C0-4221E7605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E39F5-DC62-47B2-B14A-28A710C0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63BC9-3FCF-464B-9E22-0FC0C9A6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070C52-5E80-4C92-9614-D678CE50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1A6CF-BFBE-4750-AABE-D07053A1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22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172DCE-DB13-4D57-B68E-BC1F11A9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4D65C-26E5-447E-865E-74602030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B7FCF-FF60-4C7E-8278-6B746013B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CB02-AA15-499E-A6F7-072780C5C069}" type="datetimeFigureOut">
              <a:rPr lang="es-PE" smtClean="0"/>
              <a:t>11/12/2019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278D6-53F0-4027-980D-2AC7E077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9C4F6-9366-415F-B617-5F693BC1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41A9-E3FE-49C0-B48D-8DD978D25C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2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E8BA44-7CED-452E-9025-D9C13DDB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7" y="383097"/>
            <a:ext cx="11514886" cy="60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0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105CEA-A1A0-4AAE-922D-398F8308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" y="609357"/>
            <a:ext cx="11388811" cy="56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82A508-0097-4A41-9957-99F5F392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" y="963960"/>
            <a:ext cx="11376454" cy="49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67A58A-1C1B-4A87-AD07-155AC565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4" y="589931"/>
            <a:ext cx="10814491" cy="59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09483E-18F1-4F23-BB43-66A3AC136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9" y="771306"/>
            <a:ext cx="11042822" cy="53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8966DD-E916-4147-933A-AD4C7708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8" y="720803"/>
            <a:ext cx="11191103" cy="54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9E3942-634B-4A44-A958-24CCF46C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5" y="840238"/>
            <a:ext cx="11240529" cy="54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EF646C-234C-4BFD-9CBD-10A24E5AA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" y="723793"/>
            <a:ext cx="11178746" cy="54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825D0B-7604-449E-A1DC-BAFC27BE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8" y="681880"/>
            <a:ext cx="11351943" cy="549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7E4ED7-6D99-4F7C-AF98-A784B6EB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8" y="701201"/>
            <a:ext cx="11272103" cy="54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5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Dominik Espinoza</dc:creator>
  <cp:lastModifiedBy>Dominik Espinoza</cp:lastModifiedBy>
  <cp:revision>2</cp:revision>
  <dcterms:created xsi:type="dcterms:W3CDTF">2019-12-11T15:12:25Z</dcterms:created>
  <dcterms:modified xsi:type="dcterms:W3CDTF">2019-12-11T15:24:20Z</dcterms:modified>
</cp:coreProperties>
</file>