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fd87ccd3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fd87ccd3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fd87ccd3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fd87ccd3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fd87ccd3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fd87ccd3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fd87ccd3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fd87ccd3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5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11" Type="http://schemas.openxmlformats.org/officeDocument/2006/relationships/image" Target="../media/image7.jpg"/><Relationship Id="rId10" Type="http://schemas.openxmlformats.org/officeDocument/2006/relationships/image" Target="../media/image16.png"/><Relationship Id="rId9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9.jpg"/><Relationship Id="rId7" Type="http://schemas.openxmlformats.org/officeDocument/2006/relationships/image" Target="../media/image8.jpg"/><Relationship Id="rId8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4294967295" type="ctrTitle"/>
          </p:nvPr>
        </p:nvSpPr>
        <p:spPr>
          <a:xfrm>
            <a:off x="498898" y="1298800"/>
            <a:ext cx="8146200" cy="14481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highlight>
                  <a:srgbClr val="FFFF00"/>
                </a:highlight>
              </a:rPr>
              <a:t>PROYECTO E-ESPORTS</a:t>
            </a:r>
            <a:endParaRPr sz="3900">
              <a:highlight>
                <a:srgbClr val="FFFF00"/>
              </a:highlight>
            </a:endParaRPr>
          </a:p>
        </p:txBody>
      </p:sp>
      <p:sp>
        <p:nvSpPr>
          <p:cNvPr id="129" name="Google Shape;129;p13"/>
          <p:cNvSpPr txBox="1"/>
          <p:nvPr>
            <p:ph idx="4294967295" type="subTitle"/>
          </p:nvPr>
        </p:nvSpPr>
        <p:spPr>
          <a:xfrm>
            <a:off x="2858375" y="30649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highlight>
                  <a:srgbClr val="FFFF00"/>
                </a:highlight>
              </a:rPr>
              <a:t>EQUIPO 4 (JULEN, DAMIAN, YERAY Y SERGIO)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969000" y="423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u="sng"/>
              <a:t>APLICACIONES USADAS</a:t>
            </a:r>
            <a:endParaRPr b="1" i="1" u="sng"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59" y="1274037"/>
            <a:ext cx="1819300" cy="130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3774" y="1956962"/>
            <a:ext cx="1020875" cy="10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3876" y="3202376"/>
            <a:ext cx="2119656" cy="109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375" y="2760550"/>
            <a:ext cx="1228500" cy="122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1300" y="3237100"/>
            <a:ext cx="1403350" cy="140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94425" y="1456113"/>
            <a:ext cx="2329330" cy="130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45022" y="1161759"/>
            <a:ext cx="1598775" cy="15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7800" y="423449"/>
            <a:ext cx="1852034" cy="6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332699" y="3237089"/>
            <a:ext cx="1020875" cy="10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-396675" y="761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u="sng"/>
              <a:t>PROBLEMAS </a:t>
            </a:r>
            <a:endParaRPr b="1" i="1" u="sng"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464650" y="16576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1.- Mala </a:t>
            </a:r>
            <a:r>
              <a:rPr lang="es"/>
              <a:t>organización</a:t>
            </a:r>
            <a:r>
              <a:rPr lang="es"/>
              <a:t> del tiempo.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2.- Mal reparto de trabajo.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3.- Malas decisiones (Demasiadas ventanas → Trabajo excesivo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</a:t>
            </a:r>
            <a:r>
              <a:rPr lang="es"/>
              <a:t>Código</a:t>
            </a:r>
            <a:r>
              <a:rPr lang="es"/>
              <a:t> mal escrito → Sentencias sql en el controlador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…)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575" y="3201375"/>
            <a:ext cx="1551174" cy="9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3850" y="3302875"/>
            <a:ext cx="1942375" cy="141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2862" y="1036600"/>
            <a:ext cx="1388950" cy="16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861375" y="220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DEMO</a:t>
            </a:r>
            <a:endParaRPr b="1" u="sng"/>
          </a:p>
        </p:txBody>
      </p:sp>
      <p:pic>
        <p:nvPicPr>
          <p:cNvPr id="158" name="Google Shape;158;p16"/>
          <p:cNvPicPr preferRelativeResize="0"/>
          <p:nvPr/>
        </p:nvPicPr>
        <p:blipFill rotWithShape="1">
          <a:blip r:embed="rId3">
            <a:alphaModFix/>
          </a:blip>
          <a:srcRect b="0" l="0" r="0" t="31940"/>
          <a:stretch/>
        </p:blipFill>
        <p:spPr>
          <a:xfrm>
            <a:off x="1422388" y="794525"/>
            <a:ext cx="6299218" cy="355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CONCLUSIÓN</a:t>
            </a:r>
            <a:endParaRPr b="1" u="sng"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569250" y="1298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Poco tiempo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Especificación de tareas a entregar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Correcciones tardías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Tema adecuado y teoría muy completa</a:t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675" y="3094725"/>
            <a:ext cx="2878275" cy="161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2450" y="3094725"/>
            <a:ext cx="2024481" cy="16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5750" y="1468717"/>
            <a:ext cx="2878275" cy="1319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