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080135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39" autoAdjust="0"/>
  </p:normalViewPr>
  <p:slideViewPr>
    <p:cSldViewPr>
      <p:cViewPr>
        <p:scale>
          <a:sx n="60" d="100"/>
          <a:sy n="60" d="100"/>
        </p:scale>
        <p:origin x="-1008" y="60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40068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90686" y="1600201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86936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86936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23028" y="273051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0068" y="1435101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6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400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864171" y="116631"/>
            <a:ext cx="9799563" cy="6552729"/>
          </a:xfrm>
          <a:custGeom>
            <a:avLst/>
            <a:gdLst>
              <a:gd name="connsiteX0" fmla="*/ 0 w 9793163"/>
              <a:gd name="connsiteY0" fmla="*/ 1143023 h 6858000"/>
              <a:gd name="connsiteX1" fmla="*/ 1143023 w 9793163"/>
              <a:gd name="connsiteY1" fmla="*/ 0 h 6858000"/>
              <a:gd name="connsiteX2" fmla="*/ 8650140 w 9793163"/>
              <a:gd name="connsiteY2" fmla="*/ 0 h 6858000"/>
              <a:gd name="connsiteX3" fmla="*/ 9793163 w 9793163"/>
              <a:gd name="connsiteY3" fmla="*/ 1143023 h 6858000"/>
              <a:gd name="connsiteX4" fmla="*/ 9793163 w 9793163"/>
              <a:gd name="connsiteY4" fmla="*/ 5714977 h 6858000"/>
              <a:gd name="connsiteX5" fmla="*/ 8650140 w 9793163"/>
              <a:gd name="connsiteY5" fmla="*/ 6858000 h 6858000"/>
              <a:gd name="connsiteX6" fmla="*/ 1143023 w 9793163"/>
              <a:gd name="connsiteY6" fmla="*/ 6858000 h 6858000"/>
              <a:gd name="connsiteX7" fmla="*/ 0 w 9793163"/>
              <a:gd name="connsiteY7" fmla="*/ 5714977 h 6858000"/>
              <a:gd name="connsiteX8" fmla="*/ 0 w 9793163"/>
              <a:gd name="connsiteY8" fmla="*/ 1143023 h 6858000"/>
              <a:gd name="connsiteX0" fmla="*/ 49 w 9793212"/>
              <a:gd name="connsiteY0" fmla="*/ 1143023 h 6858000"/>
              <a:gd name="connsiteX1" fmla="*/ 613682 w 9793212"/>
              <a:gd name="connsiteY1" fmla="*/ 24063 h 6858000"/>
              <a:gd name="connsiteX2" fmla="*/ 8650189 w 9793212"/>
              <a:gd name="connsiteY2" fmla="*/ 0 h 6858000"/>
              <a:gd name="connsiteX3" fmla="*/ 9793212 w 9793212"/>
              <a:gd name="connsiteY3" fmla="*/ 1143023 h 6858000"/>
              <a:gd name="connsiteX4" fmla="*/ 9793212 w 9793212"/>
              <a:gd name="connsiteY4" fmla="*/ 5714977 h 6858000"/>
              <a:gd name="connsiteX5" fmla="*/ 8650189 w 9793212"/>
              <a:gd name="connsiteY5" fmla="*/ 6858000 h 6858000"/>
              <a:gd name="connsiteX6" fmla="*/ 1143072 w 9793212"/>
              <a:gd name="connsiteY6" fmla="*/ 6858000 h 6858000"/>
              <a:gd name="connsiteX7" fmla="*/ 49 w 9793212"/>
              <a:gd name="connsiteY7" fmla="*/ 5714977 h 6858000"/>
              <a:gd name="connsiteX8" fmla="*/ 49 w 9793212"/>
              <a:gd name="connsiteY8" fmla="*/ 1143023 h 6858000"/>
              <a:gd name="connsiteX0" fmla="*/ 49 w 9793212"/>
              <a:gd name="connsiteY0" fmla="*/ 1144360 h 6859337"/>
              <a:gd name="connsiteX1" fmla="*/ 613682 w 9793212"/>
              <a:gd name="connsiteY1" fmla="*/ 0 h 6859337"/>
              <a:gd name="connsiteX2" fmla="*/ 8650189 w 9793212"/>
              <a:gd name="connsiteY2" fmla="*/ 1337 h 6859337"/>
              <a:gd name="connsiteX3" fmla="*/ 9793212 w 9793212"/>
              <a:gd name="connsiteY3" fmla="*/ 1144360 h 6859337"/>
              <a:gd name="connsiteX4" fmla="*/ 9793212 w 9793212"/>
              <a:gd name="connsiteY4" fmla="*/ 5716314 h 6859337"/>
              <a:gd name="connsiteX5" fmla="*/ 8650189 w 9793212"/>
              <a:gd name="connsiteY5" fmla="*/ 6859337 h 6859337"/>
              <a:gd name="connsiteX6" fmla="*/ 1143072 w 9793212"/>
              <a:gd name="connsiteY6" fmla="*/ 6859337 h 6859337"/>
              <a:gd name="connsiteX7" fmla="*/ 49 w 9793212"/>
              <a:gd name="connsiteY7" fmla="*/ 5716314 h 6859337"/>
              <a:gd name="connsiteX8" fmla="*/ 49 w 9793212"/>
              <a:gd name="connsiteY8" fmla="*/ 1144360 h 6859337"/>
              <a:gd name="connsiteX0" fmla="*/ 49 w 9793542"/>
              <a:gd name="connsiteY0" fmla="*/ 1144360 h 6859337"/>
              <a:gd name="connsiteX1" fmla="*/ 613682 w 9793542"/>
              <a:gd name="connsiteY1" fmla="*/ 0 h 6859337"/>
              <a:gd name="connsiteX2" fmla="*/ 9196289 w 9793542"/>
              <a:gd name="connsiteY2" fmla="*/ 14037 h 6859337"/>
              <a:gd name="connsiteX3" fmla="*/ 9793212 w 9793542"/>
              <a:gd name="connsiteY3" fmla="*/ 1144360 h 6859337"/>
              <a:gd name="connsiteX4" fmla="*/ 9793212 w 9793542"/>
              <a:gd name="connsiteY4" fmla="*/ 5716314 h 6859337"/>
              <a:gd name="connsiteX5" fmla="*/ 8650189 w 9793542"/>
              <a:gd name="connsiteY5" fmla="*/ 6859337 h 6859337"/>
              <a:gd name="connsiteX6" fmla="*/ 1143072 w 9793542"/>
              <a:gd name="connsiteY6" fmla="*/ 6859337 h 6859337"/>
              <a:gd name="connsiteX7" fmla="*/ 49 w 9793542"/>
              <a:gd name="connsiteY7" fmla="*/ 5716314 h 6859337"/>
              <a:gd name="connsiteX8" fmla="*/ 49 w 9793542"/>
              <a:gd name="connsiteY8" fmla="*/ 1144360 h 6859337"/>
              <a:gd name="connsiteX0" fmla="*/ 49 w 9805533"/>
              <a:gd name="connsiteY0" fmla="*/ 1144360 h 6859337"/>
              <a:gd name="connsiteX1" fmla="*/ 613682 w 9805533"/>
              <a:gd name="connsiteY1" fmla="*/ 0 h 6859337"/>
              <a:gd name="connsiteX2" fmla="*/ 9297889 w 9805533"/>
              <a:gd name="connsiteY2" fmla="*/ 14037 h 6859337"/>
              <a:gd name="connsiteX3" fmla="*/ 9793212 w 9805533"/>
              <a:gd name="connsiteY3" fmla="*/ 1144360 h 6859337"/>
              <a:gd name="connsiteX4" fmla="*/ 9793212 w 9805533"/>
              <a:gd name="connsiteY4" fmla="*/ 5716314 h 6859337"/>
              <a:gd name="connsiteX5" fmla="*/ 8650189 w 9805533"/>
              <a:gd name="connsiteY5" fmla="*/ 6859337 h 6859337"/>
              <a:gd name="connsiteX6" fmla="*/ 1143072 w 9805533"/>
              <a:gd name="connsiteY6" fmla="*/ 6859337 h 6859337"/>
              <a:gd name="connsiteX7" fmla="*/ 49 w 9805533"/>
              <a:gd name="connsiteY7" fmla="*/ 5716314 h 6859337"/>
              <a:gd name="connsiteX8" fmla="*/ 49 w 9805533"/>
              <a:gd name="connsiteY8" fmla="*/ 1144360 h 6859337"/>
              <a:gd name="connsiteX0" fmla="*/ 49 w 9793212"/>
              <a:gd name="connsiteY0" fmla="*/ 1144360 h 6859337"/>
              <a:gd name="connsiteX1" fmla="*/ 613682 w 9793212"/>
              <a:gd name="connsiteY1" fmla="*/ 0 h 6859337"/>
              <a:gd name="connsiteX2" fmla="*/ 9132789 w 9793212"/>
              <a:gd name="connsiteY2" fmla="*/ 14037 h 6859337"/>
              <a:gd name="connsiteX3" fmla="*/ 9793212 w 9793212"/>
              <a:gd name="connsiteY3" fmla="*/ 1144360 h 6859337"/>
              <a:gd name="connsiteX4" fmla="*/ 9793212 w 9793212"/>
              <a:gd name="connsiteY4" fmla="*/ 5716314 h 6859337"/>
              <a:gd name="connsiteX5" fmla="*/ 8650189 w 9793212"/>
              <a:gd name="connsiteY5" fmla="*/ 6859337 h 6859337"/>
              <a:gd name="connsiteX6" fmla="*/ 1143072 w 9793212"/>
              <a:gd name="connsiteY6" fmla="*/ 6859337 h 6859337"/>
              <a:gd name="connsiteX7" fmla="*/ 49 w 9793212"/>
              <a:gd name="connsiteY7" fmla="*/ 5716314 h 6859337"/>
              <a:gd name="connsiteX8" fmla="*/ 49 w 9793212"/>
              <a:gd name="connsiteY8" fmla="*/ 1144360 h 6859337"/>
              <a:gd name="connsiteX0" fmla="*/ 49 w 9795737"/>
              <a:gd name="connsiteY0" fmla="*/ 1144360 h 6859337"/>
              <a:gd name="connsiteX1" fmla="*/ 613682 w 9795737"/>
              <a:gd name="connsiteY1" fmla="*/ 0 h 6859337"/>
              <a:gd name="connsiteX2" fmla="*/ 9234389 w 9795737"/>
              <a:gd name="connsiteY2" fmla="*/ 14037 h 6859337"/>
              <a:gd name="connsiteX3" fmla="*/ 9793212 w 9795737"/>
              <a:gd name="connsiteY3" fmla="*/ 1144360 h 6859337"/>
              <a:gd name="connsiteX4" fmla="*/ 9793212 w 9795737"/>
              <a:gd name="connsiteY4" fmla="*/ 5716314 h 6859337"/>
              <a:gd name="connsiteX5" fmla="*/ 8650189 w 9795737"/>
              <a:gd name="connsiteY5" fmla="*/ 6859337 h 6859337"/>
              <a:gd name="connsiteX6" fmla="*/ 1143072 w 9795737"/>
              <a:gd name="connsiteY6" fmla="*/ 6859337 h 6859337"/>
              <a:gd name="connsiteX7" fmla="*/ 49 w 9795737"/>
              <a:gd name="connsiteY7" fmla="*/ 5716314 h 6859337"/>
              <a:gd name="connsiteX8" fmla="*/ 49 w 9795737"/>
              <a:gd name="connsiteY8" fmla="*/ 1144360 h 6859337"/>
              <a:gd name="connsiteX0" fmla="*/ 49 w 9796696"/>
              <a:gd name="connsiteY0" fmla="*/ 1158898 h 6873875"/>
              <a:gd name="connsiteX1" fmla="*/ 613682 w 9796696"/>
              <a:gd name="connsiteY1" fmla="*/ 14538 h 6873875"/>
              <a:gd name="connsiteX2" fmla="*/ 9243914 w 9796696"/>
              <a:gd name="connsiteY2" fmla="*/ 0 h 6873875"/>
              <a:gd name="connsiteX3" fmla="*/ 9793212 w 9796696"/>
              <a:gd name="connsiteY3" fmla="*/ 1158898 h 6873875"/>
              <a:gd name="connsiteX4" fmla="*/ 9793212 w 9796696"/>
              <a:gd name="connsiteY4" fmla="*/ 5730852 h 6873875"/>
              <a:gd name="connsiteX5" fmla="*/ 8650189 w 9796696"/>
              <a:gd name="connsiteY5" fmla="*/ 6873875 h 6873875"/>
              <a:gd name="connsiteX6" fmla="*/ 1143072 w 9796696"/>
              <a:gd name="connsiteY6" fmla="*/ 6873875 h 6873875"/>
              <a:gd name="connsiteX7" fmla="*/ 49 w 9796696"/>
              <a:gd name="connsiteY7" fmla="*/ 5730852 h 6873875"/>
              <a:gd name="connsiteX8" fmla="*/ 49 w 9796696"/>
              <a:gd name="connsiteY8" fmla="*/ 1158898 h 6873875"/>
              <a:gd name="connsiteX0" fmla="*/ 49 w 9798691"/>
              <a:gd name="connsiteY0" fmla="*/ 1158898 h 6873875"/>
              <a:gd name="connsiteX1" fmla="*/ 613682 w 9798691"/>
              <a:gd name="connsiteY1" fmla="*/ 14538 h 6873875"/>
              <a:gd name="connsiteX2" fmla="*/ 9243914 w 9798691"/>
              <a:gd name="connsiteY2" fmla="*/ 0 h 6873875"/>
              <a:gd name="connsiteX3" fmla="*/ 9793212 w 9798691"/>
              <a:gd name="connsiteY3" fmla="*/ 1158898 h 6873875"/>
              <a:gd name="connsiteX4" fmla="*/ 9793212 w 9798691"/>
              <a:gd name="connsiteY4" fmla="*/ 5730852 h 6873875"/>
              <a:gd name="connsiteX5" fmla="*/ 9259789 w 9798691"/>
              <a:gd name="connsiteY5" fmla="*/ 6873875 h 6873875"/>
              <a:gd name="connsiteX6" fmla="*/ 1143072 w 9798691"/>
              <a:gd name="connsiteY6" fmla="*/ 6873875 h 6873875"/>
              <a:gd name="connsiteX7" fmla="*/ 49 w 9798691"/>
              <a:gd name="connsiteY7" fmla="*/ 5730852 h 6873875"/>
              <a:gd name="connsiteX8" fmla="*/ 49 w 9798691"/>
              <a:gd name="connsiteY8" fmla="*/ 1158898 h 6873875"/>
              <a:gd name="connsiteX0" fmla="*/ 49 w 9798691"/>
              <a:gd name="connsiteY0" fmla="*/ 1158898 h 6873875"/>
              <a:gd name="connsiteX1" fmla="*/ 613682 w 9798691"/>
              <a:gd name="connsiteY1" fmla="*/ 14538 h 6873875"/>
              <a:gd name="connsiteX2" fmla="*/ 9243914 w 9798691"/>
              <a:gd name="connsiteY2" fmla="*/ 0 h 6873875"/>
              <a:gd name="connsiteX3" fmla="*/ 9793212 w 9798691"/>
              <a:gd name="connsiteY3" fmla="*/ 1158898 h 6873875"/>
              <a:gd name="connsiteX4" fmla="*/ 9793212 w 9798691"/>
              <a:gd name="connsiteY4" fmla="*/ 5730852 h 6873875"/>
              <a:gd name="connsiteX5" fmla="*/ 9259789 w 9798691"/>
              <a:gd name="connsiteY5" fmla="*/ 6873875 h 6873875"/>
              <a:gd name="connsiteX6" fmla="*/ 666822 w 9798691"/>
              <a:gd name="connsiteY6" fmla="*/ 6873875 h 6873875"/>
              <a:gd name="connsiteX7" fmla="*/ 49 w 9798691"/>
              <a:gd name="connsiteY7" fmla="*/ 5730852 h 6873875"/>
              <a:gd name="connsiteX8" fmla="*/ 49 w 9798691"/>
              <a:gd name="connsiteY8" fmla="*/ 1158898 h 6873875"/>
              <a:gd name="connsiteX0" fmla="*/ 49 w 9806420"/>
              <a:gd name="connsiteY0" fmla="*/ 1158898 h 6873875"/>
              <a:gd name="connsiteX1" fmla="*/ 613682 w 9806420"/>
              <a:gd name="connsiteY1" fmla="*/ 14538 h 6873875"/>
              <a:gd name="connsiteX2" fmla="*/ 9243914 w 9806420"/>
              <a:gd name="connsiteY2" fmla="*/ 0 h 6873875"/>
              <a:gd name="connsiteX3" fmla="*/ 9804010 w 9806420"/>
              <a:gd name="connsiteY3" fmla="*/ 634677 h 6873875"/>
              <a:gd name="connsiteX4" fmla="*/ 9793212 w 9806420"/>
              <a:gd name="connsiteY4" fmla="*/ 5730852 h 6873875"/>
              <a:gd name="connsiteX5" fmla="*/ 9259789 w 9806420"/>
              <a:gd name="connsiteY5" fmla="*/ 6873875 h 6873875"/>
              <a:gd name="connsiteX6" fmla="*/ 666822 w 9806420"/>
              <a:gd name="connsiteY6" fmla="*/ 6873875 h 6873875"/>
              <a:gd name="connsiteX7" fmla="*/ 49 w 9806420"/>
              <a:gd name="connsiteY7" fmla="*/ 5730852 h 6873875"/>
              <a:gd name="connsiteX8" fmla="*/ 49 w 9806420"/>
              <a:gd name="connsiteY8" fmla="*/ 1158898 h 687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06420" h="6873875">
                <a:moveTo>
                  <a:pt x="49" y="1158898"/>
                </a:moveTo>
                <a:cubicBezTo>
                  <a:pt x="49" y="527624"/>
                  <a:pt x="-17592" y="14538"/>
                  <a:pt x="613682" y="14538"/>
                </a:cubicBezTo>
                <a:lnTo>
                  <a:pt x="9243914" y="0"/>
                </a:lnTo>
                <a:cubicBezTo>
                  <a:pt x="9875188" y="0"/>
                  <a:pt x="9804010" y="3403"/>
                  <a:pt x="9804010" y="634677"/>
                </a:cubicBezTo>
                <a:cubicBezTo>
                  <a:pt x="9800411" y="2333402"/>
                  <a:pt x="9796811" y="4032127"/>
                  <a:pt x="9793212" y="5730852"/>
                </a:cubicBezTo>
                <a:cubicBezTo>
                  <a:pt x="9793212" y="6362126"/>
                  <a:pt x="9891063" y="6873875"/>
                  <a:pt x="9259789" y="6873875"/>
                </a:cubicBezTo>
                <a:lnTo>
                  <a:pt x="666822" y="6873875"/>
                </a:lnTo>
                <a:cubicBezTo>
                  <a:pt x="35548" y="6873875"/>
                  <a:pt x="49" y="6362126"/>
                  <a:pt x="49" y="5730852"/>
                </a:cubicBezTo>
                <a:lnTo>
                  <a:pt x="49" y="115889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"/>
          <p:cNvCxnSpPr/>
          <p:nvPr/>
        </p:nvCxnSpPr>
        <p:spPr>
          <a:xfrm flipV="1">
            <a:off x="1479984" y="1052736"/>
            <a:ext cx="8345438" cy="2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 Rectángulo redondeado"/>
          <p:cNvSpPr/>
          <p:nvPr/>
        </p:nvSpPr>
        <p:spPr>
          <a:xfrm>
            <a:off x="7615990" y="116632"/>
            <a:ext cx="3035246" cy="1091580"/>
          </a:xfrm>
          <a:custGeom>
            <a:avLst/>
            <a:gdLst>
              <a:gd name="connsiteX0" fmla="*/ 0 w 3030147"/>
              <a:gd name="connsiteY0" fmla="*/ 444058 h 2664296"/>
              <a:gd name="connsiteX1" fmla="*/ 444058 w 3030147"/>
              <a:gd name="connsiteY1" fmla="*/ 0 h 2664296"/>
              <a:gd name="connsiteX2" fmla="*/ 2586089 w 3030147"/>
              <a:gd name="connsiteY2" fmla="*/ 0 h 2664296"/>
              <a:gd name="connsiteX3" fmla="*/ 3030147 w 3030147"/>
              <a:gd name="connsiteY3" fmla="*/ 444058 h 2664296"/>
              <a:gd name="connsiteX4" fmla="*/ 3030147 w 3030147"/>
              <a:gd name="connsiteY4" fmla="*/ 2220238 h 2664296"/>
              <a:gd name="connsiteX5" fmla="*/ 2586089 w 3030147"/>
              <a:gd name="connsiteY5" fmla="*/ 2664296 h 2664296"/>
              <a:gd name="connsiteX6" fmla="*/ 444058 w 3030147"/>
              <a:gd name="connsiteY6" fmla="*/ 2664296 h 2664296"/>
              <a:gd name="connsiteX7" fmla="*/ 0 w 3030147"/>
              <a:gd name="connsiteY7" fmla="*/ 2220238 h 2664296"/>
              <a:gd name="connsiteX8" fmla="*/ 0 w 3030147"/>
              <a:gd name="connsiteY8" fmla="*/ 444058 h 2664296"/>
              <a:gd name="connsiteX0" fmla="*/ 0 w 3030147"/>
              <a:gd name="connsiteY0" fmla="*/ 444058 h 2664296"/>
              <a:gd name="connsiteX1" fmla="*/ 272608 w 3030147"/>
              <a:gd name="connsiteY1" fmla="*/ 19050 h 2664296"/>
              <a:gd name="connsiteX2" fmla="*/ 2586089 w 3030147"/>
              <a:gd name="connsiteY2" fmla="*/ 0 h 2664296"/>
              <a:gd name="connsiteX3" fmla="*/ 3030147 w 3030147"/>
              <a:gd name="connsiteY3" fmla="*/ 444058 h 2664296"/>
              <a:gd name="connsiteX4" fmla="*/ 3030147 w 3030147"/>
              <a:gd name="connsiteY4" fmla="*/ 2220238 h 2664296"/>
              <a:gd name="connsiteX5" fmla="*/ 2586089 w 3030147"/>
              <a:gd name="connsiteY5" fmla="*/ 2664296 h 2664296"/>
              <a:gd name="connsiteX6" fmla="*/ 444058 w 3030147"/>
              <a:gd name="connsiteY6" fmla="*/ 2664296 h 2664296"/>
              <a:gd name="connsiteX7" fmla="*/ 0 w 3030147"/>
              <a:gd name="connsiteY7" fmla="*/ 2220238 h 2664296"/>
              <a:gd name="connsiteX8" fmla="*/ 0 w 3030147"/>
              <a:gd name="connsiteY8" fmla="*/ 444058 h 2664296"/>
              <a:gd name="connsiteX0" fmla="*/ 0 w 3030216"/>
              <a:gd name="connsiteY0" fmla="*/ 444058 h 2664296"/>
              <a:gd name="connsiteX1" fmla="*/ 272608 w 3030216"/>
              <a:gd name="connsiteY1" fmla="*/ 19050 h 2664296"/>
              <a:gd name="connsiteX2" fmla="*/ 2795639 w 3030216"/>
              <a:gd name="connsiteY2" fmla="*/ 0 h 2664296"/>
              <a:gd name="connsiteX3" fmla="*/ 3030147 w 3030216"/>
              <a:gd name="connsiteY3" fmla="*/ 444058 h 2664296"/>
              <a:gd name="connsiteX4" fmla="*/ 3030147 w 3030216"/>
              <a:gd name="connsiteY4" fmla="*/ 2220238 h 2664296"/>
              <a:gd name="connsiteX5" fmla="*/ 2586089 w 3030216"/>
              <a:gd name="connsiteY5" fmla="*/ 2664296 h 2664296"/>
              <a:gd name="connsiteX6" fmla="*/ 444058 w 3030216"/>
              <a:gd name="connsiteY6" fmla="*/ 2664296 h 2664296"/>
              <a:gd name="connsiteX7" fmla="*/ 0 w 3030216"/>
              <a:gd name="connsiteY7" fmla="*/ 2220238 h 2664296"/>
              <a:gd name="connsiteX8" fmla="*/ 0 w 3030216"/>
              <a:gd name="connsiteY8" fmla="*/ 444058 h 2664296"/>
              <a:gd name="connsiteX0" fmla="*/ 1137 w 3031353"/>
              <a:gd name="connsiteY0" fmla="*/ 444058 h 2664296"/>
              <a:gd name="connsiteX1" fmla="*/ 273745 w 3031353"/>
              <a:gd name="connsiteY1" fmla="*/ 19050 h 2664296"/>
              <a:gd name="connsiteX2" fmla="*/ 2796776 w 3031353"/>
              <a:gd name="connsiteY2" fmla="*/ 0 h 2664296"/>
              <a:gd name="connsiteX3" fmla="*/ 3031284 w 3031353"/>
              <a:gd name="connsiteY3" fmla="*/ 444058 h 2664296"/>
              <a:gd name="connsiteX4" fmla="*/ 3031284 w 3031353"/>
              <a:gd name="connsiteY4" fmla="*/ 2220238 h 2664296"/>
              <a:gd name="connsiteX5" fmla="*/ 2587226 w 3031353"/>
              <a:gd name="connsiteY5" fmla="*/ 2664296 h 2664296"/>
              <a:gd name="connsiteX6" fmla="*/ 216595 w 3031353"/>
              <a:gd name="connsiteY6" fmla="*/ 2664296 h 2664296"/>
              <a:gd name="connsiteX7" fmla="*/ 1137 w 3031353"/>
              <a:gd name="connsiteY7" fmla="*/ 2220238 h 2664296"/>
              <a:gd name="connsiteX8" fmla="*/ 1137 w 3031353"/>
              <a:gd name="connsiteY8" fmla="*/ 444058 h 2664296"/>
              <a:gd name="connsiteX0" fmla="*/ 0 w 3030216"/>
              <a:gd name="connsiteY0" fmla="*/ 444058 h 2664296"/>
              <a:gd name="connsiteX1" fmla="*/ 272608 w 3030216"/>
              <a:gd name="connsiteY1" fmla="*/ 19050 h 2664296"/>
              <a:gd name="connsiteX2" fmla="*/ 2795639 w 3030216"/>
              <a:gd name="connsiteY2" fmla="*/ 0 h 2664296"/>
              <a:gd name="connsiteX3" fmla="*/ 3030147 w 3030216"/>
              <a:gd name="connsiteY3" fmla="*/ 444058 h 2664296"/>
              <a:gd name="connsiteX4" fmla="*/ 3030147 w 3030216"/>
              <a:gd name="connsiteY4" fmla="*/ 2220238 h 2664296"/>
              <a:gd name="connsiteX5" fmla="*/ 2586089 w 3030216"/>
              <a:gd name="connsiteY5" fmla="*/ 2664296 h 2664296"/>
              <a:gd name="connsiteX6" fmla="*/ 310708 w 3030216"/>
              <a:gd name="connsiteY6" fmla="*/ 2626196 h 2664296"/>
              <a:gd name="connsiteX7" fmla="*/ 0 w 3030216"/>
              <a:gd name="connsiteY7" fmla="*/ 2220238 h 2664296"/>
              <a:gd name="connsiteX8" fmla="*/ 0 w 3030216"/>
              <a:gd name="connsiteY8" fmla="*/ 444058 h 2664296"/>
              <a:gd name="connsiteX0" fmla="*/ 1137 w 3031353"/>
              <a:gd name="connsiteY0" fmla="*/ 444058 h 2664296"/>
              <a:gd name="connsiteX1" fmla="*/ 273745 w 3031353"/>
              <a:gd name="connsiteY1" fmla="*/ 19050 h 2664296"/>
              <a:gd name="connsiteX2" fmla="*/ 2796776 w 3031353"/>
              <a:gd name="connsiteY2" fmla="*/ 0 h 2664296"/>
              <a:gd name="connsiteX3" fmla="*/ 3031284 w 3031353"/>
              <a:gd name="connsiteY3" fmla="*/ 444058 h 2664296"/>
              <a:gd name="connsiteX4" fmla="*/ 3031284 w 3031353"/>
              <a:gd name="connsiteY4" fmla="*/ 2220238 h 2664296"/>
              <a:gd name="connsiteX5" fmla="*/ 2587226 w 3031353"/>
              <a:gd name="connsiteY5" fmla="*/ 2664296 h 2664296"/>
              <a:gd name="connsiteX6" fmla="*/ 216595 w 3031353"/>
              <a:gd name="connsiteY6" fmla="*/ 2645246 h 2664296"/>
              <a:gd name="connsiteX7" fmla="*/ 1137 w 3031353"/>
              <a:gd name="connsiteY7" fmla="*/ 2220238 h 2664296"/>
              <a:gd name="connsiteX8" fmla="*/ 1137 w 3031353"/>
              <a:gd name="connsiteY8" fmla="*/ 444058 h 2664296"/>
              <a:gd name="connsiteX0" fmla="*/ 1137 w 3035246"/>
              <a:gd name="connsiteY0" fmla="*/ 444058 h 2645246"/>
              <a:gd name="connsiteX1" fmla="*/ 273745 w 3035246"/>
              <a:gd name="connsiteY1" fmla="*/ 19050 h 2645246"/>
              <a:gd name="connsiteX2" fmla="*/ 2796776 w 3035246"/>
              <a:gd name="connsiteY2" fmla="*/ 0 h 2645246"/>
              <a:gd name="connsiteX3" fmla="*/ 3031284 w 3035246"/>
              <a:gd name="connsiteY3" fmla="*/ 444058 h 2645246"/>
              <a:gd name="connsiteX4" fmla="*/ 3031284 w 3035246"/>
              <a:gd name="connsiteY4" fmla="*/ 2220238 h 2645246"/>
              <a:gd name="connsiteX5" fmla="*/ 2834876 w 3035246"/>
              <a:gd name="connsiteY5" fmla="*/ 2626196 h 2645246"/>
              <a:gd name="connsiteX6" fmla="*/ 216595 w 3035246"/>
              <a:gd name="connsiteY6" fmla="*/ 2645246 h 2645246"/>
              <a:gd name="connsiteX7" fmla="*/ 1137 w 3035246"/>
              <a:gd name="connsiteY7" fmla="*/ 2220238 h 2645246"/>
              <a:gd name="connsiteX8" fmla="*/ 1137 w 3035246"/>
              <a:gd name="connsiteY8" fmla="*/ 444058 h 264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5246" h="2645246">
                <a:moveTo>
                  <a:pt x="1137" y="444058"/>
                </a:moveTo>
                <a:cubicBezTo>
                  <a:pt x="1137" y="198812"/>
                  <a:pt x="28499" y="19050"/>
                  <a:pt x="273745" y="19050"/>
                </a:cubicBezTo>
                <a:lnTo>
                  <a:pt x="2796776" y="0"/>
                </a:lnTo>
                <a:cubicBezTo>
                  <a:pt x="3042022" y="0"/>
                  <a:pt x="3031284" y="198812"/>
                  <a:pt x="3031284" y="444058"/>
                </a:cubicBezTo>
                <a:lnTo>
                  <a:pt x="3031284" y="2220238"/>
                </a:lnTo>
                <a:cubicBezTo>
                  <a:pt x="3031284" y="2465484"/>
                  <a:pt x="3080122" y="2626196"/>
                  <a:pt x="2834876" y="2626196"/>
                </a:cubicBezTo>
                <a:lnTo>
                  <a:pt x="216595" y="2645246"/>
                </a:lnTo>
                <a:cubicBezTo>
                  <a:pt x="-28651" y="2645246"/>
                  <a:pt x="1137" y="2465484"/>
                  <a:pt x="1137" y="2220238"/>
                </a:cubicBezTo>
                <a:lnTo>
                  <a:pt x="1137" y="444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3" name="32 Grupo"/>
          <p:cNvGrpSpPr/>
          <p:nvPr/>
        </p:nvGrpSpPr>
        <p:grpSpPr>
          <a:xfrm>
            <a:off x="7615991" y="539087"/>
            <a:ext cx="3035246" cy="638779"/>
            <a:chOff x="7704931" y="1235378"/>
            <a:chExt cx="3035246" cy="638779"/>
          </a:xfrm>
          <a:solidFill>
            <a:schemeClr val="accent2"/>
          </a:solidFill>
        </p:grpSpPr>
        <p:sp>
          <p:nvSpPr>
            <p:cNvPr id="34" name="1 Rectángulo redondeado"/>
            <p:cNvSpPr/>
            <p:nvPr/>
          </p:nvSpPr>
          <p:spPr>
            <a:xfrm>
              <a:off x="7704931" y="1235378"/>
              <a:ext cx="3035246" cy="638779"/>
            </a:xfrm>
            <a:custGeom>
              <a:avLst/>
              <a:gdLst>
                <a:gd name="connsiteX0" fmla="*/ 0 w 3030147"/>
                <a:gd name="connsiteY0" fmla="*/ 444058 h 2664296"/>
                <a:gd name="connsiteX1" fmla="*/ 444058 w 3030147"/>
                <a:gd name="connsiteY1" fmla="*/ 0 h 2664296"/>
                <a:gd name="connsiteX2" fmla="*/ 2586089 w 3030147"/>
                <a:gd name="connsiteY2" fmla="*/ 0 h 2664296"/>
                <a:gd name="connsiteX3" fmla="*/ 3030147 w 3030147"/>
                <a:gd name="connsiteY3" fmla="*/ 444058 h 2664296"/>
                <a:gd name="connsiteX4" fmla="*/ 3030147 w 3030147"/>
                <a:gd name="connsiteY4" fmla="*/ 2220238 h 2664296"/>
                <a:gd name="connsiteX5" fmla="*/ 2586089 w 3030147"/>
                <a:gd name="connsiteY5" fmla="*/ 2664296 h 2664296"/>
                <a:gd name="connsiteX6" fmla="*/ 444058 w 3030147"/>
                <a:gd name="connsiteY6" fmla="*/ 2664296 h 2664296"/>
                <a:gd name="connsiteX7" fmla="*/ 0 w 3030147"/>
                <a:gd name="connsiteY7" fmla="*/ 2220238 h 2664296"/>
                <a:gd name="connsiteX8" fmla="*/ 0 w 3030147"/>
                <a:gd name="connsiteY8" fmla="*/ 444058 h 2664296"/>
                <a:gd name="connsiteX0" fmla="*/ 0 w 3030147"/>
                <a:gd name="connsiteY0" fmla="*/ 444058 h 2664296"/>
                <a:gd name="connsiteX1" fmla="*/ 272608 w 3030147"/>
                <a:gd name="connsiteY1" fmla="*/ 19050 h 2664296"/>
                <a:gd name="connsiteX2" fmla="*/ 2586089 w 3030147"/>
                <a:gd name="connsiteY2" fmla="*/ 0 h 2664296"/>
                <a:gd name="connsiteX3" fmla="*/ 3030147 w 3030147"/>
                <a:gd name="connsiteY3" fmla="*/ 444058 h 2664296"/>
                <a:gd name="connsiteX4" fmla="*/ 3030147 w 3030147"/>
                <a:gd name="connsiteY4" fmla="*/ 2220238 h 2664296"/>
                <a:gd name="connsiteX5" fmla="*/ 2586089 w 3030147"/>
                <a:gd name="connsiteY5" fmla="*/ 2664296 h 2664296"/>
                <a:gd name="connsiteX6" fmla="*/ 444058 w 3030147"/>
                <a:gd name="connsiteY6" fmla="*/ 2664296 h 2664296"/>
                <a:gd name="connsiteX7" fmla="*/ 0 w 3030147"/>
                <a:gd name="connsiteY7" fmla="*/ 2220238 h 2664296"/>
                <a:gd name="connsiteX8" fmla="*/ 0 w 3030147"/>
                <a:gd name="connsiteY8" fmla="*/ 444058 h 2664296"/>
                <a:gd name="connsiteX0" fmla="*/ 0 w 3030216"/>
                <a:gd name="connsiteY0" fmla="*/ 444058 h 2664296"/>
                <a:gd name="connsiteX1" fmla="*/ 272608 w 3030216"/>
                <a:gd name="connsiteY1" fmla="*/ 19050 h 2664296"/>
                <a:gd name="connsiteX2" fmla="*/ 2795639 w 3030216"/>
                <a:gd name="connsiteY2" fmla="*/ 0 h 2664296"/>
                <a:gd name="connsiteX3" fmla="*/ 3030147 w 3030216"/>
                <a:gd name="connsiteY3" fmla="*/ 444058 h 2664296"/>
                <a:gd name="connsiteX4" fmla="*/ 3030147 w 3030216"/>
                <a:gd name="connsiteY4" fmla="*/ 2220238 h 2664296"/>
                <a:gd name="connsiteX5" fmla="*/ 2586089 w 3030216"/>
                <a:gd name="connsiteY5" fmla="*/ 2664296 h 2664296"/>
                <a:gd name="connsiteX6" fmla="*/ 444058 w 3030216"/>
                <a:gd name="connsiteY6" fmla="*/ 2664296 h 2664296"/>
                <a:gd name="connsiteX7" fmla="*/ 0 w 3030216"/>
                <a:gd name="connsiteY7" fmla="*/ 2220238 h 2664296"/>
                <a:gd name="connsiteX8" fmla="*/ 0 w 3030216"/>
                <a:gd name="connsiteY8" fmla="*/ 444058 h 2664296"/>
                <a:gd name="connsiteX0" fmla="*/ 1137 w 3031353"/>
                <a:gd name="connsiteY0" fmla="*/ 444058 h 2664296"/>
                <a:gd name="connsiteX1" fmla="*/ 273745 w 3031353"/>
                <a:gd name="connsiteY1" fmla="*/ 19050 h 2664296"/>
                <a:gd name="connsiteX2" fmla="*/ 2796776 w 3031353"/>
                <a:gd name="connsiteY2" fmla="*/ 0 h 2664296"/>
                <a:gd name="connsiteX3" fmla="*/ 3031284 w 3031353"/>
                <a:gd name="connsiteY3" fmla="*/ 444058 h 2664296"/>
                <a:gd name="connsiteX4" fmla="*/ 3031284 w 3031353"/>
                <a:gd name="connsiteY4" fmla="*/ 2220238 h 2664296"/>
                <a:gd name="connsiteX5" fmla="*/ 2587226 w 3031353"/>
                <a:gd name="connsiteY5" fmla="*/ 2664296 h 2664296"/>
                <a:gd name="connsiteX6" fmla="*/ 216595 w 3031353"/>
                <a:gd name="connsiteY6" fmla="*/ 2664296 h 2664296"/>
                <a:gd name="connsiteX7" fmla="*/ 1137 w 3031353"/>
                <a:gd name="connsiteY7" fmla="*/ 2220238 h 2664296"/>
                <a:gd name="connsiteX8" fmla="*/ 1137 w 3031353"/>
                <a:gd name="connsiteY8" fmla="*/ 444058 h 2664296"/>
                <a:gd name="connsiteX0" fmla="*/ 0 w 3030216"/>
                <a:gd name="connsiteY0" fmla="*/ 444058 h 2664296"/>
                <a:gd name="connsiteX1" fmla="*/ 272608 w 3030216"/>
                <a:gd name="connsiteY1" fmla="*/ 19050 h 2664296"/>
                <a:gd name="connsiteX2" fmla="*/ 2795639 w 3030216"/>
                <a:gd name="connsiteY2" fmla="*/ 0 h 2664296"/>
                <a:gd name="connsiteX3" fmla="*/ 3030147 w 3030216"/>
                <a:gd name="connsiteY3" fmla="*/ 444058 h 2664296"/>
                <a:gd name="connsiteX4" fmla="*/ 3030147 w 3030216"/>
                <a:gd name="connsiteY4" fmla="*/ 2220238 h 2664296"/>
                <a:gd name="connsiteX5" fmla="*/ 2586089 w 3030216"/>
                <a:gd name="connsiteY5" fmla="*/ 2664296 h 2664296"/>
                <a:gd name="connsiteX6" fmla="*/ 310708 w 3030216"/>
                <a:gd name="connsiteY6" fmla="*/ 2626196 h 2664296"/>
                <a:gd name="connsiteX7" fmla="*/ 0 w 3030216"/>
                <a:gd name="connsiteY7" fmla="*/ 2220238 h 2664296"/>
                <a:gd name="connsiteX8" fmla="*/ 0 w 3030216"/>
                <a:gd name="connsiteY8" fmla="*/ 444058 h 2664296"/>
                <a:gd name="connsiteX0" fmla="*/ 1137 w 3031353"/>
                <a:gd name="connsiteY0" fmla="*/ 444058 h 2664296"/>
                <a:gd name="connsiteX1" fmla="*/ 273745 w 3031353"/>
                <a:gd name="connsiteY1" fmla="*/ 19050 h 2664296"/>
                <a:gd name="connsiteX2" fmla="*/ 2796776 w 3031353"/>
                <a:gd name="connsiteY2" fmla="*/ 0 h 2664296"/>
                <a:gd name="connsiteX3" fmla="*/ 3031284 w 3031353"/>
                <a:gd name="connsiteY3" fmla="*/ 444058 h 2664296"/>
                <a:gd name="connsiteX4" fmla="*/ 3031284 w 3031353"/>
                <a:gd name="connsiteY4" fmla="*/ 2220238 h 2664296"/>
                <a:gd name="connsiteX5" fmla="*/ 2587226 w 3031353"/>
                <a:gd name="connsiteY5" fmla="*/ 2664296 h 2664296"/>
                <a:gd name="connsiteX6" fmla="*/ 216595 w 3031353"/>
                <a:gd name="connsiteY6" fmla="*/ 2645246 h 2664296"/>
                <a:gd name="connsiteX7" fmla="*/ 1137 w 3031353"/>
                <a:gd name="connsiteY7" fmla="*/ 2220238 h 2664296"/>
                <a:gd name="connsiteX8" fmla="*/ 1137 w 3031353"/>
                <a:gd name="connsiteY8" fmla="*/ 444058 h 2664296"/>
                <a:gd name="connsiteX0" fmla="*/ 1137 w 3035246"/>
                <a:gd name="connsiteY0" fmla="*/ 444058 h 2645246"/>
                <a:gd name="connsiteX1" fmla="*/ 273745 w 3035246"/>
                <a:gd name="connsiteY1" fmla="*/ 19050 h 2645246"/>
                <a:gd name="connsiteX2" fmla="*/ 2796776 w 3035246"/>
                <a:gd name="connsiteY2" fmla="*/ 0 h 2645246"/>
                <a:gd name="connsiteX3" fmla="*/ 3031284 w 3035246"/>
                <a:gd name="connsiteY3" fmla="*/ 444058 h 2645246"/>
                <a:gd name="connsiteX4" fmla="*/ 3031284 w 3035246"/>
                <a:gd name="connsiteY4" fmla="*/ 2220238 h 2645246"/>
                <a:gd name="connsiteX5" fmla="*/ 2834876 w 3035246"/>
                <a:gd name="connsiteY5" fmla="*/ 2626196 h 2645246"/>
                <a:gd name="connsiteX6" fmla="*/ 216595 w 3035246"/>
                <a:gd name="connsiteY6" fmla="*/ 2645246 h 2645246"/>
                <a:gd name="connsiteX7" fmla="*/ 1137 w 3035246"/>
                <a:gd name="connsiteY7" fmla="*/ 2220238 h 2645246"/>
                <a:gd name="connsiteX8" fmla="*/ 1137 w 3035246"/>
                <a:gd name="connsiteY8" fmla="*/ 444058 h 264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5246" h="2645246">
                  <a:moveTo>
                    <a:pt x="1137" y="444058"/>
                  </a:moveTo>
                  <a:cubicBezTo>
                    <a:pt x="1137" y="198812"/>
                    <a:pt x="28499" y="19050"/>
                    <a:pt x="273745" y="19050"/>
                  </a:cubicBezTo>
                  <a:lnTo>
                    <a:pt x="2796776" y="0"/>
                  </a:lnTo>
                  <a:cubicBezTo>
                    <a:pt x="3042022" y="0"/>
                    <a:pt x="3031284" y="198812"/>
                    <a:pt x="3031284" y="444058"/>
                  </a:cubicBezTo>
                  <a:lnTo>
                    <a:pt x="3031284" y="2220238"/>
                  </a:lnTo>
                  <a:cubicBezTo>
                    <a:pt x="3031284" y="2465484"/>
                    <a:pt x="3080122" y="2626196"/>
                    <a:pt x="2834876" y="2626196"/>
                  </a:cubicBezTo>
                  <a:lnTo>
                    <a:pt x="216595" y="2645246"/>
                  </a:lnTo>
                  <a:cubicBezTo>
                    <a:pt x="-28651" y="2645246"/>
                    <a:pt x="1137" y="2465484"/>
                    <a:pt x="1137" y="2220238"/>
                  </a:cubicBezTo>
                  <a:lnTo>
                    <a:pt x="1137" y="444058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Salir</a:t>
              </a:r>
              <a:endParaRPr lang="es-ES" dirty="0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10513243" y="1461092"/>
              <a:ext cx="144016" cy="187349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7615991" y="547550"/>
            <a:ext cx="3035246" cy="638779"/>
            <a:chOff x="7706068" y="1484784"/>
            <a:chExt cx="3035246" cy="638779"/>
          </a:xfrm>
        </p:grpSpPr>
        <p:sp>
          <p:nvSpPr>
            <p:cNvPr id="41" name="1 Rectángulo redondeado"/>
            <p:cNvSpPr/>
            <p:nvPr/>
          </p:nvSpPr>
          <p:spPr>
            <a:xfrm>
              <a:off x="7706068" y="1484784"/>
              <a:ext cx="3035246" cy="638779"/>
            </a:xfrm>
            <a:custGeom>
              <a:avLst/>
              <a:gdLst>
                <a:gd name="connsiteX0" fmla="*/ 0 w 3030147"/>
                <a:gd name="connsiteY0" fmla="*/ 444058 h 2664296"/>
                <a:gd name="connsiteX1" fmla="*/ 444058 w 3030147"/>
                <a:gd name="connsiteY1" fmla="*/ 0 h 2664296"/>
                <a:gd name="connsiteX2" fmla="*/ 2586089 w 3030147"/>
                <a:gd name="connsiteY2" fmla="*/ 0 h 2664296"/>
                <a:gd name="connsiteX3" fmla="*/ 3030147 w 3030147"/>
                <a:gd name="connsiteY3" fmla="*/ 444058 h 2664296"/>
                <a:gd name="connsiteX4" fmla="*/ 3030147 w 3030147"/>
                <a:gd name="connsiteY4" fmla="*/ 2220238 h 2664296"/>
                <a:gd name="connsiteX5" fmla="*/ 2586089 w 3030147"/>
                <a:gd name="connsiteY5" fmla="*/ 2664296 h 2664296"/>
                <a:gd name="connsiteX6" fmla="*/ 444058 w 3030147"/>
                <a:gd name="connsiteY6" fmla="*/ 2664296 h 2664296"/>
                <a:gd name="connsiteX7" fmla="*/ 0 w 3030147"/>
                <a:gd name="connsiteY7" fmla="*/ 2220238 h 2664296"/>
                <a:gd name="connsiteX8" fmla="*/ 0 w 3030147"/>
                <a:gd name="connsiteY8" fmla="*/ 444058 h 2664296"/>
                <a:gd name="connsiteX0" fmla="*/ 0 w 3030147"/>
                <a:gd name="connsiteY0" fmla="*/ 444058 h 2664296"/>
                <a:gd name="connsiteX1" fmla="*/ 272608 w 3030147"/>
                <a:gd name="connsiteY1" fmla="*/ 19050 h 2664296"/>
                <a:gd name="connsiteX2" fmla="*/ 2586089 w 3030147"/>
                <a:gd name="connsiteY2" fmla="*/ 0 h 2664296"/>
                <a:gd name="connsiteX3" fmla="*/ 3030147 w 3030147"/>
                <a:gd name="connsiteY3" fmla="*/ 444058 h 2664296"/>
                <a:gd name="connsiteX4" fmla="*/ 3030147 w 3030147"/>
                <a:gd name="connsiteY4" fmla="*/ 2220238 h 2664296"/>
                <a:gd name="connsiteX5" fmla="*/ 2586089 w 3030147"/>
                <a:gd name="connsiteY5" fmla="*/ 2664296 h 2664296"/>
                <a:gd name="connsiteX6" fmla="*/ 444058 w 3030147"/>
                <a:gd name="connsiteY6" fmla="*/ 2664296 h 2664296"/>
                <a:gd name="connsiteX7" fmla="*/ 0 w 3030147"/>
                <a:gd name="connsiteY7" fmla="*/ 2220238 h 2664296"/>
                <a:gd name="connsiteX8" fmla="*/ 0 w 3030147"/>
                <a:gd name="connsiteY8" fmla="*/ 444058 h 2664296"/>
                <a:gd name="connsiteX0" fmla="*/ 0 w 3030216"/>
                <a:gd name="connsiteY0" fmla="*/ 444058 h 2664296"/>
                <a:gd name="connsiteX1" fmla="*/ 272608 w 3030216"/>
                <a:gd name="connsiteY1" fmla="*/ 19050 h 2664296"/>
                <a:gd name="connsiteX2" fmla="*/ 2795639 w 3030216"/>
                <a:gd name="connsiteY2" fmla="*/ 0 h 2664296"/>
                <a:gd name="connsiteX3" fmla="*/ 3030147 w 3030216"/>
                <a:gd name="connsiteY3" fmla="*/ 444058 h 2664296"/>
                <a:gd name="connsiteX4" fmla="*/ 3030147 w 3030216"/>
                <a:gd name="connsiteY4" fmla="*/ 2220238 h 2664296"/>
                <a:gd name="connsiteX5" fmla="*/ 2586089 w 3030216"/>
                <a:gd name="connsiteY5" fmla="*/ 2664296 h 2664296"/>
                <a:gd name="connsiteX6" fmla="*/ 444058 w 3030216"/>
                <a:gd name="connsiteY6" fmla="*/ 2664296 h 2664296"/>
                <a:gd name="connsiteX7" fmla="*/ 0 w 3030216"/>
                <a:gd name="connsiteY7" fmla="*/ 2220238 h 2664296"/>
                <a:gd name="connsiteX8" fmla="*/ 0 w 3030216"/>
                <a:gd name="connsiteY8" fmla="*/ 444058 h 2664296"/>
                <a:gd name="connsiteX0" fmla="*/ 1137 w 3031353"/>
                <a:gd name="connsiteY0" fmla="*/ 444058 h 2664296"/>
                <a:gd name="connsiteX1" fmla="*/ 273745 w 3031353"/>
                <a:gd name="connsiteY1" fmla="*/ 19050 h 2664296"/>
                <a:gd name="connsiteX2" fmla="*/ 2796776 w 3031353"/>
                <a:gd name="connsiteY2" fmla="*/ 0 h 2664296"/>
                <a:gd name="connsiteX3" fmla="*/ 3031284 w 3031353"/>
                <a:gd name="connsiteY3" fmla="*/ 444058 h 2664296"/>
                <a:gd name="connsiteX4" fmla="*/ 3031284 w 3031353"/>
                <a:gd name="connsiteY4" fmla="*/ 2220238 h 2664296"/>
                <a:gd name="connsiteX5" fmla="*/ 2587226 w 3031353"/>
                <a:gd name="connsiteY5" fmla="*/ 2664296 h 2664296"/>
                <a:gd name="connsiteX6" fmla="*/ 216595 w 3031353"/>
                <a:gd name="connsiteY6" fmla="*/ 2664296 h 2664296"/>
                <a:gd name="connsiteX7" fmla="*/ 1137 w 3031353"/>
                <a:gd name="connsiteY7" fmla="*/ 2220238 h 2664296"/>
                <a:gd name="connsiteX8" fmla="*/ 1137 w 3031353"/>
                <a:gd name="connsiteY8" fmla="*/ 444058 h 2664296"/>
                <a:gd name="connsiteX0" fmla="*/ 0 w 3030216"/>
                <a:gd name="connsiteY0" fmla="*/ 444058 h 2664296"/>
                <a:gd name="connsiteX1" fmla="*/ 272608 w 3030216"/>
                <a:gd name="connsiteY1" fmla="*/ 19050 h 2664296"/>
                <a:gd name="connsiteX2" fmla="*/ 2795639 w 3030216"/>
                <a:gd name="connsiteY2" fmla="*/ 0 h 2664296"/>
                <a:gd name="connsiteX3" fmla="*/ 3030147 w 3030216"/>
                <a:gd name="connsiteY3" fmla="*/ 444058 h 2664296"/>
                <a:gd name="connsiteX4" fmla="*/ 3030147 w 3030216"/>
                <a:gd name="connsiteY4" fmla="*/ 2220238 h 2664296"/>
                <a:gd name="connsiteX5" fmla="*/ 2586089 w 3030216"/>
                <a:gd name="connsiteY5" fmla="*/ 2664296 h 2664296"/>
                <a:gd name="connsiteX6" fmla="*/ 310708 w 3030216"/>
                <a:gd name="connsiteY6" fmla="*/ 2626196 h 2664296"/>
                <a:gd name="connsiteX7" fmla="*/ 0 w 3030216"/>
                <a:gd name="connsiteY7" fmla="*/ 2220238 h 2664296"/>
                <a:gd name="connsiteX8" fmla="*/ 0 w 3030216"/>
                <a:gd name="connsiteY8" fmla="*/ 444058 h 2664296"/>
                <a:gd name="connsiteX0" fmla="*/ 1137 w 3031353"/>
                <a:gd name="connsiteY0" fmla="*/ 444058 h 2664296"/>
                <a:gd name="connsiteX1" fmla="*/ 273745 w 3031353"/>
                <a:gd name="connsiteY1" fmla="*/ 19050 h 2664296"/>
                <a:gd name="connsiteX2" fmla="*/ 2796776 w 3031353"/>
                <a:gd name="connsiteY2" fmla="*/ 0 h 2664296"/>
                <a:gd name="connsiteX3" fmla="*/ 3031284 w 3031353"/>
                <a:gd name="connsiteY3" fmla="*/ 444058 h 2664296"/>
                <a:gd name="connsiteX4" fmla="*/ 3031284 w 3031353"/>
                <a:gd name="connsiteY4" fmla="*/ 2220238 h 2664296"/>
                <a:gd name="connsiteX5" fmla="*/ 2587226 w 3031353"/>
                <a:gd name="connsiteY5" fmla="*/ 2664296 h 2664296"/>
                <a:gd name="connsiteX6" fmla="*/ 216595 w 3031353"/>
                <a:gd name="connsiteY6" fmla="*/ 2645246 h 2664296"/>
                <a:gd name="connsiteX7" fmla="*/ 1137 w 3031353"/>
                <a:gd name="connsiteY7" fmla="*/ 2220238 h 2664296"/>
                <a:gd name="connsiteX8" fmla="*/ 1137 w 3031353"/>
                <a:gd name="connsiteY8" fmla="*/ 444058 h 2664296"/>
                <a:gd name="connsiteX0" fmla="*/ 1137 w 3035246"/>
                <a:gd name="connsiteY0" fmla="*/ 444058 h 2645246"/>
                <a:gd name="connsiteX1" fmla="*/ 273745 w 3035246"/>
                <a:gd name="connsiteY1" fmla="*/ 19050 h 2645246"/>
                <a:gd name="connsiteX2" fmla="*/ 2796776 w 3035246"/>
                <a:gd name="connsiteY2" fmla="*/ 0 h 2645246"/>
                <a:gd name="connsiteX3" fmla="*/ 3031284 w 3035246"/>
                <a:gd name="connsiteY3" fmla="*/ 444058 h 2645246"/>
                <a:gd name="connsiteX4" fmla="*/ 3031284 w 3035246"/>
                <a:gd name="connsiteY4" fmla="*/ 2220238 h 2645246"/>
                <a:gd name="connsiteX5" fmla="*/ 2834876 w 3035246"/>
                <a:gd name="connsiteY5" fmla="*/ 2626196 h 2645246"/>
                <a:gd name="connsiteX6" fmla="*/ 216595 w 3035246"/>
                <a:gd name="connsiteY6" fmla="*/ 2645246 h 2645246"/>
                <a:gd name="connsiteX7" fmla="*/ 1137 w 3035246"/>
                <a:gd name="connsiteY7" fmla="*/ 2220238 h 2645246"/>
                <a:gd name="connsiteX8" fmla="*/ 1137 w 3035246"/>
                <a:gd name="connsiteY8" fmla="*/ 444058 h 264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5246" h="2645246">
                  <a:moveTo>
                    <a:pt x="1137" y="444058"/>
                  </a:moveTo>
                  <a:cubicBezTo>
                    <a:pt x="1137" y="198812"/>
                    <a:pt x="28499" y="19050"/>
                    <a:pt x="273745" y="19050"/>
                  </a:cubicBezTo>
                  <a:lnTo>
                    <a:pt x="2796776" y="0"/>
                  </a:lnTo>
                  <a:cubicBezTo>
                    <a:pt x="3042022" y="0"/>
                    <a:pt x="3031284" y="198812"/>
                    <a:pt x="3031284" y="444058"/>
                  </a:cubicBezTo>
                  <a:lnTo>
                    <a:pt x="3031284" y="2220238"/>
                  </a:lnTo>
                  <a:cubicBezTo>
                    <a:pt x="3031284" y="2465484"/>
                    <a:pt x="3080122" y="2626196"/>
                    <a:pt x="2834876" y="2626196"/>
                  </a:cubicBezTo>
                  <a:lnTo>
                    <a:pt x="216595" y="2645246"/>
                  </a:lnTo>
                  <a:cubicBezTo>
                    <a:pt x="-28651" y="2645246"/>
                    <a:pt x="1137" y="2465484"/>
                    <a:pt x="1137" y="2220238"/>
                  </a:cubicBezTo>
                  <a:lnTo>
                    <a:pt x="1137" y="44405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Configuración</a:t>
              </a:r>
              <a:endParaRPr lang="es-ES" dirty="0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10513243" y="1710498"/>
              <a:ext cx="144016" cy="187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7609967" y="506810"/>
            <a:ext cx="3047292" cy="567032"/>
            <a:chOff x="7706068" y="978239"/>
            <a:chExt cx="3035246" cy="674051"/>
          </a:xfrm>
          <a:solidFill>
            <a:schemeClr val="accent2"/>
          </a:solidFill>
        </p:grpSpPr>
        <p:sp>
          <p:nvSpPr>
            <p:cNvPr id="11" name="1 Rectángulo redondeado"/>
            <p:cNvSpPr/>
            <p:nvPr/>
          </p:nvSpPr>
          <p:spPr>
            <a:xfrm>
              <a:off x="7706068" y="978239"/>
              <a:ext cx="3035246" cy="638779"/>
            </a:xfrm>
            <a:custGeom>
              <a:avLst/>
              <a:gdLst>
                <a:gd name="connsiteX0" fmla="*/ 0 w 3030147"/>
                <a:gd name="connsiteY0" fmla="*/ 444058 h 2664296"/>
                <a:gd name="connsiteX1" fmla="*/ 444058 w 3030147"/>
                <a:gd name="connsiteY1" fmla="*/ 0 h 2664296"/>
                <a:gd name="connsiteX2" fmla="*/ 2586089 w 3030147"/>
                <a:gd name="connsiteY2" fmla="*/ 0 h 2664296"/>
                <a:gd name="connsiteX3" fmla="*/ 3030147 w 3030147"/>
                <a:gd name="connsiteY3" fmla="*/ 444058 h 2664296"/>
                <a:gd name="connsiteX4" fmla="*/ 3030147 w 3030147"/>
                <a:gd name="connsiteY4" fmla="*/ 2220238 h 2664296"/>
                <a:gd name="connsiteX5" fmla="*/ 2586089 w 3030147"/>
                <a:gd name="connsiteY5" fmla="*/ 2664296 h 2664296"/>
                <a:gd name="connsiteX6" fmla="*/ 444058 w 3030147"/>
                <a:gd name="connsiteY6" fmla="*/ 2664296 h 2664296"/>
                <a:gd name="connsiteX7" fmla="*/ 0 w 3030147"/>
                <a:gd name="connsiteY7" fmla="*/ 2220238 h 2664296"/>
                <a:gd name="connsiteX8" fmla="*/ 0 w 3030147"/>
                <a:gd name="connsiteY8" fmla="*/ 444058 h 2664296"/>
                <a:gd name="connsiteX0" fmla="*/ 0 w 3030147"/>
                <a:gd name="connsiteY0" fmla="*/ 444058 h 2664296"/>
                <a:gd name="connsiteX1" fmla="*/ 272608 w 3030147"/>
                <a:gd name="connsiteY1" fmla="*/ 19050 h 2664296"/>
                <a:gd name="connsiteX2" fmla="*/ 2586089 w 3030147"/>
                <a:gd name="connsiteY2" fmla="*/ 0 h 2664296"/>
                <a:gd name="connsiteX3" fmla="*/ 3030147 w 3030147"/>
                <a:gd name="connsiteY3" fmla="*/ 444058 h 2664296"/>
                <a:gd name="connsiteX4" fmla="*/ 3030147 w 3030147"/>
                <a:gd name="connsiteY4" fmla="*/ 2220238 h 2664296"/>
                <a:gd name="connsiteX5" fmla="*/ 2586089 w 3030147"/>
                <a:gd name="connsiteY5" fmla="*/ 2664296 h 2664296"/>
                <a:gd name="connsiteX6" fmla="*/ 444058 w 3030147"/>
                <a:gd name="connsiteY6" fmla="*/ 2664296 h 2664296"/>
                <a:gd name="connsiteX7" fmla="*/ 0 w 3030147"/>
                <a:gd name="connsiteY7" fmla="*/ 2220238 h 2664296"/>
                <a:gd name="connsiteX8" fmla="*/ 0 w 3030147"/>
                <a:gd name="connsiteY8" fmla="*/ 444058 h 2664296"/>
                <a:gd name="connsiteX0" fmla="*/ 0 w 3030216"/>
                <a:gd name="connsiteY0" fmla="*/ 444058 h 2664296"/>
                <a:gd name="connsiteX1" fmla="*/ 272608 w 3030216"/>
                <a:gd name="connsiteY1" fmla="*/ 19050 h 2664296"/>
                <a:gd name="connsiteX2" fmla="*/ 2795639 w 3030216"/>
                <a:gd name="connsiteY2" fmla="*/ 0 h 2664296"/>
                <a:gd name="connsiteX3" fmla="*/ 3030147 w 3030216"/>
                <a:gd name="connsiteY3" fmla="*/ 444058 h 2664296"/>
                <a:gd name="connsiteX4" fmla="*/ 3030147 w 3030216"/>
                <a:gd name="connsiteY4" fmla="*/ 2220238 h 2664296"/>
                <a:gd name="connsiteX5" fmla="*/ 2586089 w 3030216"/>
                <a:gd name="connsiteY5" fmla="*/ 2664296 h 2664296"/>
                <a:gd name="connsiteX6" fmla="*/ 444058 w 3030216"/>
                <a:gd name="connsiteY6" fmla="*/ 2664296 h 2664296"/>
                <a:gd name="connsiteX7" fmla="*/ 0 w 3030216"/>
                <a:gd name="connsiteY7" fmla="*/ 2220238 h 2664296"/>
                <a:gd name="connsiteX8" fmla="*/ 0 w 3030216"/>
                <a:gd name="connsiteY8" fmla="*/ 444058 h 2664296"/>
                <a:gd name="connsiteX0" fmla="*/ 1137 w 3031353"/>
                <a:gd name="connsiteY0" fmla="*/ 444058 h 2664296"/>
                <a:gd name="connsiteX1" fmla="*/ 273745 w 3031353"/>
                <a:gd name="connsiteY1" fmla="*/ 19050 h 2664296"/>
                <a:gd name="connsiteX2" fmla="*/ 2796776 w 3031353"/>
                <a:gd name="connsiteY2" fmla="*/ 0 h 2664296"/>
                <a:gd name="connsiteX3" fmla="*/ 3031284 w 3031353"/>
                <a:gd name="connsiteY3" fmla="*/ 444058 h 2664296"/>
                <a:gd name="connsiteX4" fmla="*/ 3031284 w 3031353"/>
                <a:gd name="connsiteY4" fmla="*/ 2220238 h 2664296"/>
                <a:gd name="connsiteX5" fmla="*/ 2587226 w 3031353"/>
                <a:gd name="connsiteY5" fmla="*/ 2664296 h 2664296"/>
                <a:gd name="connsiteX6" fmla="*/ 216595 w 3031353"/>
                <a:gd name="connsiteY6" fmla="*/ 2664296 h 2664296"/>
                <a:gd name="connsiteX7" fmla="*/ 1137 w 3031353"/>
                <a:gd name="connsiteY7" fmla="*/ 2220238 h 2664296"/>
                <a:gd name="connsiteX8" fmla="*/ 1137 w 3031353"/>
                <a:gd name="connsiteY8" fmla="*/ 444058 h 2664296"/>
                <a:gd name="connsiteX0" fmla="*/ 0 w 3030216"/>
                <a:gd name="connsiteY0" fmla="*/ 444058 h 2664296"/>
                <a:gd name="connsiteX1" fmla="*/ 272608 w 3030216"/>
                <a:gd name="connsiteY1" fmla="*/ 19050 h 2664296"/>
                <a:gd name="connsiteX2" fmla="*/ 2795639 w 3030216"/>
                <a:gd name="connsiteY2" fmla="*/ 0 h 2664296"/>
                <a:gd name="connsiteX3" fmla="*/ 3030147 w 3030216"/>
                <a:gd name="connsiteY3" fmla="*/ 444058 h 2664296"/>
                <a:gd name="connsiteX4" fmla="*/ 3030147 w 3030216"/>
                <a:gd name="connsiteY4" fmla="*/ 2220238 h 2664296"/>
                <a:gd name="connsiteX5" fmla="*/ 2586089 w 3030216"/>
                <a:gd name="connsiteY5" fmla="*/ 2664296 h 2664296"/>
                <a:gd name="connsiteX6" fmla="*/ 310708 w 3030216"/>
                <a:gd name="connsiteY6" fmla="*/ 2626196 h 2664296"/>
                <a:gd name="connsiteX7" fmla="*/ 0 w 3030216"/>
                <a:gd name="connsiteY7" fmla="*/ 2220238 h 2664296"/>
                <a:gd name="connsiteX8" fmla="*/ 0 w 3030216"/>
                <a:gd name="connsiteY8" fmla="*/ 444058 h 2664296"/>
                <a:gd name="connsiteX0" fmla="*/ 1137 w 3031353"/>
                <a:gd name="connsiteY0" fmla="*/ 444058 h 2664296"/>
                <a:gd name="connsiteX1" fmla="*/ 273745 w 3031353"/>
                <a:gd name="connsiteY1" fmla="*/ 19050 h 2664296"/>
                <a:gd name="connsiteX2" fmla="*/ 2796776 w 3031353"/>
                <a:gd name="connsiteY2" fmla="*/ 0 h 2664296"/>
                <a:gd name="connsiteX3" fmla="*/ 3031284 w 3031353"/>
                <a:gd name="connsiteY3" fmla="*/ 444058 h 2664296"/>
                <a:gd name="connsiteX4" fmla="*/ 3031284 w 3031353"/>
                <a:gd name="connsiteY4" fmla="*/ 2220238 h 2664296"/>
                <a:gd name="connsiteX5" fmla="*/ 2587226 w 3031353"/>
                <a:gd name="connsiteY5" fmla="*/ 2664296 h 2664296"/>
                <a:gd name="connsiteX6" fmla="*/ 216595 w 3031353"/>
                <a:gd name="connsiteY6" fmla="*/ 2645246 h 2664296"/>
                <a:gd name="connsiteX7" fmla="*/ 1137 w 3031353"/>
                <a:gd name="connsiteY7" fmla="*/ 2220238 h 2664296"/>
                <a:gd name="connsiteX8" fmla="*/ 1137 w 3031353"/>
                <a:gd name="connsiteY8" fmla="*/ 444058 h 2664296"/>
                <a:gd name="connsiteX0" fmla="*/ 1137 w 3035246"/>
                <a:gd name="connsiteY0" fmla="*/ 444058 h 2645246"/>
                <a:gd name="connsiteX1" fmla="*/ 273745 w 3035246"/>
                <a:gd name="connsiteY1" fmla="*/ 19050 h 2645246"/>
                <a:gd name="connsiteX2" fmla="*/ 2796776 w 3035246"/>
                <a:gd name="connsiteY2" fmla="*/ 0 h 2645246"/>
                <a:gd name="connsiteX3" fmla="*/ 3031284 w 3035246"/>
                <a:gd name="connsiteY3" fmla="*/ 444058 h 2645246"/>
                <a:gd name="connsiteX4" fmla="*/ 3031284 w 3035246"/>
                <a:gd name="connsiteY4" fmla="*/ 2220238 h 2645246"/>
                <a:gd name="connsiteX5" fmla="*/ 2834876 w 3035246"/>
                <a:gd name="connsiteY5" fmla="*/ 2626196 h 2645246"/>
                <a:gd name="connsiteX6" fmla="*/ 216595 w 3035246"/>
                <a:gd name="connsiteY6" fmla="*/ 2645246 h 2645246"/>
                <a:gd name="connsiteX7" fmla="*/ 1137 w 3035246"/>
                <a:gd name="connsiteY7" fmla="*/ 2220238 h 2645246"/>
                <a:gd name="connsiteX8" fmla="*/ 1137 w 3035246"/>
                <a:gd name="connsiteY8" fmla="*/ 444058 h 264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5246" h="2645246">
                  <a:moveTo>
                    <a:pt x="1137" y="444058"/>
                  </a:moveTo>
                  <a:cubicBezTo>
                    <a:pt x="1137" y="198812"/>
                    <a:pt x="28499" y="19050"/>
                    <a:pt x="273745" y="19050"/>
                  </a:cubicBezTo>
                  <a:lnTo>
                    <a:pt x="2796776" y="0"/>
                  </a:lnTo>
                  <a:cubicBezTo>
                    <a:pt x="3042022" y="0"/>
                    <a:pt x="3031284" y="198812"/>
                    <a:pt x="3031284" y="444058"/>
                  </a:cubicBezTo>
                  <a:lnTo>
                    <a:pt x="3031284" y="2220238"/>
                  </a:lnTo>
                  <a:cubicBezTo>
                    <a:pt x="3031284" y="2465484"/>
                    <a:pt x="3080122" y="2626196"/>
                    <a:pt x="2834876" y="2626196"/>
                  </a:cubicBezTo>
                  <a:lnTo>
                    <a:pt x="216595" y="2645246"/>
                  </a:lnTo>
                  <a:cubicBezTo>
                    <a:pt x="-28651" y="2645246"/>
                    <a:pt x="1137" y="2465484"/>
                    <a:pt x="1137" y="2220238"/>
                  </a:cubicBezTo>
                  <a:lnTo>
                    <a:pt x="1137" y="444058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1 Rectángulo redondeado"/>
            <p:cNvSpPr/>
            <p:nvPr/>
          </p:nvSpPr>
          <p:spPr>
            <a:xfrm>
              <a:off x="7706068" y="1013511"/>
              <a:ext cx="3035246" cy="638779"/>
            </a:xfrm>
            <a:custGeom>
              <a:avLst/>
              <a:gdLst>
                <a:gd name="connsiteX0" fmla="*/ 0 w 3030147"/>
                <a:gd name="connsiteY0" fmla="*/ 444058 h 2664296"/>
                <a:gd name="connsiteX1" fmla="*/ 444058 w 3030147"/>
                <a:gd name="connsiteY1" fmla="*/ 0 h 2664296"/>
                <a:gd name="connsiteX2" fmla="*/ 2586089 w 3030147"/>
                <a:gd name="connsiteY2" fmla="*/ 0 h 2664296"/>
                <a:gd name="connsiteX3" fmla="*/ 3030147 w 3030147"/>
                <a:gd name="connsiteY3" fmla="*/ 444058 h 2664296"/>
                <a:gd name="connsiteX4" fmla="*/ 3030147 w 3030147"/>
                <a:gd name="connsiteY4" fmla="*/ 2220238 h 2664296"/>
                <a:gd name="connsiteX5" fmla="*/ 2586089 w 3030147"/>
                <a:gd name="connsiteY5" fmla="*/ 2664296 h 2664296"/>
                <a:gd name="connsiteX6" fmla="*/ 444058 w 3030147"/>
                <a:gd name="connsiteY6" fmla="*/ 2664296 h 2664296"/>
                <a:gd name="connsiteX7" fmla="*/ 0 w 3030147"/>
                <a:gd name="connsiteY7" fmla="*/ 2220238 h 2664296"/>
                <a:gd name="connsiteX8" fmla="*/ 0 w 3030147"/>
                <a:gd name="connsiteY8" fmla="*/ 444058 h 2664296"/>
                <a:gd name="connsiteX0" fmla="*/ 0 w 3030147"/>
                <a:gd name="connsiteY0" fmla="*/ 444058 h 2664296"/>
                <a:gd name="connsiteX1" fmla="*/ 272608 w 3030147"/>
                <a:gd name="connsiteY1" fmla="*/ 19050 h 2664296"/>
                <a:gd name="connsiteX2" fmla="*/ 2586089 w 3030147"/>
                <a:gd name="connsiteY2" fmla="*/ 0 h 2664296"/>
                <a:gd name="connsiteX3" fmla="*/ 3030147 w 3030147"/>
                <a:gd name="connsiteY3" fmla="*/ 444058 h 2664296"/>
                <a:gd name="connsiteX4" fmla="*/ 3030147 w 3030147"/>
                <a:gd name="connsiteY4" fmla="*/ 2220238 h 2664296"/>
                <a:gd name="connsiteX5" fmla="*/ 2586089 w 3030147"/>
                <a:gd name="connsiteY5" fmla="*/ 2664296 h 2664296"/>
                <a:gd name="connsiteX6" fmla="*/ 444058 w 3030147"/>
                <a:gd name="connsiteY6" fmla="*/ 2664296 h 2664296"/>
                <a:gd name="connsiteX7" fmla="*/ 0 w 3030147"/>
                <a:gd name="connsiteY7" fmla="*/ 2220238 h 2664296"/>
                <a:gd name="connsiteX8" fmla="*/ 0 w 3030147"/>
                <a:gd name="connsiteY8" fmla="*/ 444058 h 2664296"/>
                <a:gd name="connsiteX0" fmla="*/ 0 w 3030216"/>
                <a:gd name="connsiteY0" fmla="*/ 444058 h 2664296"/>
                <a:gd name="connsiteX1" fmla="*/ 272608 w 3030216"/>
                <a:gd name="connsiteY1" fmla="*/ 19050 h 2664296"/>
                <a:gd name="connsiteX2" fmla="*/ 2795639 w 3030216"/>
                <a:gd name="connsiteY2" fmla="*/ 0 h 2664296"/>
                <a:gd name="connsiteX3" fmla="*/ 3030147 w 3030216"/>
                <a:gd name="connsiteY3" fmla="*/ 444058 h 2664296"/>
                <a:gd name="connsiteX4" fmla="*/ 3030147 w 3030216"/>
                <a:gd name="connsiteY4" fmla="*/ 2220238 h 2664296"/>
                <a:gd name="connsiteX5" fmla="*/ 2586089 w 3030216"/>
                <a:gd name="connsiteY5" fmla="*/ 2664296 h 2664296"/>
                <a:gd name="connsiteX6" fmla="*/ 444058 w 3030216"/>
                <a:gd name="connsiteY6" fmla="*/ 2664296 h 2664296"/>
                <a:gd name="connsiteX7" fmla="*/ 0 w 3030216"/>
                <a:gd name="connsiteY7" fmla="*/ 2220238 h 2664296"/>
                <a:gd name="connsiteX8" fmla="*/ 0 w 3030216"/>
                <a:gd name="connsiteY8" fmla="*/ 444058 h 2664296"/>
                <a:gd name="connsiteX0" fmla="*/ 1137 w 3031353"/>
                <a:gd name="connsiteY0" fmla="*/ 444058 h 2664296"/>
                <a:gd name="connsiteX1" fmla="*/ 273745 w 3031353"/>
                <a:gd name="connsiteY1" fmla="*/ 19050 h 2664296"/>
                <a:gd name="connsiteX2" fmla="*/ 2796776 w 3031353"/>
                <a:gd name="connsiteY2" fmla="*/ 0 h 2664296"/>
                <a:gd name="connsiteX3" fmla="*/ 3031284 w 3031353"/>
                <a:gd name="connsiteY3" fmla="*/ 444058 h 2664296"/>
                <a:gd name="connsiteX4" fmla="*/ 3031284 w 3031353"/>
                <a:gd name="connsiteY4" fmla="*/ 2220238 h 2664296"/>
                <a:gd name="connsiteX5" fmla="*/ 2587226 w 3031353"/>
                <a:gd name="connsiteY5" fmla="*/ 2664296 h 2664296"/>
                <a:gd name="connsiteX6" fmla="*/ 216595 w 3031353"/>
                <a:gd name="connsiteY6" fmla="*/ 2664296 h 2664296"/>
                <a:gd name="connsiteX7" fmla="*/ 1137 w 3031353"/>
                <a:gd name="connsiteY7" fmla="*/ 2220238 h 2664296"/>
                <a:gd name="connsiteX8" fmla="*/ 1137 w 3031353"/>
                <a:gd name="connsiteY8" fmla="*/ 444058 h 2664296"/>
                <a:gd name="connsiteX0" fmla="*/ 0 w 3030216"/>
                <a:gd name="connsiteY0" fmla="*/ 444058 h 2664296"/>
                <a:gd name="connsiteX1" fmla="*/ 272608 w 3030216"/>
                <a:gd name="connsiteY1" fmla="*/ 19050 h 2664296"/>
                <a:gd name="connsiteX2" fmla="*/ 2795639 w 3030216"/>
                <a:gd name="connsiteY2" fmla="*/ 0 h 2664296"/>
                <a:gd name="connsiteX3" fmla="*/ 3030147 w 3030216"/>
                <a:gd name="connsiteY3" fmla="*/ 444058 h 2664296"/>
                <a:gd name="connsiteX4" fmla="*/ 3030147 w 3030216"/>
                <a:gd name="connsiteY4" fmla="*/ 2220238 h 2664296"/>
                <a:gd name="connsiteX5" fmla="*/ 2586089 w 3030216"/>
                <a:gd name="connsiteY5" fmla="*/ 2664296 h 2664296"/>
                <a:gd name="connsiteX6" fmla="*/ 310708 w 3030216"/>
                <a:gd name="connsiteY6" fmla="*/ 2626196 h 2664296"/>
                <a:gd name="connsiteX7" fmla="*/ 0 w 3030216"/>
                <a:gd name="connsiteY7" fmla="*/ 2220238 h 2664296"/>
                <a:gd name="connsiteX8" fmla="*/ 0 w 3030216"/>
                <a:gd name="connsiteY8" fmla="*/ 444058 h 2664296"/>
                <a:gd name="connsiteX0" fmla="*/ 1137 w 3031353"/>
                <a:gd name="connsiteY0" fmla="*/ 444058 h 2664296"/>
                <a:gd name="connsiteX1" fmla="*/ 273745 w 3031353"/>
                <a:gd name="connsiteY1" fmla="*/ 19050 h 2664296"/>
                <a:gd name="connsiteX2" fmla="*/ 2796776 w 3031353"/>
                <a:gd name="connsiteY2" fmla="*/ 0 h 2664296"/>
                <a:gd name="connsiteX3" fmla="*/ 3031284 w 3031353"/>
                <a:gd name="connsiteY3" fmla="*/ 444058 h 2664296"/>
                <a:gd name="connsiteX4" fmla="*/ 3031284 w 3031353"/>
                <a:gd name="connsiteY4" fmla="*/ 2220238 h 2664296"/>
                <a:gd name="connsiteX5" fmla="*/ 2587226 w 3031353"/>
                <a:gd name="connsiteY5" fmla="*/ 2664296 h 2664296"/>
                <a:gd name="connsiteX6" fmla="*/ 216595 w 3031353"/>
                <a:gd name="connsiteY6" fmla="*/ 2645246 h 2664296"/>
                <a:gd name="connsiteX7" fmla="*/ 1137 w 3031353"/>
                <a:gd name="connsiteY7" fmla="*/ 2220238 h 2664296"/>
                <a:gd name="connsiteX8" fmla="*/ 1137 w 3031353"/>
                <a:gd name="connsiteY8" fmla="*/ 444058 h 2664296"/>
                <a:gd name="connsiteX0" fmla="*/ 1137 w 3035246"/>
                <a:gd name="connsiteY0" fmla="*/ 444058 h 2645246"/>
                <a:gd name="connsiteX1" fmla="*/ 273745 w 3035246"/>
                <a:gd name="connsiteY1" fmla="*/ 19050 h 2645246"/>
                <a:gd name="connsiteX2" fmla="*/ 2796776 w 3035246"/>
                <a:gd name="connsiteY2" fmla="*/ 0 h 2645246"/>
                <a:gd name="connsiteX3" fmla="*/ 3031284 w 3035246"/>
                <a:gd name="connsiteY3" fmla="*/ 444058 h 2645246"/>
                <a:gd name="connsiteX4" fmla="*/ 3031284 w 3035246"/>
                <a:gd name="connsiteY4" fmla="*/ 2220238 h 2645246"/>
                <a:gd name="connsiteX5" fmla="*/ 2834876 w 3035246"/>
                <a:gd name="connsiteY5" fmla="*/ 2626196 h 2645246"/>
                <a:gd name="connsiteX6" fmla="*/ 216595 w 3035246"/>
                <a:gd name="connsiteY6" fmla="*/ 2645246 h 2645246"/>
                <a:gd name="connsiteX7" fmla="*/ 1137 w 3035246"/>
                <a:gd name="connsiteY7" fmla="*/ 2220238 h 2645246"/>
                <a:gd name="connsiteX8" fmla="*/ 1137 w 3035246"/>
                <a:gd name="connsiteY8" fmla="*/ 444058 h 264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5246" h="2645246">
                  <a:moveTo>
                    <a:pt x="1137" y="444058"/>
                  </a:moveTo>
                  <a:cubicBezTo>
                    <a:pt x="1137" y="198812"/>
                    <a:pt x="28499" y="19050"/>
                    <a:pt x="273745" y="19050"/>
                  </a:cubicBezTo>
                  <a:lnTo>
                    <a:pt x="2796776" y="0"/>
                  </a:lnTo>
                  <a:cubicBezTo>
                    <a:pt x="3042022" y="0"/>
                    <a:pt x="3031284" y="198812"/>
                    <a:pt x="3031284" y="444058"/>
                  </a:cubicBezTo>
                  <a:lnTo>
                    <a:pt x="3031284" y="2220238"/>
                  </a:lnTo>
                  <a:cubicBezTo>
                    <a:pt x="3031284" y="2465484"/>
                    <a:pt x="3080122" y="2626196"/>
                    <a:pt x="2834876" y="2626196"/>
                  </a:cubicBezTo>
                  <a:lnTo>
                    <a:pt x="216595" y="2645246"/>
                  </a:lnTo>
                  <a:cubicBezTo>
                    <a:pt x="-28651" y="2645246"/>
                    <a:pt x="1137" y="2465484"/>
                    <a:pt x="1137" y="2220238"/>
                  </a:cubicBezTo>
                  <a:lnTo>
                    <a:pt x="1137" y="444058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Perfil</a:t>
              </a:r>
              <a:endParaRPr lang="es-ES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0513243" y="1239225"/>
              <a:ext cx="144016" cy="187349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1" name="1 Rectángulo redondeado"/>
          <p:cNvSpPr/>
          <p:nvPr/>
        </p:nvSpPr>
        <p:spPr>
          <a:xfrm>
            <a:off x="7615991" y="137737"/>
            <a:ext cx="3035245" cy="936104"/>
          </a:xfrm>
          <a:custGeom>
            <a:avLst/>
            <a:gdLst>
              <a:gd name="connsiteX0" fmla="*/ 0 w 3030147"/>
              <a:gd name="connsiteY0" fmla="*/ 444058 h 2664296"/>
              <a:gd name="connsiteX1" fmla="*/ 444058 w 3030147"/>
              <a:gd name="connsiteY1" fmla="*/ 0 h 2664296"/>
              <a:gd name="connsiteX2" fmla="*/ 2586089 w 3030147"/>
              <a:gd name="connsiteY2" fmla="*/ 0 h 2664296"/>
              <a:gd name="connsiteX3" fmla="*/ 3030147 w 3030147"/>
              <a:gd name="connsiteY3" fmla="*/ 444058 h 2664296"/>
              <a:gd name="connsiteX4" fmla="*/ 3030147 w 3030147"/>
              <a:gd name="connsiteY4" fmla="*/ 2220238 h 2664296"/>
              <a:gd name="connsiteX5" fmla="*/ 2586089 w 3030147"/>
              <a:gd name="connsiteY5" fmla="*/ 2664296 h 2664296"/>
              <a:gd name="connsiteX6" fmla="*/ 444058 w 3030147"/>
              <a:gd name="connsiteY6" fmla="*/ 2664296 h 2664296"/>
              <a:gd name="connsiteX7" fmla="*/ 0 w 3030147"/>
              <a:gd name="connsiteY7" fmla="*/ 2220238 h 2664296"/>
              <a:gd name="connsiteX8" fmla="*/ 0 w 3030147"/>
              <a:gd name="connsiteY8" fmla="*/ 444058 h 2664296"/>
              <a:gd name="connsiteX0" fmla="*/ 0 w 3030147"/>
              <a:gd name="connsiteY0" fmla="*/ 444058 h 2664296"/>
              <a:gd name="connsiteX1" fmla="*/ 272608 w 3030147"/>
              <a:gd name="connsiteY1" fmla="*/ 19050 h 2664296"/>
              <a:gd name="connsiteX2" fmla="*/ 2586089 w 3030147"/>
              <a:gd name="connsiteY2" fmla="*/ 0 h 2664296"/>
              <a:gd name="connsiteX3" fmla="*/ 3030147 w 3030147"/>
              <a:gd name="connsiteY3" fmla="*/ 444058 h 2664296"/>
              <a:gd name="connsiteX4" fmla="*/ 3030147 w 3030147"/>
              <a:gd name="connsiteY4" fmla="*/ 2220238 h 2664296"/>
              <a:gd name="connsiteX5" fmla="*/ 2586089 w 3030147"/>
              <a:gd name="connsiteY5" fmla="*/ 2664296 h 2664296"/>
              <a:gd name="connsiteX6" fmla="*/ 444058 w 3030147"/>
              <a:gd name="connsiteY6" fmla="*/ 2664296 h 2664296"/>
              <a:gd name="connsiteX7" fmla="*/ 0 w 3030147"/>
              <a:gd name="connsiteY7" fmla="*/ 2220238 h 2664296"/>
              <a:gd name="connsiteX8" fmla="*/ 0 w 3030147"/>
              <a:gd name="connsiteY8" fmla="*/ 444058 h 2664296"/>
              <a:gd name="connsiteX0" fmla="*/ 0 w 3030216"/>
              <a:gd name="connsiteY0" fmla="*/ 444058 h 2664296"/>
              <a:gd name="connsiteX1" fmla="*/ 272608 w 3030216"/>
              <a:gd name="connsiteY1" fmla="*/ 19050 h 2664296"/>
              <a:gd name="connsiteX2" fmla="*/ 2795639 w 3030216"/>
              <a:gd name="connsiteY2" fmla="*/ 0 h 2664296"/>
              <a:gd name="connsiteX3" fmla="*/ 3030147 w 3030216"/>
              <a:gd name="connsiteY3" fmla="*/ 444058 h 2664296"/>
              <a:gd name="connsiteX4" fmla="*/ 3030147 w 3030216"/>
              <a:gd name="connsiteY4" fmla="*/ 2220238 h 2664296"/>
              <a:gd name="connsiteX5" fmla="*/ 2586089 w 3030216"/>
              <a:gd name="connsiteY5" fmla="*/ 2664296 h 2664296"/>
              <a:gd name="connsiteX6" fmla="*/ 444058 w 3030216"/>
              <a:gd name="connsiteY6" fmla="*/ 2664296 h 2664296"/>
              <a:gd name="connsiteX7" fmla="*/ 0 w 3030216"/>
              <a:gd name="connsiteY7" fmla="*/ 2220238 h 2664296"/>
              <a:gd name="connsiteX8" fmla="*/ 0 w 3030216"/>
              <a:gd name="connsiteY8" fmla="*/ 444058 h 2664296"/>
              <a:gd name="connsiteX0" fmla="*/ 1137 w 3031353"/>
              <a:gd name="connsiteY0" fmla="*/ 444058 h 2664296"/>
              <a:gd name="connsiteX1" fmla="*/ 273745 w 3031353"/>
              <a:gd name="connsiteY1" fmla="*/ 19050 h 2664296"/>
              <a:gd name="connsiteX2" fmla="*/ 2796776 w 3031353"/>
              <a:gd name="connsiteY2" fmla="*/ 0 h 2664296"/>
              <a:gd name="connsiteX3" fmla="*/ 3031284 w 3031353"/>
              <a:gd name="connsiteY3" fmla="*/ 444058 h 2664296"/>
              <a:gd name="connsiteX4" fmla="*/ 3031284 w 3031353"/>
              <a:gd name="connsiteY4" fmla="*/ 2220238 h 2664296"/>
              <a:gd name="connsiteX5" fmla="*/ 2587226 w 3031353"/>
              <a:gd name="connsiteY5" fmla="*/ 2664296 h 2664296"/>
              <a:gd name="connsiteX6" fmla="*/ 216595 w 3031353"/>
              <a:gd name="connsiteY6" fmla="*/ 2664296 h 2664296"/>
              <a:gd name="connsiteX7" fmla="*/ 1137 w 3031353"/>
              <a:gd name="connsiteY7" fmla="*/ 2220238 h 2664296"/>
              <a:gd name="connsiteX8" fmla="*/ 1137 w 3031353"/>
              <a:gd name="connsiteY8" fmla="*/ 444058 h 2664296"/>
              <a:gd name="connsiteX0" fmla="*/ 0 w 3030216"/>
              <a:gd name="connsiteY0" fmla="*/ 444058 h 2664296"/>
              <a:gd name="connsiteX1" fmla="*/ 272608 w 3030216"/>
              <a:gd name="connsiteY1" fmla="*/ 19050 h 2664296"/>
              <a:gd name="connsiteX2" fmla="*/ 2795639 w 3030216"/>
              <a:gd name="connsiteY2" fmla="*/ 0 h 2664296"/>
              <a:gd name="connsiteX3" fmla="*/ 3030147 w 3030216"/>
              <a:gd name="connsiteY3" fmla="*/ 444058 h 2664296"/>
              <a:gd name="connsiteX4" fmla="*/ 3030147 w 3030216"/>
              <a:gd name="connsiteY4" fmla="*/ 2220238 h 2664296"/>
              <a:gd name="connsiteX5" fmla="*/ 2586089 w 3030216"/>
              <a:gd name="connsiteY5" fmla="*/ 2664296 h 2664296"/>
              <a:gd name="connsiteX6" fmla="*/ 310708 w 3030216"/>
              <a:gd name="connsiteY6" fmla="*/ 2626196 h 2664296"/>
              <a:gd name="connsiteX7" fmla="*/ 0 w 3030216"/>
              <a:gd name="connsiteY7" fmla="*/ 2220238 h 2664296"/>
              <a:gd name="connsiteX8" fmla="*/ 0 w 3030216"/>
              <a:gd name="connsiteY8" fmla="*/ 444058 h 2664296"/>
              <a:gd name="connsiteX0" fmla="*/ 1137 w 3031353"/>
              <a:gd name="connsiteY0" fmla="*/ 444058 h 2664296"/>
              <a:gd name="connsiteX1" fmla="*/ 273745 w 3031353"/>
              <a:gd name="connsiteY1" fmla="*/ 19050 h 2664296"/>
              <a:gd name="connsiteX2" fmla="*/ 2796776 w 3031353"/>
              <a:gd name="connsiteY2" fmla="*/ 0 h 2664296"/>
              <a:gd name="connsiteX3" fmla="*/ 3031284 w 3031353"/>
              <a:gd name="connsiteY3" fmla="*/ 444058 h 2664296"/>
              <a:gd name="connsiteX4" fmla="*/ 3031284 w 3031353"/>
              <a:gd name="connsiteY4" fmla="*/ 2220238 h 2664296"/>
              <a:gd name="connsiteX5" fmla="*/ 2587226 w 3031353"/>
              <a:gd name="connsiteY5" fmla="*/ 2664296 h 2664296"/>
              <a:gd name="connsiteX6" fmla="*/ 216595 w 3031353"/>
              <a:gd name="connsiteY6" fmla="*/ 2645246 h 2664296"/>
              <a:gd name="connsiteX7" fmla="*/ 1137 w 3031353"/>
              <a:gd name="connsiteY7" fmla="*/ 2220238 h 2664296"/>
              <a:gd name="connsiteX8" fmla="*/ 1137 w 3031353"/>
              <a:gd name="connsiteY8" fmla="*/ 444058 h 2664296"/>
              <a:gd name="connsiteX0" fmla="*/ 1137 w 3035246"/>
              <a:gd name="connsiteY0" fmla="*/ 444058 h 2645246"/>
              <a:gd name="connsiteX1" fmla="*/ 273745 w 3035246"/>
              <a:gd name="connsiteY1" fmla="*/ 19050 h 2645246"/>
              <a:gd name="connsiteX2" fmla="*/ 2796776 w 3035246"/>
              <a:gd name="connsiteY2" fmla="*/ 0 h 2645246"/>
              <a:gd name="connsiteX3" fmla="*/ 3031284 w 3035246"/>
              <a:gd name="connsiteY3" fmla="*/ 444058 h 2645246"/>
              <a:gd name="connsiteX4" fmla="*/ 3031284 w 3035246"/>
              <a:gd name="connsiteY4" fmla="*/ 2220238 h 2645246"/>
              <a:gd name="connsiteX5" fmla="*/ 2834876 w 3035246"/>
              <a:gd name="connsiteY5" fmla="*/ 2626196 h 2645246"/>
              <a:gd name="connsiteX6" fmla="*/ 216595 w 3035246"/>
              <a:gd name="connsiteY6" fmla="*/ 2645246 h 2645246"/>
              <a:gd name="connsiteX7" fmla="*/ 1137 w 3035246"/>
              <a:gd name="connsiteY7" fmla="*/ 2220238 h 2645246"/>
              <a:gd name="connsiteX8" fmla="*/ 1137 w 3035246"/>
              <a:gd name="connsiteY8" fmla="*/ 444058 h 264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5246" h="2645246">
                <a:moveTo>
                  <a:pt x="1137" y="444058"/>
                </a:moveTo>
                <a:cubicBezTo>
                  <a:pt x="1137" y="198812"/>
                  <a:pt x="28499" y="19050"/>
                  <a:pt x="273745" y="19050"/>
                </a:cubicBezTo>
                <a:lnTo>
                  <a:pt x="2796776" y="0"/>
                </a:lnTo>
                <a:cubicBezTo>
                  <a:pt x="3042022" y="0"/>
                  <a:pt x="3031284" y="198812"/>
                  <a:pt x="3031284" y="444058"/>
                </a:cubicBezTo>
                <a:lnTo>
                  <a:pt x="3031284" y="2220238"/>
                </a:lnTo>
                <a:cubicBezTo>
                  <a:pt x="3031284" y="2465484"/>
                  <a:pt x="3080122" y="2626196"/>
                  <a:pt x="2834876" y="2626196"/>
                </a:cubicBezTo>
                <a:lnTo>
                  <a:pt x="216595" y="2645246"/>
                </a:lnTo>
                <a:cubicBezTo>
                  <a:pt x="-28651" y="2645246"/>
                  <a:pt x="1137" y="2465484"/>
                  <a:pt x="1137" y="2220238"/>
                </a:cubicBezTo>
                <a:lnTo>
                  <a:pt x="1137" y="444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C:\Program Files\Microsoft Office\MEDIA\CAGCAT10\j025130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55" y="2569517"/>
            <a:ext cx="4071717" cy="290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126" y="332656"/>
            <a:ext cx="785914" cy="5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45 CuadroTexto"/>
          <p:cNvSpPr txBox="1"/>
          <p:nvPr/>
        </p:nvSpPr>
        <p:spPr>
          <a:xfrm>
            <a:off x="8748276" y="188640"/>
            <a:ext cx="15905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 smtClean="0">
                <a:solidFill>
                  <a:schemeClr val="bg1"/>
                </a:solidFill>
              </a:rPr>
              <a:t>Usuario</a:t>
            </a:r>
            <a:endParaRPr lang="es-ES" sz="3400" b="1" dirty="0">
              <a:solidFill>
                <a:schemeClr val="bg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8774991" y="64039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95000"/>
                  </a:schemeClr>
                </a:solidFill>
              </a:rPr>
              <a:t>V-XX.XXX.XXX</a:t>
            </a:r>
            <a:endParaRPr lang="es-E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-2232173" y="14184"/>
            <a:ext cx="3712157" cy="6845243"/>
            <a:chOff x="-2232173" y="12757"/>
            <a:chExt cx="3712157" cy="684524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2173" y="12757"/>
              <a:ext cx="3712157" cy="6845243"/>
            </a:xfrm>
            <a:prstGeom prst="rect">
              <a:avLst/>
            </a:prstGeom>
          </p:spPr>
        </p:pic>
        <p:sp>
          <p:nvSpPr>
            <p:cNvPr id="82" name="81 Elipse"/>
            <p:cNvSpPr/>
            <p:nvPr/>
          </p:nvSpPr>
          <p:spPr>
            <a:xfrm>
              <a:off x="288107" y="1786806"/>
              <a:ext cx="126014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217075" y="1891100"/>
              <a:ext cx="142706" cy="241756"/>
            </a:xfrm>
            <a:custGeom>
              <a:avLst/>
              <a:gdLst>
                <a:gd name="connsiteX0" fmla="*/ 0 w 126014"/>
                <a:gd name="connsiteY0" fmla="*/ 72008 h 144016"/>
                <a:gd name="connsiteX1" fmla="*/ 63007 w 126014"/>
                <a:gd name="connsiteY1" fmla="*/ 0 h 144016"/>
                <a:gd name="connsiteX2" fmla="*/ 126014 w 126014"/>
                <a:gd name="connsiteY2" fmla="*/ 72008 h 144016"/>
                <a:gd name="connsiteX3" fmla="*/ 63007 w 126014"/>
                <a:gd name="connsiteY3" fmla="*/ 144016 h 144016"/>
                <a:gd name="connsiteX4" fmla="*/ 0 w 126014"/>
                <a:gd name="connsiteY4" fmla="*/ 72008 h 144016"/>
                <a:gd name="connsiteX0" fmla="*/ 0 w 126014"/>
                <a:gd name="connsiteY0" fmla="*/ 93676 h 165684"/>
                <a:gd name="connsiteX1" fmla="*/ 63007 w 126014"/>
                <a:gd name="connsiteY1" fmla="*/ 0 h 165684"/>
                <a:gd name="connsiteX2" fmla="*/ 126014 w 126014"/>
                <a:gd name="connsiteY2" fmla="*/ 93676 h 165684"/>
                <a:gd name="connsiteX3" fmla="*/ 63007 w 126014"/>
                <a:gd name="connsiteY3" fmla="*/ 165684 h 165684"/>
                <a:gd name="connsiteX4" fmla="*/ 0 w 126014"/>
                <a:gd name="connsiteY4" fmla="*/ 93676 h 165684"/>
                <a:gd name="connsiteX0" fmla="*/ 0 w 134681"/>
                <a:gd name="connsiteY0" fmla="*/ 94255 h 166622"/>
                <a:gd name="connsiteX1" fmla="*/ 63007 w 134681"/>
                <a:gd name="connsiteY1" fmla="*/ 579 h 166622"/>
                <a:gd name="connsiteX2" fmla="*/ 134681 w 134681"/>
                <a:gd name="connsiteY2" fmla="*/ 63919 h 166622"/>
                <a:gd name="connsiteX3" fmla="*/ 63007 w 134681"/>
                <a:gd name="connsiteY3" fmla="*/ 166263 h 166622"/>
                <a:gd name="connsiteX4" fmla="*/ 0 w 134681"/>
                <a:gd name="connsiteY4" fmla="*/ 94255 h 166622"/>
                <a:gd name="connsiteX0" fmla="*/ 0 w 134681"/>
                <a:gd name="connsiteY0" fmla="*/ 102804 h 175181"/>
                <a:gd name="connsiteX1" fmla="*/ 63007 w 134681"/>
                <a:gd name="connsiteY1" fmla="*/ 461 h 175181"/>
                <a:gd name="connsiteX2" fmla="*/ 134681 w 134681"/>
                <a:gd name="connsiteY2" fmla="*/ 72468 h 175181"/>
                <a:gd name="connsiteX3" fmla="*/ 63007 w 134681"/>
                <a:gd name="connsiteY3" fmla="*/ 174812 h 175181"/>
                <a:gd name="connsiteX4" fmla="*/ 0 w 134681"/>
                <a:gd name="connsiteY4" fmla="*/ 102804 h 175181"/>
                <a:gd name="connsiteX0" fmla="*/ 0 w 134681"/>
                <a:gd name="connsiteY0" fmla="*/ 102804 h 175181"/>
                <a:gd name="connsiteX1" fmla="*/ 63007 w 134681"/>
                <a:gd name="connsiteY1" fmla="*/ 461 h 175181"/>
                <a:gd name="connsiteX2" fmla="*/ 134681 w 134681"/>
                <a:gd name="connsiteY2" fmla="*/ 72468 h 175181"/>
                <a:gd name="connsiteX3" fmla="*/ 63007 w 134681"/>
                <a:gd name="connsiteY3" fmla="*/ 174812 h 175181"/>
                <a:gd name="connsiteX4" fmla="*/ 0 w 134681"/>
                <a:gd name="connsiteY4" fmla="*/ 102804 h 175181"/>
                <a:gd name="connsiteX0" fmla="*/ 0 w 134681"/>
                <a:gd name="connsiteY0" fmla="*/ 102486 h 174640"/>
                <a:gd name="connsiteX1" fmla="*/ 63007 w 134681"/>
                <a:gd name="connsiteY1" fmla="*/ 143 h 174640"/>
                <a:gd name="connsiteX2" fmla="*/ 134681 w 134681"/>
                <a:gd name="connsiteY2" fmla="*/ 84057 h 174640"/>
                <a:gd name="connsiteX3" fmla="*/ 63007 w 134681"/>
                <a:gd name="connsiteY3" fmla="*/ 174494 h 174640"/>
                <a:gd name="connsiteX4" fmla="*/ 0 w 134681"/>
                <a:gd name="connsiteY4" fmla="*/ 102486 h 174640"/>
                <a:gd name="connsiteX0" fmla="*/ 12 w 134693"/>
                <a:gd name="connsiteY0" fmla="*/ 92994 h 165143"/>
                <a:gd name="connsiteX1" fmla="*/ 58256 w 134693"/>
                <a:gd name="connsiteY1" fmla="*/ 176 h 165143"/>
                <a:gd name="connsiteX2" fmla="*/ 134693 w 134693"/>
                <a:gd name="connsiteY2" fmla="*/ 74565 h 165143"/>
                <a:gd name="connsiteX3" fmla="*/ 63019 w 134693"/>
                <a:gd name="connsiteY3" fmla="*/ 165002 h 165143"/>
                <a:gd name="connsiteX4" fmla="*/ 12 w 134693"/>
                <a:gd name="connsiteY4" fmla="*/ 92994 h 165143"/>
                <a:gd name="connsiteX0" fmla="*/ 200 w 134881"/>
                <a:gd name="connsiteY0" fmla="*/ 104859 h 177014"/>
                <a:gd name="connsiteX1" fmla="*/ 46538 w 134881"/>
                <a:gd name="connsiteY1" fmla="*/ 135 h 177014"/>
                <a:gd name="connsiteX2" fmla="*/ 134881 w 134881"/>
                <a:gd name="connsiteY2" fmla="*/ 86430 h 177014"/>
                <a:gd name="connsiteX3" fmla="*/ 63207 w 134881"/>
                <a:gd name="connsiteY3" fmla="*/ 176867 h 177014"/>
                <a:gd name="connsiteX4" fmla="*/ 200 w 134881"/>
                <a:gd name="connsiteY4" fmla="*/ 104859 h 177014"/>
                <a:gd name="connsiteX0" fmla="*/ 8025 w 142706"/>
                <a:gd name="connsiteY0" fmla="*/ 104859 h 177014"/>
                <a:gd name="connsiteX1" fmla="*/ 54363 w 142706"/>
                <a:gd name="connsiteY1" fmla="*/ 135 h 177014"/>
                <a:gd name="connsiteX2" fmla="*/ 142706 w 142706"/>
                <a:gd name="connsiteY2" fmla="*/ 86430 h 177014"/>
                <a:gd name="connsiteX3" fmla="*/ 71032 w 142706"/>
                <a:gd name="connsiteY3" fmla="*/ 176867 h 177014"/>
                <a:gd name="connsiteX4" fmla="*/ 8025 w 142706"/>
                <a:gd name="connsiteY4" fmla="*/ 104859 h 177014"/>
                <a:gd name="connsiteX0" fmla="*/ 8025 w 142706"/>
                <a:gd name="connsiteY0" fmla="*/ 97738 h 169889"/>
                <a:gd name="connsiteX1" fmla="*/ 54363 w 142706"/>
                <a:gd name="connsiteY1" fmla="*/ 158 h 169889"/>
                <a:gd name="connsiteX2" fmla="*/ 142706 w 142706"/>
                <a:gd name="connsiteY2" fmla="*/ 79309 h 169889"/>
                <a:gd name="connsiteX3" fmla="*/ 71032 w 142706"/>
                <a:gd name="connsiteY3" fmla="*/ 169746 h 169889"/>
                <a:gd name="connsiteX4" fmla="*/ 8025 w 142706"/>
                <a:gd name="connsiteY4" fmla="*/ 97738 h 16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706" h="169889">
                  <a:moveTo>
                    <a:pt x="8025" y="97738"/>
                  </a:moveTo>
                  <a:cubicBezTo>
                    <a:pt x="5247" y="69473"/>
                    <a:pt x="-25234" y="3229"/>
                    <a:pt x="54363" y="158"/>
                  </a:cubicBezTo>
                  <a:cubicBezTo>
                    <a:pt x="133960" y="-2913"/>
                    <a:pt x="142706" y="39540"/>
                    <a:pt x="142706" y="79309"/>
                  </a:cubicBezTo>
                  <a:cubicBezTo>
                    <a:pt x="142706" y="119078"/>
                    <a:pt x="93479" y="166675"/>
                    <a:pt x="71032" y="169746"/>
                  </a:cubicBezTo>
                  <a:cubicBezTo>
                    <a:pt x="48585" y="172817"/>
                    <a:pt x="10803" y="126003"/>
                    <a:pt x="8025" y="97738"/>
                  </a:cubicBezTo>
                  <a:close/>
                </a:path>
              </a:pathLst>
            </a:custGeom>
            <a:solidFill>
              <a:srgbClr val="37264E"/>
            </a:solidFill>
            <a:ln>
              <a:solidFill>
                <a:srgbClr val="372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82 Elipse"/>
            <p:cNvSpPr/>
            <p:nvPr/>
          </p:nvSpPr>
          <p:spPr>
            <a:xfrm>
              <a:off x="217075" y="1124744"/>
              <a:ext cx="215047" cy="1855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15 Elipse"/>
            <p:cNvSpPr/>
            <p:nvPr/>
          </p:nvSpPr>
          <p:spPr>
            <a:xfrm rot="10800000" flipH="1">
              <a:off x="201581" y="969998"/>
              <a:ext cx="156223" cy="244008"/>
            </a:xfrm>
            <a:custGeom>
              <a:avLst/>
              <a:gdLst>
                <a:gd name="connsiteX0" fmla="*/ 0 w 126014"/>
                <a:gd name="connsiteY0" fmla="*/ 72008 h 144016"/>
                <a:gd name="connsiteX1" fmla="*/ 63007 w 126014"/>
                <a:gd name="connsiteY1" fmla="*/ 0 h 144016"/>
                <a:gd name="connsiteX2" fmla="*/ 126014 w 126014"/>
                <a:gd name="connsiteY2" fmla="*/ 72008 h 144016"/>
                <a:gd name="connsiteX3" fmla="*/ 63007 w 126014"/>
                <a:gd name="connsiteY3" fmla="*/ 144016 h 144016"/>
                <a:gd name="connsiteX4" fmla="*/ 0 w 126014"/>
                <a:gd name="connsiteY4" fmla="*/ 72008 h 144016"/>
                <a:gd name="connsiteX0" fmla="*/ 0 w 126014"/>
                <a:gd name="connsiteY0" fmla="*/ 93676 h 165684"/>
                <a:gd name="connsiteX1" fmla="*/ 63007 w 126014"/>
                <a:gd name="connsiteY1" fmla="*/ 0 h 165684"/>
                <a:gd name="connsiteX2" fmla="*/ 126014 w 126014"/>
                <a:gd name="connsiteY2" fmla="*/ 93676 h 165684"/>
                <a:gd name="connsiteX3" fmla="*/ 63007 w 126014"/>
                <a:gd name="connsiteY3" fmla="*/ 165684 h 165684"/>
                <a:gd name="connsiteX4" fmla="*/ 0 w 126014"/>
                <a:gd name="connsiteY4" fmla="*/ 93676 h 165684"/>
                <a:gd name="connsiteX0" fmla="*/ 0 w 134681"/>
                <a:gd name="connsiteY0" fmla="*/ 94255 h 166622"/>
                <a:gd name="connsiteX1" fmla="*/ 63007 w 134681"/>
                <a:gd name="connsiteY1" fmla="*/ 579 h 166622"/>
                <a:gd name="connsiteX2" fmla="*/ 134681 w 134681"/>
                <a:gd name="connsiteY2" fmla="*/ 63919 h 166622"/>
                <a:gd name="connsiteX3" fmla="*/ 63007 w 134681"/>
                <a:gd name="connsiteY3" fmla="*/ 166263 h 166622"/>
                <a:gd name="connsiteX4" fmla="*/ 0 w 134681"/>
                <a:gd name="connsiteY4" fmla="*/ 94255 h 166622"/>
                <a:gd name="connsiteX0" fmla="*/ 0 w 134681"/>
                <a:gd name="connsiteY0" fmla="*/ 102804 h 175181"/>
                <a:gd name="connsiteX1" fmla="*/ 63007 w 134681"/>
                <a:gd name="connsiteY1" fmla="*/ 461 h 175181"/>
                <a:gd name="connsiteX2" fmla="*/ 134681 w 134681"/>
                <a:gd name="connsiteY2" fmla="*/ 72468 h 175181"/>
                <a:gd name="connsiteX3" fmla="*/ 63007 w 134681"/>
                <a:gd name="connsiteY3" fmla="*/ 174812 h 175181"/>
                <a:gd name="connsiteX4" fmla="*/ 0 w 134681"/>
                <a:gd name="connsiteY4" fmla="*/ 102804 h 175181"/>
                <a:gd name="connsiteX0" fmla="*/ 0 w 134681"/>
                <a:gd name="connsiteY0" fmla="*/ 102804 h 175181"/>
                <a:gd name="connsiteX1" fmla="*/ 63007 w 134681"/>
                <a:gd name="connsiteY1" fmla="*/ 461 h 175181"/>
                <a:gd name="connsiteX2" fmla="*/ 134681 w 134681"/>
                <a:gd name="connsiteY2" fmla="*/ 72468 h 175181"/>
                <a:gd name="connsiteX3" fmla="*/ 63007 w 134681"/>
                <a:gd name="connsiteY3" fmla="*/ 174812 h 175181"/>
                <a:gd name="connsiteX4" fmla="*/ 0 w 134681"/>
                <a:gd name="connsiteY4" fmla="*/ 102804 h 175181"/>
                <a:gd name="connsiteX0" fmla="*/ 0 w 134681"/>
                <a:gd name="connsiteY0" fmla="*/ 102486 h 174640"/>
                <a:gd name="connsiteX1" fmla="*/ 63007 w 134681"/>
                <a:gd name="connsiteY1" fmla="*/ 143 h 174640"/>
                <a:gd name="connsiteX2" fmla="*/ 134681 w 134681"/>
                <a:gd name="connsiteY2" fmla="*/ 84057 h 174640"/>
                <a:gd name="connsiteX3" fmla="*/ 63007 w 134681"/>
                <a:gd name="connsiteY3" fmla="*/ 174494 h 174640"/>
                <a:gd name="connsiteX4" fmla="*/ 0 w 134681"/>
                <a:gd name="connsiteY4" fmla="*/ 102486 h 174640"/>
                <a:gd name="connsiteX0" fmla="*/ 12 w 134693"/>
                <a:gd name="connsiteY0" fmla="*/ 92994 h 165143"/>
                <a:gd name="connsiteX1" fmla="*/ 58256 w 134693"/>
                <a:gd name="connsiteY1" fmla="*/ 176 h 165143"/>
                <a:gd name="connsiteX2" fmla="*/ 134693 w 134693"/>
                <a:gd name="connsiteY2" fmla="*/ 74565 h 165143"/>
                <a:gd name="connsiteX3" fmla="*/ 63019 w 134693"/>
                <a:gd name="connsiteY3" fmla="*/ 165002 h 165143"/>
                <a:gd name="connsiteX4" fmla="*/ 12 w 134693"/>
                <a:gd name="connsiteY4" fmla="*/ 92994 h 165143"/>
                <a:gd name="connsiteX0" fmla="*/ 200 w 134881"/>
                <a:gd name="connsiteY0" fmla="*/ 104859 h 177014"/>
                <a:gd name="connsiteX1" fmla="*/ 46538 w 134881"/>
                <a:gd name="connsiteY1" fmla="*/ 135 h 177014"/>
                <a:gd name="connsiteX2" fmla="*/ 134881 w 134881"/>
                <a:gd name="connsiteY2" fmla="*/ 86430 h 177014"/>
                <a:gd name="connsiteX3" fmla="*/ 63207 w 134881"/>
                <a:gd name="connsiteY3" fmla="*/ 176867 h 177014"/>
                <a:gd name="connsiteX4" fmla="*/ 200 w 134881"/>
                <a:gd name="connsiteY4" fmla="*/ 104859 h 177014"/>
                <a:gd name="connsiteX0" fmla="*/ 8025 w 142706"/>
                <a:gd name="connsiteY0" fmla="*/ 104859 h 177014"/>
                <a:gd name="connsiteX1" fmla="*/ 54363 w 142706"/>
                <a:gd name="connsiteY1" fmla="*/ 135 h 177014"/>
                <a:gd name="connsiteX2" fmla="*/ 142706 w 142706"/>
                <a:gd name="connsiteY2" fmla="*/ 86430 h 177014"/>
                <a:gd name="connsiteX3" fmla="*/ 71032 w 142706"/>
                <a:gd name="connsiteY3" fmla="*/ 176867 h 177014"/>
                <a:gd name="connsiteX4" fmla="*/ 8025 w 142706"/>
                <a:gd name="connsiteY4" fmla="*/ 104859 h 177014"/>
                <a:gd name="connsiteX0" fmla="*/ 8025 w 142706"/>
                <a:gd name="connsiteY0" fmla="*/ 97738 h 169889"/>
                <a:gd name="connsiteX1" fmla="*/ 54363 w 142706"/>
                <a:gd name="connsiteY1" fmla="*/ 158 h 169889"/>
                <a:gd name="connsiteX2" fmla="*/ 142706 w 142706"/>
                <a:gd name="connsiteY2" fmla="*/ 79309 h 169889"/>
                <a:gd name="connsiteX3" fmla="*/ 71032 w 142706"/>
                <a:gd name="connsiteY3" fmla="*/ 169746 h 169889"/>
                <a:gd name="connsiteX4" fmla="*/ 8025 w 142706"/>
                <a:gd name="connsiteY4" fmla="*/ 97738 h 169889"/>
                <a:gd name="connsiteX0" fmla="*/ 9023 w 143704"/>
                <a:gd name="connsiteY0" fmla="*/ 106079 h 178234"/>
                <a:gd name="connsiteX1" fmla="*/ 53360 w 143704"/>
                <a:gd name="connsiteY1" fmla="*/ 132 h 178234"/>
                <a:gd name="connsiteX2" fmla="*/ 143704 w 143704"/>
                <a:gd name="connsiteY2" fmla="*/ 87650 h 178234"/>
                <a:gd name="connsiteX3" fmla="*/ 72030 w 143704"/>
                <a:gd name="connsiteY3" fmla="*/ 178087 h 178234"/>
                <a:gd name="connsiteX4" fmla="*/ 9023 w 143704"/>
                <a:gd name="connsiteY4" fmla="*/ 106079 h 178234"/>
                <a:gd name="connsiteX0" fmla="*/ 9023 w 143704"/>
                <a:gd name="connsiteY0" fmla="*/ 101074 h 173227"/>
                <a:gd name="connsiteX1" fmla="*/ 53360 w 143704"/>
                <a:gd name="connsiteY1" fmla="*/ 147 h 173227"/>
                <a:gd name="connsiteX2" fmla="*/ 143704 w 143704"/>
                <a:gd name="connsiteY2" fmla="*/ 82645 h 173227"/>
                <a:gd name="connsiteX3" fmla="*/ 72030 w 143704"/>
                <a:gd name="connsiteY3" fmla="*/ 173082 h 173227"/>
                <a:gd name="connsiteX4" fmla="*/ 9023 w 143704"/>
                <a:gd name="connsiteY4" fmla="*/ 101074 h 173227"/>
                <a:gd name="connsiteX0" fmla="*/ 21963 w 158608"/>
                <a:gd name="connsiteY0" fmla="*/ 103301 h 175454"/>
                <a:gd name="connsiteX1" fmla="*/ 66300 w 158608"/>
                <a:gd name="connsiteY1" fmla="*/ 2374 h 175454"/>
                <a:gd name="connsiteX2" fmla="*/ 156644 w 158608"/>
                <a:gd name="connsiteY2" fmla="*/ 84872 h 175454"/>
                <a:gd name="connsiteX3" fmla="*/ 84970 w 158608"/>
                <a:gd name="connsiteY3" fmla="*/ 175309 h 175454"/>
                <a:gd name="connsiteX4" fmla="*/ 21963 w 158608"/>
                <a:gd name="connsiteY4" fmla="*/ 103301 h 175454"/>
                <a:gd name="connsiteX0" fmla="*/ 21963 w 158608"/>
                <a:gd name="connsiteY0" fmla="*/ 101257 h 173410"/>
                <a:gd name="connsiteX1" fmla="*/ 66300 w 158608"/>
                <a:gd name="connsiteY1" fmla="*/ 330 h 173410"/>
                <a:gd name="connsiteX2" fmla="*/ 156644 w 158608"/>
                <a:gd name="connsiteY2" fmla="*/ 82828 h 173410"/>
                <a:gd name="connsiteX3" fmla="*/ 84970 w 158608"/>
                <a:gd name="connsiteY3" fmla="*/ 173265 h 173410"/>
                <a:gd name="connsiteX4" fmla="*/ 21963 w 158608"/>
                <a:gd name="connsiteY4" fmla="*/ 101257 h 173410"/>
                <a:gd name="connsiteX0" fmla="*/ 21963 w 158608"/>
                <a:gd name="connsiteY0" fmla="*/ 99595 h 171747"/>
                <a:gd name="connsiteX1" fmla="*/ 66300 w 158608"/>
                <a:gd name="connsiteY1" fmla="*/ 341 h 171747"/>
                <a:gd name="connsiteX2" fmla="*/ 156644 w 158608"/>
                <a:gd name="connsiteY2" fmla="*/ 81166 h 171747"/>
                <a:gd name="connsiteX3" fmla="*/ 84970 w 158608"/>
                <a:gd name="connsiteY3" fmla="*/ 171603 h 171747"/>
                <a:gd name="connsiteX4" fmla="*/ 21963 w 158608"/>
                <a:gd name="connsiteY4" fmla="*/ 99595 h 171747"/>
                <a:gd name="connsiteX0" fmla="*/ 21963 w 158608"/>
                <a:gd name="connsiteY0" fmla="*/ 99908 h 172060"/>
                <a:gd name="connsiteX1" fmla="*/ 66300 w 158608"/>
                <a:gd name="connsiteY1" fmla="*/ 654 h 172060"/>
                <a:gd name="connsiteX2" fmla="*/ 156644 w 158608"/>
                <a:gd name="connsiteY2" fmla="*/ 81479 h 172060"/>
                <a:gd name="connsiteX3" fmla="*/ 84970 w 158608"/>
                <a:gd name="connsiteY3" fmla="*/ 171916 h 172060"/>
                <a:gd name="connsiteX4" fmla="*/ 21963 w 158608"/>
                <a:gd name="connsiteY4" fmla="*/ 99908 h 172060"/>
                <a:gd name="connsiteX0" fmla="*/ 21963 w 158608"/>
                <a:gd name="connsiteY0" fmla="*/ 101069 h 173221"/>
                <a:gd name="connsiteX1" fmla="*/ 66300 w 158608"/>
                <a:gd name="connsiteY1" fmla="*/ 1815 h 173221"/>
                <a:gd name="connsiteX2" fmla="*/ 156644 w 158608"/>
                <a:gd name="connsiteY2" fmla="*/ 82640 h 173221"/>
                <a:gd name="connsiteX3" fmla="*/ 84970 w 158608"/>
                <a:gd name="connsiteY3" fmla="*/ 173077 h 173221"/>
                <a:gd name="connsiteX4" fmla="*/ 21963 w 158608"/>
                <a:gd name="connsiteY4" fmla="*/ 101069 h 173221"/>
                <a:gd name="connsiteX0" fmla="*/ 21963 w 158608"/>
                <a:gd name="connsiteY0" fmla="*/ 99293 h 171445"/>
                <a:gd name="connsiteX1" fmla="*/ 66300 w 158608"/>
                <a:gd name="connsiteY1" fmla="*/ 39 h 171445"/>
                <a:gd name="connsiteX2" fmla="*/ 156644 w 158608"/>
                <a:gd name="connsiteY2" fmla="*/ 80864 h 171445"/>
                <a:gd name="connsiteX3" fmla="*/ 84970 w 158608"/>
                <a:gd name="connsiteY3" fmla="*/ 171301 h 171445"/>
                <a:gd name="connsiteX4" fmla="*/ 21963 w 158608"/>
                <a:gd name="connsiteY4" fmla="*/ 99293 h 171445"/>
                <a:gd name="connsiteX0" fmla="*/ 247 w 122924"/>
                <a:gd name="connsiteY0" fmla="*/ 99309 h 171378"/>
                <a:gd name="connsiteX1" fmla="*/ 44584 w 122924"/>
                <a:gd name="connsiteY1" fmla="*/ 55 h 171378"/>
                <a:gd name="connsiteX2" fmla="*/ 122923 w 122924"/>
                <a:gd name="connsiteY2" fmla="*/ 87573 h 171378"/>
                <a:gd name="connsiteX3" fmla="*/ 63254 w 122924"/>
                <a:gd name="connsiteY3" fmla="*/ 171317 h 171378"/>
                <a:gd name="connsiteX4" fmla="*/ 247 w 122924"/>
                <a:gd name="connsiteY4" fmla="*/ 99309 h 171378"/>
                <a:gd name="connsiteX0" fmla="*/ 247 w 123922"/>
                <a:gd name="connsiteY0" fmla="*/ 99311 h 171380"/>
                <a:gd name="connsiteX1" fmla="*/ 44584 w 123922"/>
                <a:gd name="connsiteY1" fmla="*/ 57 h 171380"/>
                <a:gd name="connsiteX2" fmla="*/ 122923 w 123922"/>
                <a:gd name="connsiteY2" fmla="*/ 87575 h 171380"/>
                <a:gd name="connsiteX3" fmla="*/ 63254 w 123922"/>
                <a:gd name="connsiteY3" fmla="*/ 171319 h 171380"/>
                <a:gd name="connsiteX4" fmla="*/ 247 w 123922"/>
                <a:gd name="connsiteY4" fmla="*/ 99311 h 171380"/>
                <a:gd name="connsiteX0" fmla="*/ 254 w 129869"/>
                <a:gd name="connsiteY0" fmla="*/ 99311 h 171380"/>
                <a:gd name="connsiteX1" fmla="*/ 44591 w 129869"/>
                <a:gd name="connsiteY1" fmla="*/ 57 h 171380"/>
                <a:gd name="connsiteX2" fmla="*/ 128932 w 129869"/>
                <a:gd name="connsiteY2" fmla="*/ 87575 h 171380"/>
                <a:gd name="connsiteX3" fmla="*/ 63261 w 129869"/>
                <a:gd name="connsiteY3" fmla="*/ 171319 h 171380"/>
                <a:gd name="connsiteX4" fmla="*/ 254 w 129869"/>
                <a:gd name="connsiteY4" fmla="*/ 99311 h 171380"/>
                <a:gd name="connsiteX0" fmla="*/ 254 w 137409"/>
                <a:gd name="connsiteY0" fmla="*/ 99419 h 171488"/>
                <a:gd name="connsiteX1" fmla="*/ 44591 w 137409"/>
                <a:gd name="connsiteY1" fmla="*/ 165 h 171488"/>
                <a:gd name="connsiteX2" fmla="*/ 128932 w 137409"/>
                <a:gd name="connsiteY2" fmla="*/ 87683 h 171488"/>
                <a:gd name="connsiteX3" fmla="*/ 63261 w 137409"/>
                <a:gd name="connsiteY3" fmla="*/ 171427 h 171488"/>
                <a:gd name="connsiteX4" fmla="*/ 254 w 137409"/>
                <a:gd name="connsiteY4" fmla="*/ 99419 h 171488"/>
                <a:gd name="connsiteX0" fmla="*/ 348 w 138023"/>
                <a:gd name="connsiteY0" fmla="*/ 99347 h 171416"/>
                <a:gd name="connsiteX1" fmla="*/ 44685 w 138023"/>
                <a:gd name="connsiteY1" fmla="*/ 93 h 171416"/>
                <a:gd name="connsiteX2" fmla="*/ 129026 w 138023"/>
                <a:gd name="connsiteY2" fmla="*/ 87611 h 171416"/>
                <a:gd name="connsiteX3" fmla="*/ 63355 w 138023"/>
                <a:gd name="connsiteY3" fmla="*/ 171355 h 171416"/>
                <a:gd name="connsiteX4" fmla="*/ 348 w 138023"/>
                <a:gd name="connsiteY4" fmla="*/ 99347 h 171416"/>
                <a:gd name="connsiteX0" fmla="*/ 244 w 129861"/>
                <a:gd name="connsiteY0" fmla="*/ 99304 h 171471"/>
                <a:gd name="connsiteX1" fmla="*/ 44581 w 129861"/>
                <a:gd name="connsiteY1" fmla="*/ 50 h 171471"/>
                <a:gd name="connsiteX2" fmla="*/ 120919 w 129861"/>
                <a:gd name="connsiteY2" fmla="*/ 112669 h 171471"/>
                <a:gd name="connsiteX3" fmla="*/ 63251 w 129861"/>
                <a:gd name="connsiteY3" fmla="*/ 171312 h 171471"/>
                <a:gd name="connsiteX4" fmla="*/ 244 w 129861"/>
                <a:gd name="connsiteY4" fmla="*/ 99304 h 171471"/>
                <a:gd name="connsiteX0" fmla="*/ 244 w 140296"/>
                <a:gd name="connsiteY0" fmla="*/ 99304 h 171471"/>
                <a:gd name="connsiteX1" fmla="*/ 44581 w 140296"/>
                <a:gd name="connsiteY1" fmla="*/ 50 h 171471"/>
                <a:gd name="connsiteX2" fmla="*/ 120919 w 140296"/>
                <a:gd name="connsiteY2" fmla="*/ 112669 h 171471"/>
                <a:gd name="connsiteX3" fmla="*/ 63251 w 140296"/>
                <a:gd name="connsiteY3" fmla="*/ 171312 h 171471"/>
                <a:gd name="connsiteX4" fmla="*/ 244 w 140296"/>
                <a:gd name="connsiteY4" fmla="*/ 99304 h 171471"/>
                <a:gd name="connsiteX0" fmla="*/ 244 w 136427"/>
                <a:gd name="connsiteY0" fmla="*/ 99304 h 171471"/>
                <a:gd name="connsiteX1" fmla="*/ 44581 w 136427"/>
                <a:gd name="connsiteY1" fmla="*/ 50 h 171471"/>
                <a:gd name="connsiteX2" fmla="*/ 120919 w 136427"/>
                <a:gd name="connsiteY2" fmla="*/ 112669 h 171471"/>
                <a:gd name="connsiteX3" fmla="*/ 63251 w 136427"/>
                <a:gd name="connsiteY3" fmla="*/ 171312 h 171471"/>
                <a:gd name="connsiteX4" fmla="*/ 244 w 136427"/>
                <a:gd name="connsiteY4" fmla="*/ 99304 h 171471"/>
                <a:gd name="connsiteX0" fmla="*/ 244 w 131263"/>
                <a:gd name="connsiteY0" fmla="*/ 99304 h 171471"/>
                <a:gd name="connsiteX1" fmla="*/ 44581 w 131263"/>
                <a:gd name="connsiteY1" fmla="*/ 50 h 171471"/>
                <a:gd name="connsiteX2" fmla="*/ 120919 w 131263"/>
                <a:gd name="connsiteY2" fmla="*/ 112669 h 171471"/>
                <a:gd name="connsiteX3" fmla="*/ 63251 w 131263"/>
                <a:gd name="connsiteY3" fmla="*/ 171312 h 171471"/>
                <a:gd name="connsiteX4" fmla="*/ 244 w 131263"/>
                <a:gd name="connsiteY4" fmla="*/ 99304 h 17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63" h="171471">
                  <a:moveTo>
                    <a:pt x="244" y="99304"/>
                  </a:moveTo>
                  <a:cubicBezTo>
                    <a:pt x="-2868" y="70760"/>
                    <a:pt x="24469" y="-2177"/>
                    <a:pt x="44581" y="50"/>
                  </a:cubicBezTo>
                  <a:cubicBezTo>
                    <a:pt x="64693" y="2277"/>
                    <a:pt x="162936" y="9312"/>
                    <a:pt x="120919" y="112669"/>
                  </a:cubicBezTo>
                  <a:cubicBezTo>
                    <a:pt x="120919" y="152438"/>
                    <a:pt x="83363" y="173539"/>
                    <a:pt x="63251" y="171312"/>
                  </a:cubicBezTo>
                  <a:cubicBezTo>
                    <a:pt x="43139" y="169085"/>
                    <a:pt x="3356" y="127848"/>
                    <a:pt x="244" y="99304"/>
                  </a:cubicBezTo>
                  <a:close/>
                </a:path>
              </a:pathLst>
            </a:custGeom>
            <a:solidFill>
              <a:srgbClr val="37264E"/>
            </a:solidFill>
            <a:ln>
              <a:solidFill>
                <a:srgbClr val="372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15 Elipse"/>
            <p:cNvSpPr/>
            <p:nvPr/>
          </p:nvSpPr>
          <p:spPr>
            <a:xfrm rot="10800000" flipH="1">
              <a:off x="156084" y="971296"/>
              <a:ext cx="186431" cy="243970"/>
            </a:xfrm>
            <a:custGeom>
              <a:avLst/>
              <a:gdLst>
                <a:gd name="connsiteX0" fmla="*/ 0 w 126014"/>
                <a:gd name="connsiteY0" fmla="*/ 72008 h 144016"/>
                <a:gd name="connsiteX1" fmla="*/ 63007 w 126014"/>
                <a:gd name="connsiteY1" fmla="*/ 0 h 144016"/>
                <a:gd name="connsiteX2" fmla="*/ 126014 w 126014"/>
                <a:gd name="connsiteY2" fmla="*/ 72008 h 144016"/>
                <a:gd name="connsiteX3" fmla="*/ 63007 w 126014"/>
                <a:gd name="connsiteY3" fmla="*/ 144016 h 144016"/>
                <a:gd name="connsiteX4" fmla="*/ 0 w 126014"/>
                <a:gd name="connsiteY4" fmla="*/ 72008 h 144016"/>
                <a:gd name="connsiteX0" fmla="*/ 0 w 126014"/>
                <a:gd name="connsiteY0" fmla="*/ 93676 h 165684"/>
                <a:gd name="connsiteX1" fmla="*/ 63007 w 126014"/>
                <a:gd name="connsiteY1" fmla="*/ 0 h 165684"/>
                <a:gd name="connsiteX2" fmla="*/ 126014 w 126014"/>
                <a:gd name="connsiteY2" fmla="*/ 93676 h 165684"/>
                <a:gd name="connsiteX3" fmla="*/ 63007 w 126014"/>
                <a:gd name="connsiteY3" fmla="*/ 165684 h 165684"/>
                <a:gd name="connsiteX4" fmla="*/ 0 w 126014"/>
                <a:gd name="connsiteY4" fmla="*/ 93676 h 165684"/>
                <a:gd name="connsiteX0" fmla="*/ 0 w 134681"/>
                <a:gd name="connsiteY0" fmla="*/ 94255 h 166622"/>
                <a:gd name="connsiteX1" fmla="*/ 63007 w 134681"/>
                <a:gd name="connsiteY1" fmla="*/ 579 h 166622"/>
                <a:gd name="connsiteX2" fmla="*/ 134681 w 134681"/>
                <a:gd name="connsiteY2" fmla="*/ 63919 h 166622"/>
                <a:gd name="connsiteX3" fmla="*/ 63007 w 134681"/>
                <a:gd name="connsiteY3" fmla="*/ 166263 h 166622"/>
                <a:gd name="connsiteX4" fmla="*/ 0 w 134681"/>
                <a:gd name="connsiteY4" fmla="*/ 94255 h 166622"/>
                <a:gd name="connsiteX0" fmla="*/ 0 w 134681"/>
                <a:gd name="connsiteY0" fmla="*/ 102804 h 175181"/>
                <a:gd name="connsiteX1" fmla="*/ 63007 w 134681"/>
                <a:gd name="connsiteY1" fmla="*/ 461 h 175181"/>
                <a:gd name="connsiteX2" fmla="*/ 134681 w 134681"/>
                <a:gd name="connsiteY2" fmla="*/ 72468 h 175181"/>
                <a:gd name="connsiteX3" fmla="*/ 63007 w 134681"/>
                <a:gd name="connsiteY3" fmla="*/ 174812 h 175181"/>
                <a:gd name="connsiteX4" fmla="*/ 0 w 134681"/>
                <a:gd name="connsiteY4" fmla="*/ 102804 h 175181"/>
                <a:gd name="connsiteX0" fmla="*/ 0 w 134681"/>
                <a:gd name="connsiteY0" fmla="*/ 102804 h 175181"/>
                <a:gd name="connsiteX1" fmla="*/ 63007 w 134681"/>
                <a:gd name="connsiteY1" fmla="*/ 461 h 175181"/>
                <a:gd name="connsiteX2" fmla="*/ 134681 w 134681"/>
                <a:gd name="connsiteY2" fmla="*/ 72468 h 175181"/>
                <a:gd name="connsiteX3" fmla="*/ 63007 w 134681"/>
                <a:gd name="connsiteY3" fmla="*/ 174812 h 175181"/>
                <a:gd name="connsiteX4" fmla="*/ 0 w 134681"/>
                <a:gd name="connsiteY4" fmla="*/ 102804 h 175181"/>
                <a:gd name="connsiteX0" fmla="*/ 0 w 134681"/>
                <a:gd name="connsiteY0" fmla="*/ 102486 h 174640"/>
                <a:gd name="connsiteX1" fmla="*/ 63007 w 134681"/>
                <a:gd name="connsiteY1" fmla="*/ 143 h 174640"/>
                <a:gd name="connsiteX2" fmla="*/ 134681 w 134681"/>
                <a:gd name="connsiteY2" fmla="*/ 84057 h 174640"/>
                <a:gd name="connsiteX3" fmla="*/ 63007 w 134681"/>
                <a:gd name="connsiteY3" fmla="*/ 174494 h 174640"/>
                <a:gd name="connsiteX4" fmla="*/ 0 w 134681"/>
                <a:gd name="connsiteY4" fmla="*/ 102486 h 174640"/>
                <a:gd name="connsiteX0" fmla="*/ 12 w 134693"/>
                <a:gd name="connsiteY0" fmla="*/ 92994 h 165143"/>
                <a:gd name="connsiteX1" fmla="*/ 58256 w 134693"/>
                <a:gd name="connsiteY1" fmla="*/ 176 h 165143"/>
                <a:gd name="connsiteX2" fmla="*/ 134693 w 134693"/>
                <a:gd name="connsiteY2" fmla="*/ 74565 h 165143"/>
                <a:gd name="connsiteX3" fmla="*/ 63019 w 134693"/>
                <a:gd name="connsiteY3" fmla="*/ 165002 h 165143"/>
                <a:gd name="connsiteX4" fmla="*/ 12 w 134693"/>
                <a:gd name="connsiteY4" fmla="*/ 92994 h 165143"/>
                <a:gd name="connsiteX0" fmla="*/ 200 w 134881"/>
                <a:gd name="connsiteY0" fmla="*/ 104859 h 177014"/>
                <a:gd name="connsiteX1" fmla="*/ 46538 w 134881"/>
                <a:gd name="connsiteY1" fmla="*/ 135 h 177014"/>
                <a:gd name="connsiteX2" fmla="*/ 134881 w 134881"/>
                <a:gd name="connsiteY2" fmla="*/ 86430 h 177014"/>
                <a:gd name="connsiteX3" fmla="*/ 63207 w 134881"/>
                <a:gd name="connsiteY3" fmla="*/ 176867 h 177014"/>
                <a:gd name="connsiteX4" fmla="*/ 200 w 134881"/>
                <a:gd name="connsiteY4" fmla="*/ 104859 h 177014"/>
                <a:gd name="connsiteX0" fmla="*/ 8025 w 142706"/>
                <a:gd name="connsiteY0" fmla="*/ 104859 h 177014"/>
                <a:gd name="connsiteX1" fmla="*/ 54363 w 142706"/>
                <a:gd name="connsiteY1" fmla="*/ 135 h 177014"/>
                <a:gd name="connsiteX2" fmla="*/ 142706 w 142706"/>
                <a:gd name="connsiteY2" fmla="*/ 86430 h 177014"/>
                <a:gd name="connsiteX3" fmla="*/ 71032 w 142706"/>
                <a:gd name="connsiteY3" fmla="*/ 176867 h 177014"/>
                <a:gd name="connsiteX4" fmla="*/ 8025 w 142706"/>
                <a:gd name="connsiteY4" fmla="*/ 104859 h 177014"/>
                <a:gd name="connsiteX0" fmla="*/ 8025 w 142706"/>
                <a:gd name="connsiteY0" fmla="*/ 97738 h 169889"/>
                <a:gd name="connsiteX1" fmla="*/ 54363 w 142706"/>
                <a:gd name="connsiteY1" fmla="*/ 158 h 169889"/>
                <a:gd name="connsiteX2" fmla="*/ 142706 w 142706"/>
                <a:gd name="connsiteY2" fmla="*/ 79309 h 169889"/>
                <a:gd name="connsiteX3" fmla="*/ 71032 w 142706"/>
                <a:gd name="connsiteY3" fmla="*/ 169746 h 169889"/>
                <a:gd name="connsiteX4" fmla="*/ 8025 w 142706"/>
                <a:gd name="connsiteY4" fmla="*/ 97738 h 169889"/>
                <a:gd name="connsiteX0" fmla="*/ 9023 w 143704"/>
                <a:gd name="connsiteY0" fmla="*/ 106079 h 178234"/>
                <a:gd name="connsiteX1" fmla="*/ 53360 w 143704"/>
                <a:gd name="connsiteY1" fmla="*/ 132 h 178234"/>
                <a:gd name="connsiteX2" fmla="*/ 143704 w 143704"/>
                <a:gd name="connsiteY2" fmla="*/ 87650 h 178234"/>
                <a:gd name="connsiteX3" fmla="*/ 72030 w 143704"/>
                <a:gd name="connsiteY3" fmla="*/ 178087 h 178234"/>
                <a:gd name="connsiteX4" fmla="*/ 9023 w 143704"/>
                <a:gd name="connsiteY4" fmla="*/ 106079 h 178234"/>
                <a:gd name="connsiteX0" fmla="*/ 9023 w 143704"/>
                <a:gd name="connsiteY0" fmla="*/ 101074 h 173227"/>
                <a:gd name="connsiteX1" fmla="*/ 53360 w 143704"/>
                <a:gd name="connsiteY1" fmla="*/ 147 h 173227"/>
                <a:gd name="connsiteX2" fmla="*/ 143704 w 143704"/>
                <a:gd name="connsiteY2" fmla="*/ 82645 h 173227"/>
                <a:gd name="connsiteX3" fmla="*/ 72030 w 143704"/>
                <a:gd name="connsiteY3" fmla="*/ 173082 h 173227"/>
                <a:gd name="connsiteX4" fmla="*/ 9023 w 143704"/>
                <a:gd name="connsiteY4" fmla="*/ 101074 h 173227"/>
                <a:gd name="connsiteX0" fmla="*/ 21963 w 158608"/>
                <a:gd name="connsiteY0" fmla="*/ 103301 h 175454"/>
                <a:gd name="connsiteX1" fmla="*/ 66300 w 158608"/>
                <a:gd name="connsiteY1" fmla="*/ 2374 h 175454"/>
                <a:gd name="connsiteX2" fmla="*/ 156644 w 158608"/>
                <a:gd name="connsiteY2" fmla="*/ 84872 h 175454"/>
                <a:gd name="connsiteX3" fmla="*/ 84970 w 158608"/>
                <a:gd name="connsiteY3" fmla="*/ 175309 h 175454"/>
                <a:gd name="connsiteX4" fmla="*/ 21963 w 158608"/>
                <a:gd name="connsiteY4" fmla="*/ 103301 h 175454"/>
                <a:gd name="connsiteX0" fmla="*/ 21963 w 158608"/>
                <a:gd name="connsiteY0" fmla="*/ 101257 h 173410"/>
                <a:gd name="connsiteX1" fmla="*/ 66300 w 158608"/>
                <a:gd name="connsiteY1" fmla="*/ 330 h 173410"/>
                <a:gd name="connsiteX2" fmla="*/ 156644 w 158608"/>
                <a:gd name="connsiteY2" fmla="*/ 82828 h 173410"/>
                <a:gd name="connsiteX3" fmla="*/ 84970 w 158608"/>
                <a:gd name="connsiteY3" fmla="*/ 173265 h 173410"/>
                <a:gd name="connsiteX4" fmla="*/ 21963 w 158608"/>
                <a:gd name="connsiteY4" fmla="*/ 101257 h 173410"/>
                <a:gd name="connsiteX0" fmla="*/ 21963 w 158608"/>
                <a:gd name="connsiteY0" fmla="*/ 99595 h 171747"/>
                <a:gd name="connsiteX1" fmla="*/ 66300 w 158608"/>
                <a:gd name="connsiteY1" fmla="*/ 341 h 171747"/>
                <a:gd name="connsiteX2" fmla="*/ 156644 w 158608"/>
                <a:gd name="connsiteY2" fmla="*/ 81166 h 171747"/>
                <a:gd name="connsiteX3" fmla="*/ 84970 w 158608"/>
                <a:gd name="connsiteY3" fmla="*/ 171603 h 171747"/>
                <a:gd name="connsiteX4" fmla="*/ 21963 w 158608"/>
                <a:gd name="connsiteY4" fmla="*/ 99595 h 171747"/>
                <a:gd name="connsiteX0" fmla="*/ 21963 w 158608"/>
                <a:gd name="connsiteY0" fmla="*/ 99908 h 172060"/>
                <a:gd name="connsiteX1" fmla="*/ 66300 w 158608"/>
                <a:gd name="connsiteY1" fmla="*/ 654 h 172060"/>
                <a:gd name="connsiteX2" fmla="*/ 156644 w 158608"/>
                <a:gd name="connsiteY2" fmla="*/ 81479 h 172060"/>
                <a:gd name="connsiteX3" fmla="*/ 84970 w 158608"/>
                <a:gd name="connsiteY3" fmla="*/ 171916 h 172060"/>
                <a:gd name="connsiteX4" fmla="*/ 21963 w 158608"/>
                <a:gd name="connsiteY4" fmla="*/ 99908 h 172060"/>
                <a:gd name="connsiteX0" fmla="*/ 21963 w 158608"/>
                <a:gd name="connsiteY0" fmla="*/ 101069 h 173221"/>
                <a:gd name="connsiteX1" fmla="*/ 66300 w 158608"/>
                <a:gd name="connsiteY1" fmla="*/ 1815 h 173221"/>
                <a:gd name="connsiteX2" fmla="*/ 156644 w 158608"/>
                <a:gd name="connsiteY2" fmla="*/ 82640 h 173221"/>
                <a:gd name="connsiteX3" fmla="*/ 84970 w 158608"/>
                <a:gd name="connsiteY3" fmla="*/ 173077 h 173221"/>
                <a:gd name="connsiteX4" fmla="*/ 21963 w 158608"/>
                <a:gd name="connsiteY4" fmla="*/ 101069 h 173221"/>
                <a:gd name="connsiteX0" fmla="*/ 21963 w 158608"/>
                <a:gd name="connsiteY0" fmla="*/ 99293 h 171445"/>
                <a:gd name="connsiteX1" fmla="*/ 66300 w 158608"/>
                <a:gd name="connsiteY1" fmla="*/ 39 h 171445"/>
                <a:gd name="connsiteX2" fmla="*/ 156644 w 158608"/>
                <a:gd name="connsiteY2" fmla="*/ 80864 h 171445"/>
                <a:gd name="connsiteX3" fmla="*/ 84970 w 158608"/>
                <a:gd name="connsiteY3" fmla="*/ 171301 h 171445"/>
                <a:gd name="connsiteX4" fmla="*/ 21963 w 158608"/>
                <a:gd name="connsiteY4" fmla="*/ 99293 h 171445"/>
                <a:gd name="connsiteX0" fmla="*/ 21963 w 156644"/>
                <a:gd name="connsiteY0" fmla="*/ 99293 h 171445"/>
                <a:gd name="connsiteX1" fmla="*/ 66300 w 156644"/>
                <a:gd name="connsiteY1" fmla="*/ 39 h 171445"/>
                <a:gd name="connsiteX2" fmla="*/ 156644 w 156644"/>
                <a:gd name="connsiteY2" fmla="*/ 80864 h 171445"/>
                <a:gd name="connsiteX3" fmla="*/ 84970 w 156644"/>
                <a:gd name="connsiteY3" fmla="*/ 171301 h 171445"/>
                <a:gd name="connsiteX4" fmla="*/ 21963 w 156644"/>
                <a:gd name="connsiteY4" fmla="*/ 99293 h 17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644" h="171445">
                  <a:moveTo>
                    <a:pt x="21963" y="99293"/>
                  </a:moveTo>
                  <a:cubicBezTo>
                    <a:pt x="18851" y="70749"/>
                    <a:pt x="-47310" y="-1909"/>
                    <a:pt x="66300" y="39"/>
                  </a:cubicBezTo>
                  <a:cubicBezTo>
                    <a:pt x="179910" y="1987"/>
                    <a:pt x="122631" y="67869"/>
                    <a:pt x="156644" y="80864"/>
                  </a:cubicBezTo>
                  <a:cubicBezTo>
                    <a:pt x="156644" y="120633"/>
                    <a:pt x="107417" y="168230"/>
                    <a:pt x="84970" y="171301"/>
                  </a:cubicBezTo>
                  <a:cubicBezTo>
                    <a:pt x="62523" y="174372"/>
                    <a:pt x="25075" y="127837"/>
                    <a:pt x="21963" y="99293"/>
                  </a:cubicBezTo>
                  <a:close/>
                </a:path>
              </a:pathLst>
            </a:custGeom>
            <a:solidFill>
              <a:srgbClr val="37264E"/>
            </a:solidFill>
            <a:ln>
              <a:solidFill>
                <a:srgbClr val="3726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1" y="430465"/>
            <a:ext cx="504056" cy="3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6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707E-6 2.22222E-6 L -0.12171 0.00231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6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0941E-6 -2.59259E-6 L -0.00044 0.20417 " pathEditMode="relative" rAng="0" ptsTypes="AA">
                                      <p:cBhvr>
                                        <p:cTn id="23" dur="1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1020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98457E-6 -2.22222E-6 L -0.00058 0.13195 " pathEditMode="relative" rAng="0" ptsTypes="AA">
                                      <p:cBhvr>
                                        <p:cTn id="28" dur="1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65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98457E-6 1.38778E-17 L -0.00058 0.0831 " pathEditMode="relative" rAng="0" ptsTypes="AA">
                                      <p:cBhvr>
                                        <p:cTn id="33" dur="1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0" dur="1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374E-6 -4.07407E-6 L 0.18489 -0.00254 " pathEditMode="relative" rAng="0" ptsTypes="AA">
                                      <p:cBhvr>
                                        <p:cTn id="42" dur="1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46" grpId="0"/>
      <p:bldP spid="47" grpId="0"/>
    </p:bld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Robinson</dc:creator>
  <cp:lastModifiedBy>Robinson</cp:lastModifiedBy>
  <cp:revision>28</cp:revision>
  <dcterms:created xsi:type="dcterms:W3CDTF">2021-05-23T19:22:04Z</dcterms:created>
  <dcterms:modified xsi:type="dcterms:W3CDTF">2021-05-23T22:39:27Z</dcterms:modified>
</cp:coreProperties>
</file>