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218.xml"/>
  <Override ContentType="application/vnd.openxmlformats-officedocument.presentationml.slideLayout+xml" PartName="/ppt/slideLayouts/slideLayout307.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315.xml"/>
  <Override ContentType="application/vnd.openxmlformats-officedocument.presentationml.slideLayout+xml" PartName="/ppt/slideLayouts/slideLayout137.xml"/>
  <Override ContentType="application/vnd.openxmlformats-officedocument.presentationml.slideLayout+xml" PartName="/ppt/slideLayouts/slideLayout323.xml"/>
  <Override ContentType="application/vnd.openxmlformats-officedocument.presentationml.slideLayout+xml" PartName="/ppt/slideLayouts/slideLayout226.xml"/>
  <Override ContentType="application/vnd.openxmlformats-officedocument.presentationml.slideLayout+xml" PartName="/ppt/slideLayouts/slideLayout96.xml"/>
  <Override ContentType="application/vnd.openxmlformats-officedocument.presentationml.slideLayout+xml" PartName="/ppt/slideLayouts/slideLayout269.xml"/>
  <Override ContentType="application/vnd.openxmlformats-officedocument.presentationml.slideLayout+xml" PartName="/ppt/slideLayouts/slideLayout285.xml"/>
  <Override ContentType="application/vnd.openxmlformats-officedocument.presentationml.slideLayout+xml" PartName="/ppt/slideLayouts/slideLayout110.xml"/>
  <Override ContentType="application/vnd.openxmlformats-officedocument.presentationml.slideLayout+xml" PartName="/ppt/slideLayouts/slideLayout153.xml"/>
  <Override ContentType="application/vnd.openxmlformats-officedocument.presentationml.slideLayout+xml" PartName="/ppt/slideLayouts/slideLayout61.xml"/>
  <Override ContentType="application/vnd.openxmlformats-officedocument.presentationml.slideLayout+xml" PartName="/ppt/slideLayouts/slideLayout250.xml"/>
  <Override ContentType="application/vnd.openxmlformats-officedocument.presentationml.slideLayout+xml" PartName="/ppt/slideLayouts/slideLayout145.xml"/>
  <Override ContentType="application/vnd.openxmlformats-officedocument.presentationml.slideLayout+xml" PartName="/ppt/slideLayouts/slideLayout277.xml"/>
  <Override ContentType="application/vnd.openxmlformats-officedocument.presentationml.slideLayout+xml" PartName="/ppt/slideLayouts/slideLayout196.xml"/>
  <Override ContentType="application/vnd.openxmlformats-officedocument.presentationml.slideLayout+xml" PartName="/ppt/slideLayouts/slideLayout234.xml"/>
  <Override ContentType="application/vnd.openxmlformats-officedocument.presentationml.slideLayout+xml" PartName="/ppt/slideLayouts/slideLayout102.xml"/>
  <Override ContentType="application/vnd.openxmlformats-officedocument.presentationml.slideLayout+xml" PartName="/ppt/slideLayouts/slideLayout188.xml"/>
  <Override ContentType="application/vnd.openxmlformats-officedocument.presentationml.slideLayout+xml" PartName="/ppt/slideLayouts/slideLayout242.xml"/>
  <Override ContentType="application/vnd.openxmlformats-officedocument.presentationml.slideLayout+xml" PartName="/ppt/slideLayouts/slideLayout165.xml"/>
  <Override ContentType="application/vnd.openxmlformats-officedocument.presentationml.slideLayout+xml" PartName="/ppt/slideLayouts/slideLayout262.xml"/>
  <Override ContentType="application/vnd.openxmlformats-officedocument.presentationml.slideLayout+xml" PartName="/ppt/slideLayouts/slideLayout65.xml"/>
  <Override ContentType="application/vnd.openxmlformats-officedocument.presentationml.slideLayout+xml" PartName="/ppt/slideLayouts/slideLayout289.xml"/>
  <Override ContentType="application/vnd.openxmlformats-officedocument.presentationml.slideLayout+xml" PartName="/ppt/slideLayouts/slideLayout300.xml"/>
  <Override ContentType="application/vnd.openxmlformats-officedocument.presentationml.slideLayout+xml" PartName="/ppt/slideLayouts/slideLayout22.xml"/>
  <Override ContentType="application/vnd.openxmlformats-officedocument.presentationml.slideLayout+xml" PartName="/ppt/slideLayouts/slideLayout293.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31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81.xml"/>
  <Override ContentType="application/vnd.openxmlformats-officedocument.presentationml.slideLayout+xml" PartName="/ppt/slideLayouts/slideLayout10.xml"/>
  <Override ContentType="application/vnd.openxmlformats-officedocument.presentationml.slideLayout+xml" PartName="/ppt/slideLayouts/slideLayout311.xml"/>
  <Override ContentType="application/vnd.openxmlformats-officedocument.presentationml.slideLayout+xml" PartName="/ppt/slideLayouts/slideLayout257.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14.xml"/>
  <Override ContentType="application/vnd.openxmlformats-officedocument.presentationml.slideLayout+xml" PartName="/ppt/slideLayouts/slideLayout92.xml"/>
  <Override ContentType="application/vnd.openxmlformats-officedocument.presentationml.slideLayout+xml" PartName="/ppt/slideLayouts/slideLayout150.xml"/>
  <Override ContentType="application/vnd.openxmlformats-officedocument.presentationml.slideLayout+xml" PartName="/ppt/slideLayouts/slideLayout193.xml"/>
  <Override ContentType="application/vnd.openxmlformats-officedocument.presentationml.slideLayout+xml" PartName="/ppt/slideLayouts/slideLayout185.xml"/>
  <Override ContentType="application/vnd.openxmlformats-officedocument.presentationml.slideLayout+xml" PartName="/ppt/slideLayouts/slideLayout133.xml"/>
  <Override ContentType="application/vnd.openxmlformats-officedocument.presentationml.slideLayout+xml" PartName="/ppt/slideLayouts/slideLayout176.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149.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238.xml"/>
  <Override ContentType="application/vnd.openxmlformats-officedocument.presentationml.slideLayout+xml" PartName="/ppt/slideLayouts/slideLayout77.xml"/>
  <Override ContentType="application/vnd.openxmlformats-officedocument.presentationml.slideLayout+xml" PartName="/ppt/slideLayouts/slideLayout281.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26.xml"/>
  <Override ContentType="application/vnd.openxmlformats-officedocument.presentationml.slideLayout+xml" PartName="/ppt/slideLayouts/slideLayout157.xml"/>
  <Override ContentType="application/vnd.openxmlformats-officedocument.presentationml.slideLayout+xml" PartName="/ppt/slideLayouts/slideLayout69.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304.xml"/>
  <Override ContentType="application/vnd.openxmlformats-officedocument.presentationml.slideLayout+xml" PartName="/ppt/slideLayouts/slideLayout161.xml"/>
  <Override ContentType="application/vnd.openxmlformats-officedocument.presentationml.slideLayout+xml" PartName="/ppt/slideLayouts/slideLayout172.xml"/>
  <Override ContentType="application/vnd.openxmlformats-officedocument.presentationml.slideLayout+xml" PartName="/ppt/slideLayouts/slideLayout266.xml"/>
  <Override ContentType="application/vnd.openxmlformats-officedocument.presentationml.slideLayout+xml" PartName="/ppt/slideLayouts/slideLayout206.xml"/>
  <Override ContentType="application/vnd.openxmlformats-officedocument.presentationml.slideLayout+xml" PartName="/ppt/slideLayouts/slideLayout223.xml"/>
  <Override ContentType="application/vnd.openxmlformats-officedocument.presentationml.slideLayout+xml" PartName="/ppt/slideLayouts/slideLayout142.xml"/>
  <Override ContentType="application/vnd.openxmlformats-officedocument.presentationml.slideLayout+xml" PartName="/ppt/slideLayouts/slideLayout249.xml"/>
  <Override ContentType="application/vnd.openxmlformats-officedocument.presentationml.slideLayout+xml" PartName="/ppt/slideLayouts/slideLayout125.xml"/>
  <Override ContentType="application/vnd.openxmlformats-officedocument.presentationml.slideLayout+xml" PartName="/ppt/slideLayouts/slideLayout88.xml"/>
  <Override ContentType="application/vnd.openxmlformats-officedocument.presentationml.slideLayout+xml" PartName="/ppt/slideLayouts/slideLayout168.xml"/>
  <Override ContentType="application/vnd.openxmlformats-officedocument.presentationml.slideLayout+xml" PartName="/ppt/slideLayouts/slideLayout210.xml"/>
  <Override ContentType="application/vnd.openxmlformats-officedocument.presentationml.slideLayout+xml" PartName="/ppt/slideLayouts/slideLayout270.xml"/>
  <Override ContentType="application/vnd.openxmlformats-officedocument.presentationml.slideLayout+xml" PartName="/ppt/slideLayouts/slideLayout45.xml"/>
  <Override ContentType="application/vnd.openxmlformats-officedocument.presentationml.slideLayout+xml" PartName="/ppt/slideLayouts/slideLayout253.xml"/>
  <Override ContentType="application/vnd.openxmlformats-officedocument.presentationml.slideLayout+xml" PartName="/ppt/slideLayouts/slideLayout296.xml"/>
  <Override ContentType="application/vnd.openxmlformats-officedocument.presentationml.slideLayout+xml" PartName="/ppt/slideLayouts/slideLayout189.xml"/>
  <Override ContentType="application/vnd.openxmlformats-officedocument.presentationml.slideLayout+xml" PartName="/ppt/slideLayouts/slideLayout278.xml"/>
  <Override ContentType="application/vnd.openxmlformats-officedocument.presentationml.slideLayout+xml" PartName="/ppt/slideLayouts/slideLayout62.xml"/>
  <Override ContentType="application/vnd.openxmlformats-officedocument.presentationml.slideLayout+xml" PartName="/ppt/slideLayouts/slideLayout146.xml"/>
  <Override ContentType="application/vnd.openxmlformats-officedocument.presentationml.slideLayout+xml" PartName="/ppt/slideLayouts/slideLayout103.xml"/>
  <Override ContentType="application/vnd.openxmlformats-officedocument.presentationml.slideLayout+xml" PartName="/ppt/slideLayouts/slideLayout235.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219.xml"/>
  <Override ContentType="application/vnd.openxmlformats-officedocument.presentationml.slideLayout+xml" PartName="/ppt/slideLayouts/slideLayout70.xml"/>
  <Override ContentType="application/vnd.openxmlformats-officedocument.presentationml.slideLayout+xml" PartName="/ppt/slideLayouts/slideLayout217.xml"/>
  <Override ContentType="application/vnd.openxmlformats-officedocument.presentationml.slideLayout+xml" PartName="/ppt/slideLayouts/slideLayout308.xml"/>
  <Override ContentType="application/vnd.openxmlformats-officedocument.presentationml.slideLayout+xml" PartName="/ppt/slideLayouts/slideLayout314.xml"/>
  <Override ContentType="application/vnd.openxmlformats-officedocument.presentationml.slideLayout+xml" PartName="/ppt/slideLayouts/slideLayout128.xml"/>
  <Override ContentType="application/vnd.openxmlformats-officedocument.presentationml.slideLayout+xml" PartName="/ppt/slideLayouts/slideLayout225.xml"/>
  <Override ContentType="application/vnd.openxmlformats-officedocument.presentationml.slideLayout+xml" PartName="/ppt/slideLayouts/slideLayout2.xml"/>
  <Override ContentType="application/vnd.openxmlformats-officedocument.presentationml.slideLayout+xml" PartName="/ppt/slideLayouts/slideLayout180.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62.xml"/>
  <Override ContentType="application/vnd.openxmlformats-officedocument.presentationml.slideLayout+xml" PartName="/ppt/slideLayouts/slideLayout64.xml"/>
  <Override ContentType="application/vnd.openxmlformats-officedocument.presentationml.slideLayout+xml" PartName="/ppt/slideLayouts/slideLayout251.xml"/>
  <Override ContentType="application/vnd.openxmlformats-officedocument.presentationml.slideLayout+xml" PartName="/ppt/slideLayouts/slideLayout99.xml"/>
  <Override ContentType="application/vnd.openxmlformats-officedocument.presentationml.slideLayout+xml" PartName="/ppt/slideLayouts/slideLayout268.xml"/>
  <Override ContentType="application/vnd.openxmlformats-officedocument.presentationml.slideLayout+xml" PartName="/ppt/slideLayouts/slideLayout21.xml"/>
  <Override ContentType="application/vnd.openxmlformats-officedocument.presentationml.slideLayout+xml" PartName="/ppt/slideLayouts/slideLayout294.xml"/>
  <Override ContentType="application/vnd.openxmlformats-officedocument.presentationml.slideLayout+xml" PartName="/ppt/slideLayouts/slideLayout152.xml"/>
  <Override ContentType="application/vnd.openxmlformats-officedocument.presentationml.slideLayout+xml" PartName="/ppt/slideLayouts/slideLayout18.xml"/>
  <Override ContentType="application/vnd.openxmlformats-officedocument.presentationml.slideLayout+xml" PartName="/ppt/slideLayouts/slideLayout318.xml"/>
  <Override ContentType="application/vnd.openxmlformats-officedocument.presentationml.slideLayout+xml" PartName="/ppt/slideLayouts/slideLayout118.xml"/>
  <Override ContentType="application/vnd.openxmlformats-officedocument.presentationml.slideLayout+xml" PartName="/ppt/slideLayouts/slideLayout195.xml"/>
  <Override ContentType="application/vnd.openxmlformats-officedocument.presentationml.slideLayout+xml" PartName="/ppt/slideLayouts/slideLayout288.xml"/>
  <Override ContentType="application/vnd.openxmlformats-officedocument.presentationml.slideLayout+xml" PartName="/ppt/slideLayouts/slideLayout245.xml"/>
  <Override ContentType="application/vnd.openxmlformats-officedocument.presentationml.slideLayout+xml" PartName="/ppt/slideLayouts/slideLayout85.xml"/>
  <Override ContentType="application/vnd.openxmlformats-officedocument.presentationml.slideLayout+xml" PartName="/ppt/slideLayouts/slideLayout202.xml"/>
  <Override ContentType="application/vnd.openxmlformats-officedocument.presentationml.slideLayout+xml" PartName="/ppt/slideLayouts/slideLayout177.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231.xml"/>
  <Override ContentType="application/vnd.openxmlformats-officedocument.presentationml.slideLayout+xml" PartName="/ppt/slideLayouts/slideLayout274.xml"/>
  <Override ContentType="application/vnd.openxmlformats-officedocument.presentationml.slideLayout+xml" PartName="/ppt/slideLayouts/slideLayout273.xml"/>
  <Override ContentType="application/vnd.openxmlformats-officedocument.presentationml.slideLayout+xml" PartName="/ppt/slideLayouts/slideLayout184.xml"/>
  <Override ContentType="application/vnd.openxmlformats-officedocument.presentationml.slideLayout+xml" PartName="/ppt/slideLayouts/slideLayout230.xml"/>
  <Override ContentType="application/vnd.openxmlformats-officedocument.presentationml.slideLayout+xml" PartName="/ppt/slideLayouts/slideLayout141.xml"/>
  <Override ContentType="application/vnd.openxmlformats-officedocument.presentationml.slideLayout+xml" PartName="/ppt/slideLayouts/slideLayout239.xml"/>
  <Override ContentType="application/vnd.openxmlformats-officedocument.presentationml.slideLayout+xml" PartName="/ppt/slideLayouts/slideLayout7.xml"/>
  <Override ContentType="application/vnd.openxmlformats-officedocument.presentationml.slideLayout+xml" PartName="/ppt/slideLayouts/slideLayout167.xml"/>
  <Override ContentType="application/vnd.openxmlformats-officedocument.presentationml.slideLayout+xml" PartName="/ppt/slideLayouts/slideLayout107.xml"/>
  <Override ContentType="application/vnd.openxmlformats-officedocument.presentationml.slideLayout+xml" PartName="/ppt/slideLayouts/slideLayout299.xml"/>
  <Override ContentType="application/vnd.openxmlformats-officedocument.presentationml.slideLayout+xml" PartName="/ppt/slideLayouts/slideLayout256.xml"/>
  <Override ContentType="application/vnd.openxmlformats-officedocument.presentationml.slideLayout+xml" PartName="/ppt/slideLayouts/slideLayout124.xml"/>
  <Override ContentType="application/vnd.openxmlformats-officedocument.presentationml.slideLayout+xml" PartName="/ppt/slideLayouts/slideLayout21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220.xml"/>
  <Override ContentType="application/vnd.openxmlformats-officedocument.presentationml.slideLayout+xml" PartName="/ppt/slideLayouts/slideLayout263.xml"/>
  <Override ContentType="application/vnd.openxmlformats-officedocument.presentationml.slideLayout+xml" PartName="/ppt/slideLayouts/slideLayout68.xml"/>
  <Override ContentType="application/vnd.openxmlformats-officedocument.presentationml.slideLayout+xml" PartName="/ppt/slideLayouts/slideLayout203.xml"/>
  <Override ContentType="application/vnd.openxmlformats-officedocument.presentationml.slideLayout+xml" PartName="/ppt/slideLayouts/slideLayout246.xml"/>
  <Override ContentType="application/vnd.openxmlformats-officedocument.presentationml.slideLayout+xml" PartName="/ppt/slideLayouts/slideLayout290.xml"/>
  <Override ContentType="application/vnd.openxmlformats-officedocument.presentationml.slideLayout+xml" PartName="/ppt/slideLayouts/slideLayout229.xml"/>
  <Override ContentType="application/vnd.openxmlformats-officedocument.presentationml.slideLayout+xml" PartName="/ppt/slideLayouts/slideLayout190.xml"/>
  <Override ContentType="application/vnd.openxmlformats-officedocument.presentationml.slideLayout+xml" PartName="/ppt/slideLayouts/slideLayout224.xml"/>
  <Override ContentType="application/vnd.openxmlformats-officedocument.presentationml.slideLayout+xml" PartName="/ppt/slideLayouts/slideLayout267.xml"/>
  <Override ContentType="application/vnd.openxmlformats-officedocument.presentationml.slideLayout+xml" PartName="/ppt/slideLayouts/slideLayout284.xml"/>
  <Override ContentType="application/vnd.openxmlformats-officedocument.presentationml.slideLayout+xml" PartName="/ppt/slideLayouts/slideLayout207.xml"/>
  <Override ContentType="application/vnd.openxmlformats-officedocument.presentationml.slideLayout+xml" PartName="/ppt/slideLayouts/slideLayout13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241.xml"/>
  <Override ContentType="application/vnd.openxmlformats-officedocument.presentationml.slideLayout+xml" PartName="/ppt/slideLayouts/slideLayout31.xml"/>
  <Override ContentType="application/vnd.openxmlformats-officedocument.presentationml.slideLayout+xml" PartName="/ppt/slideLayouts/slideLayout80.xml"/>
  <Override ContentType="application/vnd.openxmlformats-officedocument.presentationml.slideLayout+xml" PartName="/ppt/slideLayouts/slideLayout139.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303.xml"/>
  <Override ContentType="application/vnd.openxmlformats-officedocument.presentationml.slideLayout+xml" PartName="/ppt/slideLayouts/slideLayout156.xml"/>
  <Override ContentType="application/vnd.openxmlformats-officedocument.presentationml.slideLayout+xml" PartName="/ppt/slideLayouts/slideLayout199.xml"/>
  <Override ContentType="application/vnd.openxmlformats-officedocument.presentationml.slideLayout+xml" PartName="/ppt/slideLayouts/slideLayout173.xml"/>
  <Override ContentType="application/vnd.openxmlformats-officedocument.presentationml.slideLayout+xml" PartName="/ppt/slideLayouts/slideLayout320.xml"/>
  <Override ContentType="application/vnd.openxmlformats-officedocument.presentationml.slideLayout+xml" PartName="/ppt/slideLayouts/slideLayout171.xml"/>
  <Override ContentType="application/vnd.openxmlformats-officedocument.presentationml.slideLayout+xml" PartName="/ppt/slideLayouts/slideLayout260.xml"/>
  <Override ContentType="application/vnd.openxmlformats-officedocument.presentationml.slideLayout+xml" PartName="/ppt/slideLayouts/slideLayout198.xml"/>
  <Override ContentType="application/vnd.openxmlformats-officedocument.presentationml.slideLayout+xml" PartName="/ppt/slideLayouts/slideLayout252.xml"/>
  <Override ContentType="application/vnd.openxmlformats-officedocument.presentationml.slideLayout+xml" PartName="/ppt/slideLayouts/slideLayout120.xml"/>
  <Override ContentType="application/vnd.openxmlformats-officedocument.presentationml.slideLayout+xml" PartName="/ppt/slideLayouts/slideLayout163.xml"/>
  <Override ContentType="application/vnd.openxmlformats-officedocument.presentationml.slideLayout+xml" PartName="/ppt/slideLayouts/slideLayout20.xml"/>
  <Override ContentType="application/vnd.openxmlformats-officedocument.presentationml.slideLayout+xml" PartName="/ppt/slideLayouts/slideLayout295.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2.xml"/>
  <Override ContentType="application/vnd.openxmlformats-officedocument.presentationml.slideLayout+xml" PartName="/ppt/slideLayouts/slideLayout119.xml"/>
  <Override ContentType="application/vnd.openxmlformats-officedocument.presentationml.slideLayout+xml" PartName="/ppt/slideLayouts/slideLayout305.xml"/>
  <Override ContentType="application/vnd.openxmlformats-officedocument.presentationml.slideLayout+xml" PartName="/ppt/slideLayouts/slideLayout47.xml"/>
  <Override ContentType="application/vnd.openxmlformats-officedocument.presentationml.slideLayout+xml" PartName="/ppt/slideLayouts/slideLayout216.xml"/>
  <Override ContentType="application/vnd.openxmlformats-officedocument.presentationml.slideLayout+xml" PartName="/ppt/slideLayouts/slideLayout309.xml"/>
  <Override ContentType="application/vnd.openxmlformats-officedocument.presentationml.slideLayout+xml" PartName="/ppt/slideLayouts/slideLayout5.xml"/>
  <Override ContentType="application/vnd.openxmlformats-officedocument.presentationml.slideLayout+xml" PartName="/ppt/slideLayouts/slideLayout259.xml"/>
  <Override ContentType="application/vnd.openxmlformats-officedocument.presentationml.slideLayout+xml" PartName="/ppt/slideLayouts/slideLayout78.xml"/>
  <Override ContentType="application/vnd.openxmlformats-officedocument.presentationml.slideLayout+xml" PartName="/ppt/slideLayouts/slideLayout232.xml"/>
  <Override ContentType="application/vnd.openxmlformats-officedocument.presentationml.slideLayout+xml" PartName="/ppt/slideLayouts/slideLayout313.xml"/>
  <Override ContentType="application/vnd.openxmlformats-officedocument.presentationml.slideLayout+xml" PartName="/ppt/slideLayouts/slideLayout275.xml"/>
  <Override ContentType="application/vnd.openxmlformats-officedocument.presentationml.slideLayout+xml" PartName="/ppt/slideLayouts/slideLayout208.xml"/>
  <Override ContentType="application/vnd.openxmlformats-officedocument.presentationml.slideLayout+xml" PartName="/ppt/slideLayouts/slideLayout35.xml"/>
  <Override ContentType="application/vnd.openxmlformats-officedocument.presentationml.slideLayout+xml" PartName="/ppt/slideLayouts/slideLayout178.xml"/>
  <Override ContentType="application/vnd.openxmlformats-officedocument.presentationml.slideLayout+xml" PartName="/ppt/slideLayouts/slideLayout228.xml"/>
  <Override ContentType="application/vnd.openxmlformats-officedocument.presentationml.slideLayout+xml" PartName="/ppt/slideLayouts/slideLayout135.xml"/>
  <Override ContentType="application/vnd.openxmlformats-officedocument.presentationml.slideLayout+xml" PartName="/ppt/slideLayouts/slideLayout280.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47.xml"/>
  <Override ContentType="application/vnd.openxmlformats-officedocument.presentationml.slideLayout+xml" PartName="/ppt/slideLayouts/slideLayout291.xml"/>
  <Override ContentType="application/vnd.openxmlformats-officedocument.presentationml.slideLayout+xml" PartName="/ppt/slideLayouts/slideLayout194.xml"/>
  <Override ContentType="application/vnd.openxmlformats-officedocument.presentationml.slideLayout+xml" PartName="/ppt/slideLayouts/slideLayout287.xml"/>
  <Override ContentType="application/vnd.openxmlformats-officedocument.presentationml.slideLayout+xml" PartName="/ppt/slideLayouts/slideLayout71.xml"/>
  <Override ContentType="application/vnd.openxmlformats-officedocument.presentationml.slideLayout+xml" PartName="/ppt/slideLayouts/slideLayout151.xml"/>
  <Override ContentType="application/vnd.openxmlformats-officedocument.presentationml.slideLayout+xml" PartName="/ppt/slideLayouts/slideLayout244.xml"/>
  <Override ContentType="application/vnd.openxmlformats-officedocument.presentationml.slideLayout+xml" PartName="/ppt/slideLayouts/slideLayout201.xml"/>
  <Override ContentType="application/vnd.openxmlformats-officedocument.presentationml.slideLayout+xml" PartName="/ppt/slideLayouts/slideLayout302.xml"/>
  <Override ContentType="application/vnd.openxmlformats-officedocument.presentationml.slideLayout+xml" PartName="/ppt/slideLayouts/slideLayout24.xml"/>
  <Override ContentType="application/vnd.openxmlformats-officedocument.presentationml.slideLayout+xml" PartName="/ppt/slideLayouts/slideLayout159.xml"/>
  <Override ContentType="application/vnd.openxmlformats-officedocument.presentationml.slideLayout+xml" PartName="/ppt/slideLayouts/slideLayout67.xml"/>
  <Override ContentType="application/vnd.openxmlformats-officedocument.presentationml.slideLayout+xml" PartName="/ppt/slideLayouts/slideLayout116.xml"/>
  <Override ContentType="application/vnd.openxmlformats-officedocument.presentationml.slideLayout+xml" PartName="/ppt/slideLayouts/slideLayout221.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310.xml"/>
  <Override ContentType="application/vnd.openxmlformats-officedocument.presentationml.slideLayout+xml" PartName="/ppt/slideLayouts/slideLayout204.xml"/>
  <Override ContentType="application/vnd.openxmlformats-officedocument.presentationml.slideLayout+xml" PartName="/ppt/slideLayouts/slideLayout212.xml"/>
  <Override ContentType="application/vnd.openxmlformats-officedocument.presentationml.slideLayout+xml" PartName="/ppt/slideLayouts/slideLayout183.xml"/>
  <Override ContentType="application/vnd.openxmlformats-officedocument.presentationml.slideLayout+xml" PartName="/ppt/slideLayouts/slideLayout298.xml"/>
  <Override ContentType="application/vnd.openxmlformats-officedocument.presentationml.slideLayout+xml" PartName="/ppt/slideLayouts/slideLayout166.xml"/>
  <Override ContentType="application/vnd.openxmlformats-officedocument.presentationml.slideLayout+xml" PartName="/ppt/slideLayouts/slideLayout247.xml"/>
  <Override ContentType="application/vnd.openxmlformats-officedocument.presentationml.slideLayout+xml" PartName="/ppt/slideLayouts/slideLayout272.xml"/>
  <Override ContentType="application/vnd.openxmlformats-officedocument.presentationml.slideLayout+xml" PartName="/ppt/slideLayouts/slideLayout140.xml"/>
  <Override ContentType="application/vnd.openxmlformats-officedocument.presentationml.slideLayout+xml" PartName="/ppt/slideLayouts/slideLayout264.xml"/>
  <Override ContentType="application/vnd.openxmlformats-officedocument.presentationml.slideLayout+xml" PartName="/ppt/slideLayouts/slideLayout90.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255.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51.xml"/>
  <Override ContentType="application/vnd.openxmlformats-officedocument.presentationml.slideLayout+xml" PartName="/ppt/slideLayouts/slideLayout94.xml"/>
  <Override ContentType="application/vnd.openxmlformats-officedocument.presentationml.slideLayout+xml" PartName="/ppt/slideLayouts/slideLayout1.xml"/>
  <Override ContentType="application/vnd.openxmlformats-officedocument.presentationml.slideLayout+xml" PartName="/ppt/slideLayouts/slideLayout174.xml"/>
  <Override ContentType="application/vnd.openxmlformats-officedocument.presentationml.slideLayout+xml" PartName="/ppt/slideLayouts/slideLayout39.xml"/>
  <Override ContentType="application/vnd.openxmlformats-officedocument.presentationml.slideLayout+xml" PartName="/ppt/slideLayouts/slideLayout144.xml"/>
  <Override ContentType="application/vnd.openxmlformats-officedocument.presentationml.slideLayout+xml" PartName="/ppt/slideLayouts/slideLayout317.xml"/>
  <Override ContentType="application/vnd.openxmlformats-officedocument.presentationml.slideLayout+xml" PartName="/ppt/slideLayouts/slideLayout131.xml"/>
  <Override ContentType="application/vnd.openxmlformats-officedocument.presentationml.slideLayout+xml" PartName="/ppt/slideLayouts/slideLayout187.xml"/>
  <Override ContentType="application/vnd.openxmlformats-officedocument.presentationml.slideLayout+xml" PartName="/ppt/slideLayouts/slideLayout321.xml"/>
  <Override ContentType="application/vnd.openxmlformats-officedocument.presentationml.slideLayout+xml" PartName="/ppt/slideLayouts/slideLayout236.xml"/>
  <Override ContentType="application/vnd.openxmlformats-officedocument.presentationml.slideLayout+xml" PartName="/ppt/slideLayouts/slideLayout191.xml"/>
  <Override ContentType="application/vnd.openxmlformats-officedocument.presentationml.slideLayout+xml" PartName="/ppt/slideLayouts/slideLayout279.xml"/>
  <Override ContentType="application/vnd.openxmlformats-officedocument.presentationml.slideLayout+xml" PartName="/ppt/slideLayouts/slideLayout28.xml"/>
  <Override ContentType="application/vnd.openxmlformats-officedocument.presentationml.slideLayout+xml" PartName="/ppt/slideLayouts/slideLayout155.xml"/>
  <Override ContentType="application/vnd.openxmlformats-officedocument.presentationml.slideLayout+xml" PartName="/ppt/slideLayouts/slideLayout58.xml"/>
  <Override ContentType="application/vnd.openxmlformats-officedocument.presentationml.slideLayout+xml" PartName="/ppt/slideLayouts/slideLayout240.xml"/>
  <Override ContentType="application/vnd.openxmlformats-officedocument.presentationml.slideLayout+xml" PartName="/ppt/slideLayouts/slideLayout15.xml"/>
  <Override ContentType="application/vnd.openxmlformats-officedocument.presentationml.slideLayout+xml" PartName="/ppt/slideLayouts/slideLayout283.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138.xml"/>
  <Override ContentType="application/vnd.openxmlformats-officedocument.presentationml.slideLayout+xml" PartName="/ppt/slideLayouts/slideLayout32.xml"/>
  <Override ContentType="application/vnd.openxmlformats-officedocument.presentationml.slideLayout+xml" PartName="/ppt/slideLayouts/slideLayout200.xml"/>
  <Override ContentType="application/vnd.openxmlformats-officedocument.presentationml.slideLayout+xml" PartName="/ppt/slideLayouts/slideLayout243.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286.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54.xml"/>
  <Override ContentType="application/vnd.openxmlformats-officedocument.presentationml.slideLayout+xml" PartName="/ppt/slideLayouts/slideLayout197.xml"/>
  <Override ContentType="application/vnd.openxmlformats-officedocument.presentationml.slideLayout+xml" PartName="/ppt/slideLayouts/slideLayout306.xml"/>
  <Override ContentType="application/vnd.openxmlformats-officedocument.presentationml.slideLayout+xml" PartName="/ppt/slideLayouts/slideLayout38.xml"/>
  <Override ContentType="application/vnd.openxmlformats-officedocument.presentationml.slideLayout+xml" PartName="/ppt/slideLayouts/slideLayout170.xml"/>
  <Override ContentType="application/vnd.openxmlformats-officedocument.presentationml.slideLayout+xml" PartName="/ppt/slideLayouts/slideLayout101.xml"/>
  <Override ContentType="application/vnd.openxmlformats-officedocument.presentationml.slideLayout+xml" PartName="/ppt/slideLayouts/slideLayout233.xml"/>
  <Override ContentType="application/vnd.openxmlformats-officedocument.presentationml.slideLayout+xml" PartName="/ppt/slideLayouts/slideLayout179.xml"/>
  <Override ContentType="application/vnd.openxmlformats-officedocument.presentationml.slideLayout+xml" PartName="/ppt/slideLayouts/slideLayout60.xml"/>
  <Override ContentType="application/vnd.openxmlformats-officedocument.presentationml.slideLayout+xml" PartName="/ppt/slideLayouts/slideLayout322.xml"/>
  <Override ContentType="application/vnd.openxmlformats-officedocument.presentationml.slideLayout+xml" PartName="/ppt/slideLayouts/slideLayout136.xml"/>
  <Override ContentType="application/vnd.openxmlformats-officedocument.presentationml.slideLayout+xml" PartName="/ppt/slideLayouts/slideLayout292.xml"/>
  <Override ContentType="application/vnd.openxmlformats-officedocument.presentationml.slideLayout+xml" PartName="/ppt/slideLayouts/slideLayout105.xml"/>
  <Override ContentType="application/vnd.openxmlformats-officedocument.presentationml.slideLayout+xml" PartName="/ppt/slideLayouts/slideLayout182.xml"/>
  <Override ContentType="application/vnd.openxmlformats-officedocument.presentationml.slideLayout+xml" PartName="/ppt/slideLayouts/slideLayout215.xml"/>
  <Override ContentType="application/vnd.openxmlformats-officedocument.presentationml.slideLayout+xml" PartName="/ppt/slideLayouts/slideLayout276.xml"/>
  <Override ContentType="application/vnd.openxmlformats-officedocument.presentationml.slideLayout+xml" PartName="/ppt/slideLayouts/slideLayout258.xml"/>
  <Override ContentType="application/vnd.openxmlformats-officedocument.presentationml.slideLayout+xml" PartName="/ppt/slideLayouts/slideLayout148.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261.xml"/>
  <Override ContentType="application/vnd.openxmlformats-officedocument.presentationml.slideLayout+xml" PartName="/ppt/slideLayouts/slideLayout164.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312.xml"/>
  <Override ContentType="application/vnd.openxmlformats-officedocument.presentationml.slideLayout+xml" PartName="/ppt/slideLayouts/slideLayout209.xml"/>
  <Override ContentType="application/vnd.openxmlformats-officedocument.presentationml.slideLayout+xml" PartName="/ppt/slideLayouts/slideLayout227.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248.xml"/>
  <Override ContentType="application/vnd.openxmlformats-officedocument.presentationml.slideLayout+xml" PartName="/ppt/slideLayouts/slideLayout205.xml"/>
  <Override ContentType="application/vnd.openxmlformats-officedocument.presentationml.slideLayout+xml" PartName="/ppt/slideLayouts/slideLayout222.xml"/>
  <Override ContentType="application/vnd.openxmlformats-officedocument.presentationml.slideLayout+xml" PartName="/ppt/slideLayouts/slideLayout282.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265.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109.xml"/>
  <Override ContentType="application/vnd.openxmlformats-officedocument.presentationml.slideLayout+xml" PartName="/ppt/slideLayouts/slideLayout158.xml"/>
  <Override ContentType="application/vnd.openxmlformats-officedocument.presentationml.slideLayout+xml" PartName="/ppt/slideLayouts/slideLayout115.xml"/>
  <Override ContentType="application/vnd.openxmlformats-officedocument.presentationml.slideLayout+xml" PartName="/ppt/slideLayouts/slideLayout301.xml"/>
  <Override ContentType="application/vnd.openxmlformats-officedocument.presentationml.slideLayout+xml" PartName="/ppt/slideLayouts/slideLayout192.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75.xml"/>
  <Override ContentType="application/vnd.openxmlformats-officedocument.presentationml.slideLayout+xml" PartName="/ppt/slideLayouts/slideLayout297.xml"/>
  <Override ContentType="application/vnd.openxmlformats-officedocument.presentationml.slideLayout+xml" PartName="/ppt/slideLayouts/slideLayout211.xml"/>
  <Override ContentType="application/vnd.openxmlformats-officedocument.presentationml.slideLayout+xml" PartName="/ppt/slideLayouts/slideLayout100.xml"/>
  <Override ContentType="application/vnd.openxmlformats-officedocument.presentationml.slideLayout+xml" PartName="/ppt/slideLayouts/slideLayout237.xml"/>
  <Override ContentType="application/vnd.openxmlformats-officedocument.presentationml.slideLayout+xml" PartName="/ppt/slideLayouts/slideLayout143.xml"/>
  <Override ContentType="application/vnd.openxmlformats-officedocument.presentationml.slideLayout+xml" PartName="/ppt/slideLayouts/slideLayout271.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254.xml"/>
  <Override ContentType="application/vnd.openxmlformats-officedocument.presentationml.slideLayout+xml" PartName="/ppt/slideLayouts/slideLayout9.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69.xml"/>
  <Override ContentType="application/vnd.openxmlformats-officedocument.presentationml.slideLayout+xml" PartName="/ppt/slideLayouts/slideLayout93.xml"/>
  <Override ContentType="application/vnd.openxmlformats-officedocument.presentationml.slideLayout+xml" PartName="/ppt/slideLayouts/slideLayout316.xml"/>
  <Override ContentType="application/vnd.openxmlformats-officedocument.presentationml.slideLayout+xml" PartName="/ppt/slideLayouts/slideLayout27.xml"/>
  <Override ContentType="application/vnd.openxmlformats-officedocument.presentationml.slideLayout+xml" PartName="/ppt/slideLayouts/slideLayout186.xml"/>
  <Override ContentType="application/vnd.openxmlformats-officedocument.presentationml.slideLayout+xml" PartName="/ppt/slideLayouts/slideLayout160.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971" r:id="rId4"/>
    <p:sldMasterId id="2147483972" r:id="rId5"/>
    <p:sldMasterId id="2147483973" r:id="rId6"/>
    <p:sldMasterId id="2147483974" r:id="rId7"/>
    <p:sldMasterId id="2147483975" r:id="rId8"/>
    <p:sldMasterId id="2147483976" r:id="rId9"/>
    <p:sldMasterId id="2147483977"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Lst>
  <p:sldSz cy="5143500" cx="9144000"/>
  <p:notesSz cx="6858000" cy="9144000"/>
  <p:embeddedFontLst>
    <p:embeddedFont>
      <p:font typeface="Merriweather Light"/>
      <p:regular r:id="rId21"/>
      <p:bold r:id="rId22"/>
      <p:italic r:id="rId23"/>
      <p:boldItalic r:id="rId24"/>
    </p:embeddedFont>
    <p:embeddedFont>
      <p:font typeface="Montserrat"/>
      <p:regular r:id="rId25"/>
      <p:bold r:id="rId26"/>
      <p:italic r:id="rId27"/>
      <p:boldItalic r:id="rId28"/>
    </p:embeddedFont>
    <p:embeddedFont>
      <p:font typeface="Lato"/>
      <p:regular r:id="rId29"/>
      <p:bold r:id="rId30"/>
      <p:italic r:id="rId31"/>
      <p:boldItalic r:id="rId32"/>
    </p:embeddedFont>
    <p:embeddedFont>
      <p:font typeface="Open Sans SemiBold"/>
      <p:regular r:id="rId33"/>
      <p:bold r:id="rId34"/>
      <p:italic r:id="rId35"/>
      <p:boldItalic r:id="rId36"/>
    </p:embeddedFont>
    <p:embeddedFont>
      <p:font typeface="Vidaloka"/>
      <p:regular r:id="rId37"/>
    </p:embeddedFont>
    <p:embeddedFont>
      <p:font typeface="Russo One"/>
      <p:regular r:id="rId38"/>
    </p:embeddedFont>
    <p:embeddedFont>
      <p:font typeface="Mako"/>
      <p:regular r:id="rId39"/>
    </p:embeddedFont>
    <p:embeddedFont>
      <p:font typeface="Crimson Text"/>
      <p:regular r:id="rId40"/>
      <p:bold r:id="rId41"/>
      <p:italic r:id="rId42"/>
      <p:boldItalic r:id="rId43"/>
    </p:embeddedFon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rimsonText-regular.fntdata"/><Relationship Id="rId42" Type="http://schemas.openxmlformats.org/officeDocument/2006/relationships/font" Target="fonts/CrimsonText-italic.fntdata"/><Relationship Id="rId41" Type="http://schemas.openxmlformats.org/officeDocument/2006/relationships/font" Target="fonts/CrimsonText-bold.fntdata"/><Relationship Id="rId44" Type="http://schemas.openxmlformats.org/officeDocument/2006/relationships/font" Target="fonts/OpenSans-regular.fntdata"/><Relationship Id="rId43" Type="http://schemas.openxmlformats.org/officeDocument/2006/relationships/font" Target="fonts/CrimsonText-boldItalic.fntdata"/><Relationship Id="rId46" Type="http://schemas.openxmlformats.org/officeDocument/2006/relationships/font" Target="fonts/OpenSans-italic.fntdata"/><Relationship Id="rId45" Type="http://schemas.openxmlformats.org/officeDocument/2006/relationships/font" Target="fonts/OpenSans-bold.fntdata"/><Relationship Id="rId1" Type="http://schemas.openxmlformats.org/officeDocument/2006/relationships/theme" Target="theme/theme6.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7" Type="http://schemas.openxmlformats.org/officeDocument/2006/relationships/font" Target="fonts/OpenSans-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font" Target="fonts/Lato-italic.fntdata"/><Relationship Id="rId30" Type="http://schemas.openxmlformats.org/officeDocument/2006/relationships/font" Target="fonts/Lato-bold.fntdata"/><Relationship Id="rId33" Type="http://schemas.openxmlformats.org/officeDocument/2006/relationships/font" Target="fonts/OpenSansSemiBold-regular.fntdata"/><Relationship Id="rId32" Type="http://schemas.openxmlformats.org/officeDocument/2006/relationships/font" Target="fonts/Lato-boldItalic.fntdata"/><Relationship Id="rId35" Type="http://schemas.openxmlformats.org/officeDocument/2006/relationships/font" Target="fonts/OpenSansSemiBold-italic.fntdata"/><Relationship Id="rId34" Type="http://schemas.openxmlformats.org/officeDocument/2006/relationships/font" Target="fonts/OpenSansSemiBold-bold.fntdata"/><Relationship Id="rId37" Type="http://schemas.openxmlformats.org/officeDocument/2006/relationships/font" Target="fonts/Vidaloka-regular.fntdata"/><Relationship Id="rId36" Type="http://schemas.openxmlformats.org/officeDocument/2006/relationships/font" Target="fonts/OpenSansSemiBold-boldItalic.fntdata"/><Relationship Id="rId39" Type="http://schemas.openxmlformats.org/officeDocument/2006/relationships/font" Target="fonts/Mako-regular.fntdata"/><Relationship Id="rId38" Type="http://schemas.openxmlformats.org/officeDocument/2006/relationships/font" Target="fonts/RussoOne-regular.fntdata"/><Relationship Id="rId20" Type="http://schemas.openxmlformats.org/officeDocument/2006/relationships/slide" Target="slides/slide9.xml"/><Relationship Id="rId22" Type="http://schemas.openxmlformats.org/officeDocument/2006/relationships/font" Target="fonts/MerriweatherLight-bold.fntdata"/><Relationship Id="rId21" Type="http://schemas.openxmlformats.org/officeDocument/2006/relationships/font" Target="fonts/MerriweatherLight-regular.fntdata"/><Relationship Id="rId24" Type="http://schemas.openxmlformats.org/officeDocument/2006/relationships/font" Target="fonts/MerriweatherLight-boldItalic.fntdata"/><Relationship Id="rId23" Type="http://schemas.openxmlformats.org/officeDocument/2006/relationships/font" Target="fonts/MerriweatherLight-italic.fntdata"/><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29" Type="http://schemas.openxmlformats.org/officeDocument/2006/relationships/font" Target="fonts/Lato-regular.fntdata"/><Relationship Id="rId11" Type="http://schemas.openxmlformats.org/officeDocument/2006/relationships/notesMaster" Target="notesMasters/notesMaster1.xml"/><Relationship Id="rId10" Type="http://schemas.openxmlformats.org/officeDocument/2006/relationships/slideMaster" Target="slideMasters/slideMaster7.xml"/><Relationship Id="rId13" Type="http://schemas.openxmlformats.org/officeDocument/2006/relationships/slide" Target="slides/slide2.xml"/><Relationship Id="rId12" Type="http://schemas.openxmlformats.org/officeDocument/2006/relationships/slide" Target="slides/slide1.xml"/><Relationship Id="rId15" Type="http://schemas.openxmlformats.org/officeDocument/2006/relationships/slide" Target="slides/slide4.xml"/><Relationship Id="rId14" Type="http://schemas.openxmlformats.org/officeDocument/2006/relationships/slide" Target="slides/slide3.xml"/><Relationship Id="rId17" Type="http://schemas.openxmlformats.org/officeDocument/2006/relationships/slide" Target="slides/slide6.xml"/><Relationship Id="rId16" Type="http://schemas.openxmlformats.org/officeDocument/2006/relationships/slide" Target="slides/slide5.xml"/><Relationship Id="rId19" Type="http://schemas.openxmlformats.org/officeDocument/2006/relationships/slide" Target="slides/slide8.xml"/><Relationship Id="rId1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8" name="Shape 2828"/>
        <p:cNvGrpSpPr/>
        <p:nvPr/>
      </p:nvGrpSpPr>
      <p:grpSpPr>
        <a:xfrm>
          <a:off x="0" y="0"/>
          <a:ext cx="0" cy="0"/>
          <a:chOff x="0" y="0"/>
          <a:chExt cx="0" cy="0"/>
        </a:xfrm>
      </p:grpSpPr>
      <p:sp>
        <p:nvSpPr>
          <p:cNvPr id="2829" name="Google Shape;2829;g2b5368c4e47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0" name="Google Shape;2830;g2b5368c4e47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5" name="Shape 2835"/>
        <p:cNvGrpSpPr/>
        <p:nvPr/>
      </p:nvGrpSpPr>
      <p:grpSpPr>
        <a:xfrm>
          <a:off x="0" y="0"/>
          <a:ext cx="0" cy="0"/>
          <a:chOff x="0" y="0"/>
          <a:chExt cx="0" cy="0"/>
        </a:xfrm>
      </p:grpSpPr>
      <p:sp>
        <p:nvSpPr>
          <p:cNvPr id="2836" name="Google Shape;2836;g2b5368c4e47_0_1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7" name="Google Shape;2837;g2b5368c4e47_0_1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Estos serían los datos históricos, desde que se comenzó oficialmente a hacer el recuento oficial en 2003 de muertes por violencia de </a:t>
            </a:r>
            <a:r>
              <a:rPr lang="es"/>
              <a:t>género.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5" name="Shape 2845"/>
        <p:cNvGrpSpPr/>
        <p:nvPr/>
      </p:nvGrpSpPr>
      <p:grpSpPr>
        <a:xfrm>
          <a:off x="0" y="0"/>
          <a:ext cx="0" cy="0"/>
          <a:chOff x="0" y="0"/>
          <a:chExt cx="0" cy="0"/>
        </a:xfrm>
      </p:grpSpPr>
      <p:sp>
        <p:nvSpPr>
          <p:cNvPr id="2846" name="Google Shape;2846;g2b5368c4e47_0_3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7" name="Google Shape;2847;g2b5368c4e47_0_3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Estos serían los datos de este último año en el que se ha considerado el peor año desde el 2015, sin olvidar el 2019 donde hubo 56 muertes.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5" name="Shape 2855"/>
        <p:cNvGrpSpPr/>
        <p:nvPr/>
      </p:nvGrpSpPr>
      <p:grpSpPr>
        <a:xfrm>
          <a:off x="0" y="0"/>
          <a:ext cx="0" cy="0"/>
          <a:chOff x="0" y="0"/>
          <a:chExt cx="0" cy="0"/>
        </a:xfrm>
      </p:grpSpPr>
      <p:sp>
        <p:nvSpPr>
          <p:cNvPr id="2856" name="Google Shape;2856;g2b5368c4e47_0_2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7" name="Google Shape;2857;g2b5368c4e47_0_2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Tras explorar y analizar los datos anteriores, me ha </a:t>
            </a:r>
            <a:r>
              <a:rPr lang="es"/>
              <a:t>llamado</a:t>
            </a:r>
            <a:r>
              <a:rPr lang="es"/>
              <a:t> la </a:t>
            </a:r>
            <a:r>
              <a:rPr lang="es"/>
              <a:t>atención</a:t>
            </a:r>
            <a:r>
              <a:rPr lang="es"/>
              <a:t> la zona donde se </a:t>
            </a:r>
            <a:r>
              <a:rPr lang="es"/>
              <a:t>producen</a:t>
            </a:r>
            <a:r>
              <a:rPr lang="es"/>
              <a:t> los mayores homicidios, expongo estas </a:t>
            </a:r>
            <a:r>
              <a:rPr lang="es"/>
              <a:t>hipótesis</a:t>
            </a:r>
            <a:r>
              <a:rPr lang="es"/>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7" name="Shape 2867"/>
        <p:cNvGrpSpPr/>
        <p:nvPr/>
      </p:nvGrpSpPr>
      <p:grpSpPr>
        <a:xfrm>
          <a:off x="0" y="0"/>
          <a:ext cx="0" cy="0"/>
          <a:chOff x="0" y="0"/>
          <a:chExt cx="0" cy="0"/>
        </a:xfrm>
      </p:grpSpPr>
      <p:sp>
        <p:nvSpPr>
          <p:cNvPr id="2868" name="Google Shape;2868;g2b5368c4e47_0_4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9" name="Google Shape;2869;g2b5368c4e47_0_4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Como observamos cuando realizamos un estudio con </a:t>
            </a:r>
            <a:r>
              <a:rPr lang="es"/>
              <a:t>más</a:t>
            </a:r>
            <a:r>
              <a:rPr lang="es"/>
              <a:t> objetividad, es decir comparando la </a:t>
            </a:r>
            <a:r>
              <a:rPr lang="es"/>
              <a:t>población</a:t>
            </a:r>
            <a:r>
              <a:rPr lang="es"/>
              <a:t> total con el total de homicidios durante esto 20 años, nos damos cuenta de que nuestros datos comienzan a variar, </a:t>
            </a:r>
            <a:r>
              <a:rPr lang="es"/>
              <a:t>aquí</a:t>
            </a:r>
            <a:r>
              <a:rPr lang="es"/>
              <a:t> entran nuestras </a:t>
            </a:r>
            <a:r>
              <a:rPr lang="es"/>
              <a:t>hipótesis</a:t>
            </a:r>
            <a:r>
              <a:rPr lang="es"/>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5" name="Shape 2875"/>
        <p:cNvGrpSpPr/>
        <p:nvPr/>
      </p:nvGrpSpPr>
      <p:grpSpPr>
        <a:xfrm>
          <a:off x="0" y="0"/>
          <a:ext cx="0" cy="0"/>
          <a:chOff x="0" y="0"/>
          <a:chExt cx="0" cy="0"/>
        </a:xfrm>
      </p:grpSpPr>
      <p:sp>
        <p:nvSpPr>
          <p:cNvPr id="2876" name="Google Shape;2876;g2b5368c4e47_0_5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7" name="Google Shape;2877;g2b5368c4e47_0_5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8" name="Shape 2888"/>
        <p:cNvGrpSpPr/>
        <p:nvPr/>
      </p:nvGrpSpPr>
      <p:grpSpPr>
        <a:xfrm>
          <a:off x="0" y="0"/>
          <a:ext cx="0" cy="0"/>
          <a:chOff x="0" y="0"/>
          <a:chExt cx="0" cy="0"/>
        </a:xfrm>
      </p:grpSpPr>
      <p:sp>
        <p:nvSpPr>
          <p:cNvPr id="2889" name="Google Shape;2889;g2b5368c4e47_0_6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0" name="Google Shape;2890;g2b5368c4e47_0_6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Aquí</a:t>
            </a:r>
            <a:r>
              <a:rPr lang="es"/>
              <a:t> podemos ver el informe PISA  de 2022 donde observamos el nivel de estudios de la comunidad </a:t>
            </a:r>
            <a:r>
              <a:rPr lang="es"/>
              <a:t>autónoma</a:t>
            </a:r>
            <a:r>
              <a:rPr lang="es"/>
              <a:t> en España, a la derecha </a:t>
            </a:r>
            <a:r>
              <a:rPr lang="es"/>
              <a:t>observamos</a:t>
            </a:r>
            <a:r>
              <a:rPr lang="es"/>
              <a:t> por ranking de homicidios en orden descendente las CCAA durante estos 20 años, como se observa no en un orden exacto pero si por ranking donde las comunidades con menos estudios son las </a:t>
            </a:r>
            <a:r>
              <a:rPr lang="es"/>
              <a:t>más</a:t>
            </a:r>
            <a:r>
              <a:rPr lang="es"/>
              <a:t> afectadas por estas muertes.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6" name="Shape 2896"/>
        <p:cNvGrpSpPr/>
        <p:nvPr/>
      </p:nvGrpSpPr>
      <p:grpSpPr>
        <a:xfrm>
          <a:off x="0" y="0"/>
          <a:ext cx="0" cy="0"/>
          <a:chOff x="0" y="0"/>
          <a:chExt cx="0" cy="0"/>
        </a:xfrm>
      </p:grpSpPr>
      <p:sp>
        <p:nvSpPr>
          <p:cNvPr id="2897" name="Google Shape;2897;g2b5368c4e47_0_7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8" name="Google Shape;2898;g2b5368c4e47_0_7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como podemos ver por colores esta es la </a:t>
            </a:r>
            <a:r>
              <a:rPr lang="es"/>
              <a:t>comparación</a:t>
            </a:r>
            <a:r>
              <a:rPr lang="es"/>
              <a:t> de las CCAA con </a:t>
            </a:r>
            <a:r>
              <a:rPr lang="es"/>
              <a:t>más</a:t>
            </a:r>
            <a:r>
              <a:rPr lang="es"/>
              <a:t> tasa de </a:t>
            </a:r>
            <a:r>
              <a:rPr lang="es"/>
              <a:t>desempleo</a:t>
            </a:r>
            <a:r>
              <a:rPr lang="es"/>
              <a:t> y el </a:t>
            </a:r>
            <a:r>
              <a:rPr lang="es"/>
              <a:t>número</a:t>
            </a:r>
            <a:r>
              <a:rPr lang="es"/>
              <a:t> de </a:t>
            </a:r>
            <a:r>
              <a:rPr lang="es"/>
              <a:t>víctimas</a:t>
            </a:r>
            <a:r>
              <a:rPr lang="es"/>
              <a:t> por habitantes. </a:t>
            </a:r>
            <a:endParaRPr/>
          </a:p>
          <a:p>
            <a:pPr indent="0" lvl="0" marL="0" rtl="0" algn="l">
              <a:spcBef>
                <a:spcPts val="0"/>
              </a:spcBef>
              <a:spcAft>
                <a:spcPts val="0"/>
              </a:spcAft>
              <a:buNone/>
            </a:pPr>
            <a:r>
              <a:rPr lang="es"/>
              <a:t>Efectivamente tiene total </a:t>
            </a:r>
            <a:r>
              <a:rPr lang="es"/>
              <a:t>relación</a:t>
            </a:r>
            <a:r>
              <a:rPr lang="es"/>
              <a:t> salvo dos excepciones como Extremadura y Cataluña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2" name="Shape 2902"/>
        <p:cNvGrpSpPr/>
        <p:nvPr/>
      </p:nvGrpSpPr>
      <p:grpSpPr>
        <a:xfrm>
          <a:off x="0" y="0"/>
          <a:ext cx="0" cy="0"/>
          <a:chOff x="0" y="0"/>
          <a:chExt cx="0" cy="0"/>
        </a:xfrm>
      </p:grpSpPr>
      <p:sp>
        <p:nvSpPr>
          <p:cNvPr id="2903" name="Google Shape;2903;g2b5368c4e47_0_8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4" name="Google Shape;2904;g2b5368c4e47_0_8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843" name="Shape 843"/>
        <p:cNvGrpSpPr/>
        <p:nvPr/>
      </p:nvGrpSpPr>
      <p:grpSpPr>
        <a:xfrm>
          <a:off x="0" y="0"/>
          <a:ext cx="0" cy="0"/>
          <a:chOff x="0" y="0"/>
          <a:chExt cx="0" cy="0"/>
        </a:xfrm>
      </p:grpSpPr>
      <p:sp>
        <p:nvSpPr>
          <p:cNvPr id="844" name="Google Shape;844;p103"/>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45" name="Google Shape;845;p103"/>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846" name="Google Shape;846;p103"/>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47" name="Google Shape;847;p103"/>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848" name="Google Shape;848;p103"/>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49" name="Google Shape;849;p103"/>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850" name="Google Shape;850;p103"/>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851" name="Google Shape;851;p10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52" name="Google Shape;852;p10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853" name="Shape 853"/>
        <p:cNvGrpSpPr/>
        <p:nvPr/>
      </p:nvGrpSpPr>
      <p:grpSpPr>
        <a:xfrm>
          <a:off x="0" y="0"/>
          <a:ext cx="0" cy="0"/>
          <a:chOff x="0" y="0"/>
          <a:chExt cx="0" cy="0"/>
        </a:xfrm>
      </p:grpSpPr>
      <p:sp>
        <p:nvSpPr>
          <p:cNvPr id="854" name="Google Shape;854;p104"/>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55" name="Google Shape;855;p104"/>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56" name="Google Shape;856;p104"/>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57" name="Google Shape;857;p104"/>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58" name="Google Shape;858;p104"/>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59" name="Google Shape;859;p104"/>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0" name="Google Shape;860;p104"/>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61" name="Google Shape;861;p104"/>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2" name="Google Shape;862;p104"/>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863" name="Google Shape;863;p10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64" name="Google Shape;864;p10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865" name="Shape 865"/>
        <p:cNvGrpSpPr/>
        <p:nvPr/>
      </p:nvGrpSpPr>
      <p:grpSpPr>
        <a:xfrm>
          <a:off x="0" y="0"/>
          <a:ext cx="0" cy="0"/>
          <a:chOff x="0" y="0"/>
          <a:chExt cx="0" cy="0"/>
        </a:xfrm>
      </p:grpSpPr>
      <p:cxnSp>
        <p:nvCxnSpPr>
          <p:cNvPr id="866" name="Google Shape;866;p10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67" name="Google Shape;867;p10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68" name="Google Shape;868;p105"/>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69" name="Google Shape;869;p10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70" name="Google Shape;870;p10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71" name="Google Shape;871;p105"/>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872" name="Google Shape;872;p105"/>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73" name="Google Shape;873;p105"/>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4" name="Google Shape;874;p105"/>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75" name="Google Shape;875;p105"/>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6" name="Google Shape;876;p105"/>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877" name="Google Shape;877;p105"/>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78" name="Google Shape;878;p105"/>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879" name="Shape 879"/>
        <p:cNvGrpSpPr/>
        <p:nvPr/>
      </p:nvGrpSpPr>
      <p:grpSpPr>
        <a:xfrm>
          <a:off x="0" y="0"/>
          <a:ext cx="0" cy="0"/>
          <a:chOff x="0" y="0"/>
          <a:chExt cx="0" cy="0"/>
        </a:xfrm>
      </p:grpSpPr>
      <p:sp>
        <p:nvSpPr>
          <p:cNvPr id="880" name="Google Shape;880;p106"/>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881" name="Google Shape;881;p106"/>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82" name="Google Shape;882;p106"/>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883" name="Google Shape;883;p106"/>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84" name="Google Shape;884;p106"/>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885" name="Google Shape;885;p106"/>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886" name="Google Shape;886;p10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7" name="Google Shape;887;p10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888" name="Shape 888"/>
        <p:cNvGrpSpPr/>
        <p:nvPr/>
      </p:nvGrpSpPr>
      <p:grpSpPr>
        <a:xfrm>
          <a:off x="0" y="0"/>
          <a:ext cx="0" cy="0"/>
          <a:chOff x="0" y="0"/>
          <a:chExt cx="0" cy="0"/>
        </a:xfrm>
      </p:grpSpPr>
      <p:sp>
        <p:nvSpPr>
          <p:cNvPr id="889" name="Google Shape;889;p107"/>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90" name="Google Shape;890;p107"/>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91" name="Google Shape;891;p107"/>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92" name="Google Shape;892;p107"/>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93" name="Google Shape;893;p107"/>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94" name="Google Shape;894;p107"/>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895" name="Google Shape;895;p10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96" name="Google Shape;896;p10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97" name="Google Shape;897;p10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98" name="Google Shape;898;p10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99" name="Google Shape;899;p10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900" name="Google Shape;900;p107"/>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901" name="Google Shape;901;p107"/>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902" name="Google Shape;902;p107"/>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903" name="Shape 903"/>
        <p:cNvGrpSpPr/>
        <p:nvPr/>
      </p:nvGrpSpPr>
      <p:grpSpPr>
        <a:xfrm>
          <a:off x="0" y="0"/>
          <a:ext cx="0" cy="0"/>
          <a:chOff x="0" y="0"/>
          <a:chExt cx="0" cy="0"/>
        </a:xfrm>
      </p:grpSpPr>
      <p:sp>
        <p:nvSpPr>
          <p:cNvPr id="904" name="Google Shape;904;p108"/>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05" name="Google Shape;905;p108"/>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906" name="Google Shape;906;p10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07" name="Google Shape;907;p10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908" name="Shape 908"/>
        <p:cNvGrpSpPr/>
        <p:nvPr/>
      </p:nvGrpSpPr>
      <p:grpSpPr>
        <a:xfrm>
          <a:off x="0" y="0"/>
          <a:ext cx="0" cy="0"/>
          <a:chOff x="0" y="0"/>
          <a:chExt cx="0" cy="0"/>
        </a:xfrm>
      </p:grpSpPr>
      <p:sp>
        <p:nvSpPr>
          <p:cNvPr id="909" name="Google Shape;909;p109"/>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910" name="Google Shape;910;p109"/>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911" name="Google Shape;911;p10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12" name="Google Shape;912;p10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913" name="Shape 913"/>
        <p:cNvGrpSpPr/>
        <p:nvPr/>
      </p:nvGrpSpPr>
      <p:grpSpPr>
        <a:xfrm>
          <a:off x="0" y="0"/>
          <a:ext cx="0" cy="0"/>
          <a:chOff x="0" y="0"/>
          <a:chExt cx="0" cy="0"/>
        </a:xfrm>
      </p:grpSpPr>
      <p:sp>
        <p:nvSpPr>
          <p:cNvPr id="914" name="Google Shape;914;p110"/>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915" name="Google Shape;915;p110"/>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916" name="Google Shape;916;p1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17" name="Google Shape;917;p1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18" name="Google Shape;918;p110"/>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919" name="Shape 919"/>
        <p:cNvGrpSpPr/>
        <p:nvPr/>
      </p:nvGrpSpPr>
      <p:grpSpPr>
        <a:xfrm>
          <a:off x="0" y="0"/>
          <a:ext cx="0" cy="0"/>
          <a:chOff x="0" y="0"/>
          <a:chExt cx="0" cy="0"/>
        </a:xfrm>
      </p:grpSpPr>
      <p:cxnSp>
        <p:nvCxnSpPr>
          <p:cNvPr id="920" name="Google Shape;920;p1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21" name="Google Shape;921;p1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22" name="Google Shape;922;p1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23" name="Google Shape;923;p1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24" name="Google Shape;924;p11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25" name="Google Shape;925;p11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926" name="Google Shape;926;p111"/>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927" name="Google Shape;927;p111"/>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928" name="Google Shape;928;p111"/>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929" name="Shape 929"/>
        <p:cNvGrpSpPr/>
        <p:nvPr/>
      </p:nvGrpSpPr>
      <p:grpSpPr>
        <a:xfrm>
          <a:off x="0" y="0"/>
          <a:ext cx="0" cy="0"/>
          <a:chOff x="0" y="0"/>
          <a:chExt cx="0" cy="0"/>
        </a:xfrm>
      </p:grpSpPr>
      <p:sp>
        <p:nvSpPr>
          <p:cNvPr id="930" name="Google Shape;930;p112"/>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31" name="Google Shape;931;p112"/>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32" name="Google Shape;932;p112"/>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33" name="Google Shape;933;p112"/>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34" name="Google Shape;934;p112"/>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935" name="Google Shape;935;p11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36" name="Google Shape;936;p11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937" name="Shape 937"/>
        <p:cNvGrpSpPr/>
        <p:nvPr/>
      </p:nvGrpSpPr>
      <p:grpSpPr>
        <a:xfrm>
          <a:off x="0" y="0"/>
          <a:ext cx="0" cy="0"/>
          <a:chOff x="0" y="0"/>
          <a:chExt cx="0" cy="0"/>
        </a:xfrm>
      </p:grpSpPr>
      <p:sp>
        <p:nvSpPr>
          <p:cNvPr id="938" name="Google Shape;938;p113"/>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939" name="Google Shape;939;p113"/>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40" name="Google Shape;940;p113"/>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41" name="Google Shape;941;p113"/>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42" name="Google Shape;942;p113"/>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43" name="Google Shape;943;p113"/>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44" name="Google Shape;944;p113"/>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945" name="Google Shape;945;p1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46" name="Google Shape;946;p1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47" name="Google Shape;947;p11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48" name="Google Shape;948;p11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949" name="Shape 949"/>
        <p:cNvGrpSpPr/>
        <p:nvPr/>
      </p:nvGrpSpPr>
      <p:grpSpPr>
        <a:xfrm>
          <a:off x="0" y="0"/>
          <a:ext cx="0" cy="0"/>
          <a:chOff x="0" y="0"/>
          <a:chExt cx="0" cy="0"/>
        </a:xfrm>
      </p:grpSpPr>
      <p:sp>
        <p:nvSpPr>
          <p:cNvPr id="950" name="Google Shape;950;p114"/>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951" name="Google Shape;951;p114"/>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52" name="Google Shape;952;p114"/>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100">
                <a:solidFill>
                  <a:schemeClr val="dk2"/>
                </a:solidFill>
                <a:latin typeface="Montserrat"/>
                <a:ea typeface="Montserrat"/>
                <a:cs typeface="Montserrat"/>
                <a:sym typeface="Montserrat"/>
              </a:rPr>
              <a:t>CREDITS</a:t>
            </a:r>
            <a:r>
              <a:rPr lang="es" sz="1100">
                <a:solidFill>
                  <a:schemeClr val="dk2"/>
                </a:solidFill>
                <a:latin typeface="Montserrat"/>
                <a:ea typeface="Montserrat"/>
                <a:cs typeface="Montserrat"/>
                <a:sym typeface="Montserrat"/>
              </a:rPr>
              <a:t>: This presentation template was created by </a:t>
            </a:r>
            <a:r>
              <a:rPr b="1" lang="es"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s" sz="1100">
                <a:solidFill>
                  <a:schemeClr val="dk2"/>
                </a:solidFill>
                <a:latin typeface="Montserrat"/>
                <a:ea typeface="Montserrat"/>
                <a:cs typeface="Montserrat"/>
                <a:sym typeface="Montserrat"/>
              </a:rPr>
              <a:t>, including icons by </a:t>
            </a:r>
            <a:r>
              <a:rPr b="1" lang="es"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s" sz="1100">
                <a:solidFill>
                  <a:schemeClr val="dk2"/>
                </a:solidFill>
                <a:latin typeface="Montserrat"/>
                <a:ea typeface="Montserrat"/>
                <a:cs typeface="Montserrat"/>
                <a:sym typeface="Montserrat"/>
              </a:rPr>
              <a:t>, infographics &amp; images by </a:t>
            </a:r>
            <a:r>
              <a:rPr b="1" lang="es"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953" name="Google Shape;953;p1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54" name="Google Shape;954;p114"/>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55" name="Google Shape;955;p1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56" name="Google Shape;956;p114"/>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957" name="Shape 957"/>
        <p:cNvGrpSpPr/>
        <p:nvPr/>
      </p:nvGrpSpPr>
      <p:grpSpPr>
        <a:xfrm>
          <a:off x="0" y="0"/>
          <a:ext cx="0" cy="0"/>
          <a:chOff x="0" y="0"/>
          <a:chExt cx="0" cy="0"/>
        </a:xfrm>
      </p:grpSpPr>
      <p:cxnSp>
        <p:nvCxnSpPr>
          <p:cNvPr id="958" name="Google Shape;958;p1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59" name="Google Shape;959;p1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960" name="Shape 960"/>
        <p:cNvGrpSpPr/>
        <p:nvPr/>
      </p:nvGrpSpPr>
      <p:grpSpPr>
        <a:xfrm>
          <a:off x="0" y="0"/>
          <a:ext cx="0" cy="0"/>
          <a:chOff x="0" y="0"/>
          <a:chExt cx="0" cy="0"/>
        </a:xfrm>
      </p:grpSpPr>
      <p:cxnSp>
        <p:nvCxnSpPr>
          <p:cNvPr id="961" name="Google Shape;961;p1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62" name="Google Shape;962;p1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63" name="Google Shape;963;p11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64" name="Google Shape;964;p116"/>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965" name="Shape 965"/>
        <p:cNvGrpSpPr/>
        <p:nvPr/>
      </p:nvGrpSpPr>
      <p:grpSpPr>
        <a:xfrm>
          <a:off x="0" y="0"/>
          <a:ext cx="0" cy="0"/>
          <a:chOff x="0" y="0"/>
          <a:chExt cx="0" cy="0"/>
        </a:xfrm>
      </p:grpSpPr>
      <p:cxnSp>
        <p:nvCxnSpPr>
          <p:cNvPr id="966" name="Google Shape;966;p1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67" name="Google Shape;967;p1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68" name="Google Shape;968;p117"/>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969" name="Shape 969"/>
        <p:cNvGrpSpPr/>
        <p:nvPr/>
      </p:nvGrpSpPr>
      <p:grpSpPr>
        <a:xfrm>
          <a:off x="0" y="0"/>
          <a:ext cx="0" cy="0"/>
          <a:chOff x="0" y="0"/>
          <a:chExt cx="0" cy="0"/>
        </a:xfrm>
      </p:grpSpPr>
      <p:cxnSp>
        <p:nvCxnSpPr>
          <p:cNvPr id="970" name="Google Shape;970;p1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71" name="Google Shape;971;p1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72" name="Google Shape;972;p11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73" name="Google Shape;973;p11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74" name="Google Shape;974;p11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75" name="Google Shape;975;p118"/>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79" name="Shape 979"/>
        <p:cNvGrpSpPr/>
        <p:nvPr/>
      </p:nvGrpSpPr>
      <p:grpSpPr>
        <a:xfrm>
          <a:off x="0" y="0"/>
          <a:ext cx="0" cy="0"/>
          <a:chOff x="0" y="0"/>
          <a:chExt cx="0" cy="0"/>
        </a:xfrm>
      </p:grpSpPr>
      <p:sp>
        <p:nvSpPr>
          <p:cNvPr id="980" name="Google Shape;980;p120"/>
          <p:cNvSpPr txBox="1"/>
          <p:nvPr>
            <p:ph type="ctrTitle"/>
          </p:nvPr>
        </p:nvSpPr>
        <p:spPr>
          <a:xfrm>
            <a:off x="1039975" y="1248300"/>
            <a:ext cx="7064100" cy="205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81" name="Google Shape;981;p120"/>
          <p:cNvSpPr txBox="1"/>
          <p:nvPr>
            <p:ph idx="1" type="subTitle"/>
          </p:nvPr>
        </p:nvSpPr>
        <p:spPr>
          <a:xfrm>
            <a:off x="1040000" y="3300900"/>
            <a:ext cx="7064100" cy="44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982" name="Google Shape;982;p12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83" name="Google Shape;983;p120"/>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84" name="Google Shape;984;p12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85" name="Google Shape;985;p120"/>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6" name="Shape 986"/>
        <p:cNvGrpSpPr/>
        <p:nvPr/>
      </p:nvGrpSpPr>
      <p:grpSpPr>
        <a:xfrm>
          <a:off x="0" y="0"/>
          <a:ext cx="0" cy="0"/>
          <a:chOff x="0" y="0"/>
          <a:chExt cx="0" cy="0"/>
        </a:xfrm>
      </p:grpSpPr>
      <p:sp>
        <p:nvSpPr>
          <p:cNvPr id="987" name="Google Shape;987;p121"/>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88" name="Google Shape;988;p121"/>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989" name="Google Shape;989;p121"/>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990" name="Google Shape;990;p1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91" name="Google Shape;991;p1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92" name="Google Shape;992;p121"/>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93" name="Google Shape;993;p121"/>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94" name="Shape 994"/>
        <p:cNvGrpSpPr/>
        <p:nvPr/>
      </p:nvGrpSpPr>
      <p:grpSpPr>
        <a:xfrm>
          <a:off x="0" y="0"/>
          <a:ext cx="0" cy="0"/>
          <a:chOff x="0" y="0"/>
          <a:chExt cx="0" cy="0"/>
        </a:xfrm>
      </p:grpSpPr>
      <p:sp>
        <p:nvSpPr>
          <p:cNvPr id="995" name="Google Shape;995;p122"/>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96" name="Google Shape;996;p122"/>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1"/>
              </a:buClr>
              <a:buSzPts val="1800"/>
              <a:buFont typeface="Lato"/>
              <a:buChar char="●"/>
              <a:defRPr sz="1100"/>
            </a:lvl1pPr>
            <a:lvl2pPr indent="-317500" lvl="1" marL="914400" rtl="0">
              <a:spcBef>
                <a:spcPts val="0"/>
              </a:spcBef>
              <a:spcAft>
                <a:spcPts val="0"/>
              </a:spcAft>
              <a:buClr>
                <a:schemeClr val="dk1"/>
              </a:buClr>
              <a:buSzPts val="1400"/>
              <a:buFont typeface="Lato"/>
              <a:buChar char="○"/>
              <a:defRPr/>
            </a:lvl2pPr>
            <a:lvl3pPr indent="-317500" lvl="2" marL="1371600" rtl="0">
              <a:spcBef>
                <a:spcPts val="0"/>
              </a:spcBef>
              <a:spcAft>
                <a:spcPts val="0"/>
              </a:spcAft>
              <a:buClr>
                <a:schemeClr val="dk1"/>
              </a:buClr>
              <a:buSzPts val="1400"/>
              <a:buFont typeface="Lato"/>
              <a:buChar char="■"/>
              <a:defRPr/>
            </a:lvl3pPr>
            <a:lvl4pPr indent="-317500" lvl="3" marL="1828800" rtl="0">
              <a:spcBef>
                <a:spcPts val="0"/>
              </a:spcBef>
              <a:spcAft>
                <a:spcPts val="0"/>
              </a:spcAft>
              <a:buClr>
                <a:schemeClr val="dk1"/>
              </a:buClr>
              <a:buSzPts val="1400"/>
              <a:buFont typeface="Lato"/>
              <a:buChar char="●"/>
              <a:defRPr/>
            </a:lvl4pPr>
            <a:lvl5pPr indent="-317500" lvl="4" marL="2286000" rtl="0">
              <a:spcBef>
                <a:spcPts val="0"/>
              </a:spcBef>
              <a:spcAft>
                <a:spcPts val="0"/>
              </a:spcAft>
              <a:buClr>
                <a:schemeClr val="dk1"/>
              </a:buClr>
              <a:buSzPts val="1400"/>
              <a:buFont typeface="Lato"/>
              <a:buChar char="○"/>
              <a:defRPr/>
            </a:lvl5pPr>
            <a:lvl6pPr indent="-317500" lvl="5" marL="2743200" rtl="0">
              <a:spcBef>
                <a:spcPts val="0"/>
              </a:spcBef>
              <a:spcAft>
                <a:spcPts val="0"/>
              </a:spcAft>
              <a:buClr>
                <a:schemeClr val="dk1"/>
              </a:buClr>
              <a:buSzPts val="1400"/>
              <a:buFont typeface="Lato"/>
              <a:buChar char="■"/>
              <a:defRPr/>
            </a:lvl6pPr>
            <a:lvl7pPr indent="-317500" lvl="6" marL="3200400" rtl="0">
              <a:spcBef>
                <a:spcPts val="0"/>
              </a:spcBef>
              <a:spcAft>
                <a:spcPts val="0"/>
              </a:spcAft>
              <a:buClr>
                <a:schemeClr val="dk1"/>
              </a:buClr>
              <a:buSzPts val="1400"/>
              <a:buFont typeface="Lato"/>
              <a:buChar char="●"/>
              <a:defRPr/>
            </a:lvl7pPr>
            <a:lvl8pPr indent="-317500" lvl="7" marL="3657600" rtl="0">
              <a:spcBef>
                <a:spcPts val="0"/>
              </a:spcBef>
              <a:spcAft>
                <a:spcPts val="0"/>
              </a:spcAft>
              <a:buClr>
                <a:schemeClr val="dk1"/>
              </a:buClr>
              <a:buSzPts val="1400"/>
              <a:buFont typeface="Lato"/>
              <a:buChar char="○"/>
              <a:defRPr/>
            </a:lvl8pPr>
            <a:lvl9pPr indent="-317500" lvl="8" marL="4114800" rtl="0">
              <a:spcBef>
                <a:spcPts val="0"/>
              </a:spcBef>
              <a:spcAft>
                <a:spcPts val="0"/>
              </a:spcAft>
              <a:buClr>
                <a:schemeClr val="dk1"/>
              </a:buClr>
              <a:buSzPts val="1400"/>
              <a:buFont typeface="Lato"/>
              <a:buChar char="■"/>
              <a:defRPr/>
            </a:lvl9pPr>
          </a:lstStyle>
          <a:p/>
        </p:txBody>
      </p:sp>
      <p:cxnSp>
        <p:nvCxnSpPr>
          <p:cNvPr id="997" name="Google Shape;997;p1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98" name="Google Shape;998;p1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99" name="Google Shape;999;p122"/>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00" name="Shape 1000"/>
        <p:cNvGrpSpPr/>
        <p:nvPr/>
      </p:nvGrpSpPr>
      <p:grpSpPr>
        <a:xfrm>
          <a:off x="0" y="0"/>
          <a:ext cx="0" cy="0"/>
          <a:chOff x="0" y="0"/>
          <a:chExt cx="0" cy="0"/>
        </a:xfrm>
      </p:grpSpPr>
      <p:sp>
        <p:nvSpPr>
          <p:cNvPr id="1001" name="Google Shape;1001;p123"/>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02" name="Google Shape;1002;p123"/>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1003" name="Google Shape;1003;p123"/>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04" name="Google Shape;1004;p123"/>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1005" name="Google Shape;1005;p123"/>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006" name="Google Shape;1006;p1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07" name="Google Shape;1007;p1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08" name="Google Shape;1008;p123"/>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1039975" y="1248300"/>
            <a:ext cx="7064100" cy="205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5" name="Google Shape;55;p14"/>
          <p:cNvSpPr txBox="1"/>
          <p:nvPr>
            <p:ph idx="1" type="subTitle"/>
          </p:nvPr>
        </p:nvSpPr>
        <p:spPr>
          <a:xfrm>
            <a:off x="1040000" y="3300900"/>
            <a:ext cx="7064100" cy="44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56" name="Google Shape;56;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7" name="Google Shape;57;p14"/>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8" name="Google Shape;58;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14"/>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9" name="Shape 1009"/>
        <p:cNvGrpSpPr/>
        <p:nvPr/>
      </p:nvGrpSpPr>
      <p:grpSpPr>
        <a:xfrm>
          <a:off x="0" y="0"/>
          <a:ext cx="0" cy="0"/>
          <a:chOff x="0" y="0"/>
          <a:chExt cx="0" cy="0"/>
        </a:xfrm>
      </p:grpSpPr>
      <p:sp>
        <p:nvSpPr>
          <p:cNvPr id="1010" name="Google Shape;1010;p12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11" name="Google Shape;1011;p1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12" name="Google Shape;1012;p1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3" name="Shape 1013"/>
        <p:cNvGrpSpPr/>
        <p:nvPr/>
      </p:nvGrpSpPr>
      <p:grpSpPr>
        <a:xfrm>
          <a:off x="0" y="0"/>
          <a:ext cx="0" cy="0"/>
          <a:chOff x="0" y="0"/>
          <a:chExt cx="0" cy="0"/>
        </a:xfrm>
      </p:grpSpPr>
      <p:sp>
        <p:nvSpPr>
          <p:cNvPr id="1014" name="Google Shape;1014;p125"/>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1015" name="Google Shape;1015;p125"/>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016" name="Google Shape;1016;p125"/>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17" name="Google Shape;1017;p1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18" name="Google Shape;1018;p1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19" name="Shape 1019"/>
        <p:cNvGrpSpPr/>
        <p:nvPr/>
      </p:nvGrpSpPr>
      <p:grpSpPr>
        <a:xfrm>
          <a:off x="0" y="0"/>
          <a:ext cx="0" cy="0"/>
          <a:chOff x="0" y="0"/>
          <a:chExt cx="0" cy="0"/>
        </a:xfrm>
      </p:grpSpPr>
      <p:sp>
        <p:nvSpPr>
          <p:cNvPr id="1020" name="Google Shape;1020;p126"/>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1021" name="Google Shape;1021;p1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22" name="Google Shape;1022;p1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23" name="Google Shape;1023;p126"/>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024" name="Google Shape;1024;p126"/>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25" name="Shape 1025"/>
        <p:cNvGrpSpPr/>
        <p:nvPr/>
      </p:nvGrpSpPr>
      <p:grpSpPr>
        <a:xfrm>
          <a:off x="0" y="0"/>
          <a:ext cx="0" cy="0"/>
          <a:chOff x="0" y="0"/>
          <a:chExt cx="0" cy="0"/>
        </a:xfrm>
      </p:grpSpPr>
      <p:sp>
        <p:nvSpPr>
          <p:cNvPr id="1026" name="Google Shape;1026;p127"/>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1027" name="Google Shape;1027;p127"/>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28" name="Google Shape;1028;p1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29" name="Google Shape;1029;p1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30" name="Google Shape;1030;p127"/>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1" name="Shape 1031"/>
        <p:cNvGrpSpPr/>
        <p:nvPr/>
      </p:nvGrpSpPr>
      <p:grpSpPr>
        <a:xfrm>
          <a:off x="0" y="0"/>
          <a:ext cx="0" cy="0"/>
          <a:chOff x="0" y="0"/>
          <a:chExt cx="0" cy="0"/>
        </a:xfrm>
      </p:grpSpPr>
      <p:sp>
        <p:nvSpPr>
          <p:cNvPr id="1032" name="Google Shape;1032;p128"/>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rtl="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1033" name="Google Shape;1033;p1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34" name="Google Shape;1034;p1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35" name="Google Shape;1035;p128"/>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36" name="Shape 1036"/>
        <p:cNvGrpSpPr/>
        <p:nvPr/>
      </p:nvGrpSpPr>
      <p:grpSpPr>
        <a:xfrm>
          <a:off x="0" y="0"/>
          <a:ext cx="0" cy="0"/>
          <a:chOff x="0" y="0"/>
          <a:chExt cx="0" cy="0"/>
        </a:xfrm>
      </p:grpSpPr>
      <p:sp>
        <p:nvSpPr>
          <p:cNvPr id="1037" name="Google Shape;1037;p129"/>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38" name="Google Shape;1038;p129"/>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cxnSp>
        <p:nvCxnSpPr>
          <p:cNvPr id="1039" name="Google Shape;1039;p1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40" name="Google Shape;1040;p1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41" name="Google Shape;1041;p1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042" name="Google Shape;1042;p1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043" name="Shape 1043"/>
        <p:cNvGrpSpPr/>
        <p:nvPr/>
      </p:nvGrpSpPr>
      <p:grpSpPr>
        <a:xfrm>
          <a:off x="0" y="0"/>
          <a:ext cx="0" cy="0"/>
          <a:chOff x="0" y="0"/>
          <a:chExt cx="0" cy="0"/>
        </a:xfrm>
      </p:grpSpPr>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044" name="Shape 1044"/>
        <p:cNvGrpSpPr/>
        <p:nvPr/>
      </p:nvGrpSpPr>
      <p:grpSpPr>
        <a:xfrm>
          <a:off x="0" y="0"/>
          <a:ext cx="0" cy="0"/>
          <a:chOff x="0" y="0"/>
          <a:chExt cx="0" cy="0"/>
        </a:xfrm>
      </p:grpSpPr>
      <p:sp>
        <p:nvSpPr>
          <p:cNvPr id="1045" name="Google Shape;1045;p131"/>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46" name="Google Shape;1046;p131"/>
          <p:cNvSpPr txBox="1"/>
          <p:nvPr>
            <p:ph idx="1" type="subTitle"/>
          </p:nvPr>
        </p:nvSpPr>
        <p:spPr>
          <a:xfrm>
            <a:off x="5859325" y="1405390"/>
            <a:ext cx="2486100" cy="40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047" name="Google Shape;1047;p131"/>
          <p:cNvSpPr txBox="1"/>
          <p:nvPr>
            <p:ph idx="2" type="subTitle"/>
          </p:nvPr>
        </p:nvSpPr>
        <p:spPr>
          <a:xfrm>
            <a:off x="5859325" y="180641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48" name="Google Shape;1048;p131"/>
          <p:cNvSpPr txBox="1"/>
          <p:nvPr>
            <p:ph idx="3" type="subTitle"/>
          </p:nvPr>
        </p:nvSpPr>
        <p:spPr>
          <a:xfrm>
            <a:off x="1903925" y="1405390"/>
            <a:ext cx="2486100" cy="40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049" name="Google Shape;1049;p131"/>
          <p:cNvSpPr txBox="1"/>
          <p:nvPr>
            <p:ph idx="4" type="subTitle"/>
          </p:nvPr>
        </p:nvSpPr>
        <p:spPr>
          <a:xfrm>
            <a:off x="1903925" y="180641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50" name="Google Shape;1050;p131"/>
          <p:cNvSpPr txBox="1"/>
          <p:nvPr>
            <p:ph idx="5" type="subTitle"/>
          </p:nvPr>
        </p:nvSpPr>
        <p:spPr>
          <a:xfrm>
            <a:off x="5859325" y="3171118"/>
            <a:ext cx="2486100" cy="46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051" name="Google Shape;1051;p131"/>
          <p:cNvSpPr txBox="1"/>
          <p:nvPr>
            <p:ph idx="6" type="subTitle"/>
          </p:nvPr>
        </p:nvSpPr>
        <p:spPr>
          <a:xfrm>
            <a:off x="5859325" y="356548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52" name="Google Shape;1052;p131"/>
          <p:cNvSpPr txBox="1"/>
          <p:nvPr>
            <p:ph idx="7" type="subTitle"/>
          </p:nvPr>
        </p:nvSpPr>
        <p:spPr>
          <a:xfrm>
            <a:off x="1903925" y="3171118"/>
            <a:ext cx="2486100" cy="46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053" name="Google Shape;1053;p131"/>
          <p:cNvSpPr txBox="1"/>
          <p:nvPr>
            <p:ph idx="8" type="subTitle"/>
          </p:nvPr>
        </p:nvSpPr>
        <p:spPr>
          <a:xfrm>
            <a:off x="1903975" y="356548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54" name="Google Shape;1054;p131"/>
          <p:cNvSpPr txBox="1"/>
          <p:nvPr>
            <p:ph hasCustomPrompt="1" idx="9" type="title"/>
          </p:nvPr>
        </p:nvSpPr>
        <p:spPr>
          <a:xfrm>
            <a:off x="798575" y="1417915"/>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055" name="Google Shape;1055;p131"/>
          <p:cNvSpPr txBox="1"/>
          <p:nvPr>
            <p:ph hasCustomPrompt="1" idx="13" type="title"/>
          </p:nvPr>
        </p:nvSpPr>
        <p:spPr>
          <a:xfrm>
            <a:off x="4753975" y="1403976"/>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056" name="Google Shape;1056;p131"/>
          <p:cNvSpPr txBox="1"/>
          <p:nvPr>
            <p:ph hasCustomPrompt="1" idx="14" type="title"/>
          </p:nvPr>
        </p:nvSpPr>
        <p:spPr>
          <a:xfrm>
            <a:off x="798625" y="3176773"/>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057" name="Google Shape;1057;p131"/>
          <p:cNvSpPr txBox="1"/>
          <p:nvPr>
            <p:ph hasCustomPrompt="1" idx="15" type="title"/>
          </p:nvPr>
        </p:nvSpPr>
        <p:spPr>
          <a:xfrm>
            <a:off x="4753975" y="3162833"/>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1058" name="Google Shape;1058;p1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59" name="Google Shape;1059;p1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1060" name="Shape 1060"/>
        <p:cNvGrpSpPr/>
        <p:nvPr/>
      </p:nvGrpSpPr>
      <p:grpSpPr>
        <a:xfrm>
          <a:off x="0" y="0"/>
          <a:ext cx="0" cy="0"/>
          <a:chOff x="0" y="0"/>
          <a:chExt cx="0" cy="0"/>
        </a:xfrm>
      </p:grpSpPr>
      <p:sp>
        <p:nvSpPr>
          <p:cNvPr id="1061" name="Google Shape;1061;p132"/>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2" name="Google Shape;1062;p132"/>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63" name="Google Shape;1063;p132"/>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64" name="Google Shape;1064;p132"/>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5" name="Google Shape;1065;p132"/>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66" name="Google Shape;1066;p132"/>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67" name="Google Shape;1067;p132"/>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8" name="Google Shape;1068;p132"/>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69" name="Google Shape;1069;p132"/>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0" name="Google Shape;1070;p132"/>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1" name="Google Shape;1071;p132"/>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2" name="Google Shape;1072;p132"/>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3" name="Google Shape;1073;p132"/>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4" name="Google Shape;1074;p132"/>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5" name="Google Shape;1075;p132"/>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6" name="Google Shape;1076;p132"/>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7" name="Google Shape;1077;p132"/>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8" name="Google Shape;1078;p132"/>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9" name="Google Shape;1079;p132"/>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80" name="Google Shape;1080;p1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81" name="Google Shape;1081;p1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82" name="Google Shape;1082;p13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083" name="Google Shape;1083;p13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084" name="Shape 1084"/>
        <p:cNvGrpSpPr/>
        <p:nvPr/>
      </p:nvGrpSpPr>
      <p:grpSpPr>
        <a:xfrm>
          <a:off x="0" y="0"/>
          <a:ext cx="0" cy="0"/>
          <a:chOff x="0" y="0"/>
          <a:chExt cx="0" cy="0"/>
        </a:xfrm>
      </p:grpSpPr>
      <p:sp>
        <p:nvSpPr>
          <p:cNvPr id="1085" name="Google Shape;1085;p133"/>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086" name="Google Shape;1086;p133"/>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087" name="Google Shape;1087;p1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88" name="Google Shape;1088;p1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2" name="Google Shape;62;p15"/>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63" name="Google Shape;63;p15"/>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64" name="Google Shape;64;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5" name="Google Shape;65;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6" name="Google Shape;66;p15"/>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7" name="Google Shape;67;p15"/>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089" name="Shape 1089"/>
        <p:cNvGrpSpPr/>
        <p:nvPr/>
      </p:nvGrpSpPr>
      <p:grpSpPr>
        <a:xfrm>
          <a:off x="0" y="0"/>
          <a:ext cx="0" cy="0"/>
          <a:chOff x="0" y="0"/>
          <a:chExt cx="0" cy="0"/>
        </a:xfrm>
      </p:grpSpPr>
      <p:sp>
        <p:nvSpPr>
          <p:cNvPr id="1090" name="Google Shape;1090;p134"/>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091" name="Google Shape;1091;p134"/>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092" name="Google Shape;1092;p1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93" name="Google Shape;1093;p1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94" name="Google Shape;1094;p1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095" name="Google Shape;1095;p1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096" name="Shape 1096"/>
        <p:cNvGrpSpPr/>
        <p:nvPr/>
      </p:nvGrpSpPr>
      <p:grpSpPr>
        <a:xfrm>
          <a:off x="0" y="0"/>
          <a:ext cx="0" cy="0"/>
          <a:chOff x="0" y="0"/>
          <a:chExt cx="0" cy="0"/>
        </a:xfrm>
      </p:grpSpPr>
      <p:sp>
        <p:nvSpPr>
          <p:cNvPr id="1097" name="Google Shape;1097;p135"/>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098" name="Google Shape;1098;p135"/>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099" name="Google Shape;1099;p1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0" name="Google Shape;1100;p1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1" name="Google Shape;1101;p135"/>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02" name="Google Shape;1102;p13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103" name="Shape 1103"/>
        <p:cNvGrpSpPr/>
        <p:nvPr/>
      </p:nvGrpSpPr>
      <p:grpSpPr>
        <a:xfrm>
          <a:off x="0" y="0"/>
          <a:ext cx="0" cy="0"/>
          <a:chOff x="0" y="0"/>
          <a:chExt cx="0" cy="0"/>
        </a:xfrm>
      </p:grpSpPr>
      <p:sp>
        <p:nvSpPr>
          <p:cNvPr id="1104" name="Google Shape;1104;p136"/>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105" name="Google Shape;1105;p136"/>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106" name="Google Shape;1106;p1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7" name="Google Shape;1107;p1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108" name="Shape 1108"/>
        <p:cNvGrpSpPr/>
        <p:nvPr/>
      </p:nvGrpSpPr>
      <p:grpSpPr>
        <a:xfrm>
          <a:off x="0" y="0"/>
          <a:ext cx="0" cy="0"/>
          <a:chOff x="0" y="0"/>
          <a:chExt cx="0" cy="0"/>
        </a:xfrm>
      </p:grpSpPr>
      <p:sp>
        <p:nvSpPr>
          <p:cNvPr id="1109" name="Google Shape;1109;p137"/>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110" name="Google Shape;1110;p137"/>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111" name="Google Shape;1111;p1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12" name="Google Shape;1112;p1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13" name="Google Shape;1113;p1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14" name="Google Shape;1114;p1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15" name="Google Shape;1115;p1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16" name="Google Shape;1116;p13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117" name="Shape 1117"/>
        <p:cNvGrpSpPr/>
        <p:nvPr/>
      </p:nvGrpSpPr>
      <p:grpSpPr>
        <a:xfrm>
          <a:off x="0" y="0"/>
          <a:ext cx="0" cy="0"/>
          <a:chOff x="0" y="0"/>
          <a:chExt cx="0" cy="0"/>
        </a:xfrm>
      </p:grpSpPr>
      <p:sp>
        <p:nvSpPr>
          <p:cNvPr id="1118" name="Google Shape;1118;p138"/>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19" name="Google Shape;1119;p138"/>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120" name="Google Shape;1120;p138"/>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121" name="Google Shape;1121;p138"/>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22" name="Google Shape;1122;p138"/>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23" name="Google Shape;1123;p138"/>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24" name="Google Shape;1124;p138"/>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125" name="Shape 1125"/>
        <p:cNvGrpSpPr/>
        <p:nvPr/>
      </p:nvGrpSpPr>
      <p:grpSpPr>
        <a:xfrm>
          <a:off x="0" y="0"/>
          <a:ext cx="0" cy="0"/>
          <a:chOff x="0" y="0"/>
          <a:chExt cx="0" cy="0"/>
        </a:xfrm>
      </p:grpSpPr>
      <p:sp>
        <p:nvSpPr>
          <p:cNvPr id="1126" name="Google Shape;1126;p13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127" name="Google Shape;1127;p1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28" name="Google Shape;1128;p1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29" name="Google Shape;1129;p139"/>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130" name="Shape 1130"/>
        <p:cNvGrpSpPr/>
        <p:nvPr/>
      </p:nvGrpSpPr>
      <p:grpSpPr>
        <a:xfrm>
          <a:off x="0" y="0"/>
          <a:ext cx="0" cy="0"/>
          <a:chOff x="0" y="0"/>
          <a:chExt cx="0" cy="0"/>
        </a:xfrm>
      </p:grpSpPr>
      <p:cxnSp>
        <p:nvCxnSpPr>
          <p:cNvPr id="1131" name="Google Shape;1131;p1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32" name="Google Shape;1132;p1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33" name="Google Shape;1133;p1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34" name="Google Shape;1134;p1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35" name="Google Shape;1135;p1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36" name="Google Shape;1136;p1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137" name="Google Shape;1137;p14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138" name="Shape 1138"/>
        <p:cNvGrpSpPr/>
        <p:nvPr/>
      </p:nvGrpSpPr>
      <p:grpSpPr>
        <a:xfrm>
          <a:off x="0" y="0"/>
          <a:ext cx="0" cy="0"/>
          <a:chOff x="0" y="0"/>
          <a:chExt cx="0" cy="0"/>
        </a:xfrm>
      </p:grpSpPr>
      <p:sp>
        <p:nvSpPr>
          <p:cNvPr id="1139" name="Google Shape;1139;p141"/>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40" name="Google Shape;1140;p141"/>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141" name="Google Shape;1141;p141"/>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42" name="Google Shape;1142;p141"/>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143" name="Google Shape;1143;p141"/>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44" name="Google Shape;1144;p141"/>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145" name="Google Shape;1145;p141"/>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46" name="Google Shape;1146;p141"/>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147" name="Google Shape;1147;p141"/>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148" name="Google Shape;1148;p1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49" name="Google Shape;1149;p1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150" name="Shape 1150"/>
        <p:cNvGrpSpPr/>
        <p:nvPr/>
      </p:nvGrpSpPr>
      <p:grpSpPr>
        <a:xfrm>
          <a:off x="0" y="0"/>
          <a:ext cx="0" cy="0"/>
          <a:chOff x="0" y="0"/>
          <a:chExt cx="0" cy="0"/>
        </a:xfrm>
      </p:grpSpPr>
      <p:cxnSp>
        <p:nvCxnSpPr>
          <p:cNvPr id="1151" name="Google Shape;1151;p1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52" name="Google Shape;1152;p1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53" name="Google Shape;1153;p1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54" name="Google Shape;1154;p1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155" name="Google Shape;1155;p142"/>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156" name="Shape 1156"/>
        <p:cNvGrpSpPr/>
        <p:nvPr/>
      </p:nvGrpSpPr>
      <p:grpSpPr>
        <a:xfrm>
          <a:off x="0" y="0"/>
          <a:ext cx="0" cy="0"/>
          <a:chOff x="0" y="0"/>
          <a:chExt cx="0" cy="0"/>
        </a:xfrm>
      </p:grpSpPr>
      <p:sp>
        <p:nvSpPr>
          <p:cNvPr id="1157" name="Google Shape;1157;p143"/>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58" name="Google Shape;1158;p143"/>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159" name="Google Shape;1159;p1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60" name="Google Shape;1160;p1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61" name="Google Shape;1161;p14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62" name="Google Shape;1162;p14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6"/>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0" name="Google Shape;70;p16"/>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1"/>
              </a:buClr>
              <a:buSzPts val="1800"/>
              <a:buFont typeface="Lato"/>
              <a:buChar char="●"/>
              <a:defRPr sz="1100"/>
            </a:lvl1pPr>
            <a:lvl2pPr indent="-317500" lvl="1" marL="914400" rtl="0">
              <a:spcBef>
                <a:spcPts val="0"/>
              </a:spcBef>
              <a:spcAft>
                <a:spcPts val="0"/>
              </a:spcAft>
              <a:buClr>
                <a:schemeClr val="dk1"/>
              </a:buClr>
              <a:buSzPts val="1400"/>
              <a:buFont typeface="Lato"/>
              <a:buChar char="○"/>
              <a:defRPr/>
            </a:lvl2pPr>
            <a:lvl3pPr indent="-317500" lvl="2" marL="1371600" rtl="0">
              <a:spcBef>
                <a:spcPts val="0"/>
              </a:spcBef>
              <a:spcAft>
                <a:spcPts val="0"/>
              </a:spcAft>
              <a:buClr>
                <a:schemeClr val="dk1"/>
              </a:buClr>
              <a:buSzPts val="1400"/>
              <a:buFont typeface="Lato"/>
              <a:buChar char="■"/>
              <a:defRPr/>
            </a:lvl3pPr>
            <a:lvl4pPr indent="-317500" lvl="3" marL="1828800" rtl="0">
              <a:spcBef>
                <a:spcPts val="0"/>
              </a:spcBef>
              <a:spcAft>
                <a:spcPts val="0"/>
              </a:spcAft>
              <a:buClr>
                <a:schemeClr val="dk1"/>
              </a:buClr>
              <a:buSzPts val="1400"/>
              <a:buFont typeface="Lato"/>
              <a:buChar char="●"/>
              <a:defRPr/>
            </a:lvl4pPr>
            <a:lvl5pPr indent="-317500" lvl="4" marL="2286000" rtl="0">
              <a:spcBef>
                <a:spcPts val="0"/>
              </a:spcBef>
              <a:spcAft>
                <a:spcPts val="0"/>
              </a:spcAft>
              <a:buClr>
                <a:schemeClr val="dk1"/>
              </a:buClr>
              <a:buSzPts val="1400"/>
              <a:buFont typeface="Lato"/>
              <a:buChar char="○"/>
              <a:defRPr/>
            </a:lvl5pPr>
            <a:lvl6pPr indent="-317500" lvl="5" marL="2743200" rtl="0">
              <a:spcBef>
                <a:spcPts val="0"/>
              </a:spcBef>
              <a:spcAft>
                <a:spcPts val="0"/>
              </a:spcAft>
              <a:buClr>
                <a:schemeClr val="dk1"/>
              </a:buClr>
              <a:buSzPts val="1400"/>
              <a:buFont typeface="Lato"/>
              <a:buChar char="■"/>
              <a:defRPr/>
            </a:lvl6pPr>
            <a:lvl7pPr indent="-317500" lvl="6" marL="3200400" rtl="0">
              <a:spcBef>
                <a:spcPts val="0"/>
              </a:spcBef>
              <a:spcAft>
                <a:spcPts val="0"/>
              </a:spcAft>
              <a:buClr>
                <a:schemeClr val="dk1"/>
              </a:buClr>
              <a:buSzPts val="1400"/>
              <a:buFont typeface="Lato"/>
              <a:buChar char="●"/>
              <a:defRPr/>
            </a:lvl7pPr>
            <a:lvl8pPr indent="-317500" lvl="7" marL="3657600" rtl="0">
              <a:spcBef>
                <a:spcPts val="0"/>
              </a:spcBef>
              <a:spcAft>
                <a:spcPts val="0"/>
              </a:spcAft>
              <a:buClr>
                <a:schemeClr val="dk1"/>
              </a:buClr>
              <a:buSzPts val="1400"/>
              <a:buFont typeface="Lato"/>
              <a:buChar char="○"/>
              <a:defRPr/>
            </a:lvl8pPr>
            <a:lvl9pPr indent="-317500" lvl="8" marL="4114800" rtl="0">
              <a:spcBef>
                <a:spcPts val="0"/>
              </a:spcBef>
              <a:spcAft>
                <a:spcPts val="0"/>
              </a:spcAft>
              <a:buClr>
                <a:schemeClr val="dk1"/>
              </a:buClr>
              <a:buSzPts val="1400"/>
              <a:buFont typeface="Lato"/>
              <a:buChar char="■"/>
              <a:defRPr/>
            </a:lvl9pPr>
          </a:lstStyle>
          <a:p/>
        </p:txBody>
      </p:sp>
      <p:cxnSp>
        <p:nvCxnSpPr>
          <p:cNvPr id="71" name="Google Shape;7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2" name="Google Shape;7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3" name="Google Shape;73;p16"/>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163" name="Shape 1163"/>
        <p:cNvGrpSpPr/>
        <p:nvPr/>
      </p:nvGrpSpPr>
      <p:grpSpPr>
        <a:xfrm>
          <a:off x="0" y="0"/>
          <a:ext cx="0" cy="0"/>
          <a:chOff x="0" y="0"/>
          <a:chExt cx="0" cy="0"/>
        </a:xfrm>
      </p:grpSpPr>
      <p:sp>
        <p:nvSpPr>
          <p:cNvPr id="1164" name="Google Shape;1164;p144"/>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165" name="Google Shape;1165;p144"/>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166" name="Google Shape;1166;p144"/>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167" name="Google Shape;1167;p1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68" name="Google Shape;1168;p1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69" name="Google Shape;1169;p144"/>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170" name="Shape 1170"/>
        <p:cNvGrpSpPr/>
        <p:nvPr/>
      </p:nvGrpSpPr>
      <p:grpSpPr>
        <a:xfrm>
          <a:off x="0" y="0"/>
          <a:ext cx="0" cy="0"/>
          <a:chOff x="0" y="0"/>
          <a:chExt cx="0" cy="0"/>
        </a:xfrm>
      </p:grpSpPr>
      <p:sp>
        <p:nvSpPr>
          <p:cNvPr id="1171" name="Google Shape;1171;p145"/>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172" name="Google Shape;1172;p145"/>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173" name="Google Shape;1173;p145"/>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174" name="Google Shape;1174;p1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75" name="Google Shape;1175;p1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76" name="Google Shape;1176;p145"/>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77" name="Google Shape;1177;p14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78" name="Google Shape;1178;p14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79" name="Google Shape;1179;p145"/>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1180" name="Shape 1180"/>
        <p:cNvGrpSpPr/>
        <p:nvPr/>
      </p:nvGrpSpPr>
      <p:grpSpPr>
        <a:xfrm>
          <a:off x="0" y="0"/>
          <a:ext cx="0" cy="0"/>
          <a:chOff x="0" y="0"/>
          <a:chExt cx="0" cy="0"/>
        </a:xfrm>
      </p:grpSpPr>
      <p:sp>
        <p:nvSpPr>
          <p:cNvPr id="1181" name="Google Shape;1181;p146"/>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82" name="Google Shape;1182;p146"/>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1183" name="Google Shape;1183;p1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84" name="Google Shape;1184;p1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85" name="Google Shape;1185;p146"/>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1186" name="Shape 1186"/>
        <p:cNvGrpSpPr/>
        <p:nvPr/>
      </p:nvGrpSpPr>
      <p:grpSpPr>
        <a:xfrm>
          <a:off x="0" y="0"/>
          <a:ext cx="0" cy="0"/>
          <a:chOff x="0" y="0"/>
          <a:chExt cx="0" cy="0"/>
        </a:xfrm>
      </p:grpSpPr>
      <p:sp>
        <p:nvSpPr>
          <p:cNvPr id="1187" name="Google Shape;1187;p147"/>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88" name="Google Shape;1188;p147"/>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1189" name="Google Shape;1189;p1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90" name="Google Shape;1190;p1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91" name="Google Shape;1191;p14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92" name="Google Shape;1192;p14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93" name="Google Shape;1193;p14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94" name="Google Shape;1194;p14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195" name="Shape 1195"/>
        <p:cNvGrpSpPr/>
        <p:nvPr/>
      </p:nvGrpSpPr>
      <p:grpSpPr>
        <a:xfrm>
          <a:off x="0" y="0"/>
          <a:ext cx="0" cy="0"/>
          <a:chOff x="0" y="0"/>
          <a:chExt cx="0" cy="0"/>
        </a:xfrm>
      </p:grpSpPr>
      <p:sp>
        <p:nvSpPr>
          <p:cNvPr id="1196" name="Google Shape;1196;p148"/>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197" name="Google Shape;1197;p148"/>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8" name="Google Shape;1198;p148"/>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199" name="Google Shape;1199;p148"/>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00" name="Google Shape;1200;p148"/>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01" name="Google Shape;1201;p148"/>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02" name="Google Shape;1202;p148"/>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203" name="Google Shape;1203;p1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04" name="Google Shape;1204;p1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1205" name="Shape 1205"/>
        <p:cNvGrpSpPr/>
        <p:nvPr/>
      </p:nvGrpSpPr>
      <p:grpSpPr>
        <a:xfrm>
          <a:off x="0" y="0"/>
          <a:ext cx="0" cy="0"/>
          <a:chOff x="0" y="0"/>
          <a:chExt cx="0" cy="0"/>
        </a:xfrm>
      </p:grpSpPr>
      <p:sp>
        <p:nvSpPr>
          <p:cNvPr id="1206" name="Google Shape;1206;p149"/>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07" name="Google Shape;1207;p149"/>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08" name="Google Shape;1208;p149"/>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09" name="Google Shape;1209;p149"/>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10" name="Google Shape;1210;p149"/>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11" name="Google Shape;1211;p149"/>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12" name="Google Shape;1212;p149"/>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1213" name="Google Shape;1213;p149"/>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14" name="Google Shape;1214;p149"/>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15" name="Google Shape;1215;p149"/>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16" name="Google Shape;1216;p149"/>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17" name="Google Shape;1217;p149"/>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18" name="Google Shape;1218;p149"/>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219" name="Google Shape;1219;p1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20" name="Google Shape;1220;p1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21" name="Google Shape;1221;p14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22" name="Google Shape;1222;p14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1223" name="Shape 1223"/>
        <p:cNvGrpSpPr/>
        <p:nvPr/>
      </p:nvGrpSpPr>
      <p:grpSpPr>
        <a:xfrm>
          <a:off x="0" y="0"/>
          <a:ext cx="0" cy="0"/>
          <a:chOff x="0" y="0"/>
          <a:chExt cx="0" cy="0"/>
        </a:xfrm>
      </p:grpSpPr>
      <p:sp>
        <p:nvSpPr>
          <p:cNvPr id="1224" name="Google Shape;1224;p150"/>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225" name="Google Shape;1225;p150"/>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26" name="Google Shape;1226;p150"/>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227" name="Google Shape;1227;p150"/>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28" name="Google Shape;1228;p150"/>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229" name="Google Shape;1229;p150"/>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30" name="Google Shape;1230;p150"/>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231" name="Google Shape;1231;p150"/>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32" name="Google Shape;1232;p150"/>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233" name="Google Shape;1233;p150"/>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34" name="Google Shape;1234;p150"/>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235" name="Google Shape;1235;p150"/>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36" name="Google Shape;1236;p150"/>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237" name="Google Shape;1237;p1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38" name="Google Shape;1238;p1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1239" name="Shape 1239"/>
        <p:cNvGrpSpPr/>
        <p:nvPr/>
      </p:nvGrpSpPr>
      <p:grpSpPr>
        <a:xfrm>
          <a:off x="0" y="0"/>
          <a:ext cx="0" cy="0"/>
          <a:chOff x="0" y="0"/>
          <a:chExt cx="0" cy="0"/>
        </a:xfrm>
      </p:grpSpPr>
      <p:sp>
        <p:nvSpPr>
          <p:cNvPr id="1240" name="Google Shape;1240;p151"/>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241" name="Google Shape;1241;p151"/>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2" name="Google Shape;1242;p151"/>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243" name="Google Shape;1243;p151"/>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4" name="Google Shape;1244;p151"/>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245" name="Google Shape;1245;p151"/>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6" name="Google Shape;1246;p151"/>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247" name="Google Shape;1247;p151"/>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8" name="Google Shape;1248;p151"/>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249" name="Google Shape;1249;p151"/>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0" name="Google Shape;1250;p151"/>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251" name="Google Shape;1251;p1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52" name="Google Shape;1252;p1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53" name="Google Shape;1253;p15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54" name="Google Shape;1254;p15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1255" name="Shape 1255"/>
        <p:cNvGrpSpPr/>
        <p:nvPr/>
      </p:nvGrpSpPr>
      <p:grpSpPr>
        <a:xfrm>
          <a:off x="0" y="0"/>
          <a:ext cx="0" cy="0"/>
          <a:chOff x="0" y="0"/>
          <a:chExt cx="0" cy="0"/>
        </a:xfrm>
      </p:grpSpPr>
      <p:sp>
        <p:nvSpPr>
          <p:cNvPr id="1256" name="Google Shape;1256;p152"/>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1257" name="Google Shape;1257;p1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58" name="Google Shape;1258;p1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59" name="Google Shape;1259;p15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60" name="Google Shape;1260;p15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61" name="Google Shape;1261;p15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62" name="Google Shape;1262;p15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1263" name="Shape 1263"/>
        <p:cNvGrpSpPr/>
        <p:nvPr/>
      </p:nvGrpSpPr>
      <p:grpSpPr>
        <a:xfrm>
          <a:off x="0" y="0"/>
          <a:ext cx="0" cy="0"/>
          <a:chOff x="0" y="0"/>
          <a:chExt cx="0" cy="0"/>
        </a:xfrm>
      </p:grpSpPr>
      <p:sp>
        <p:nvSpPr>
          <p:cNvPr id="1264" name="Google Shape;1264;p153"/>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65" name="Google Shape;1265;p153"/>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66" name="Google Shape;1266;p153"/>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67" name="Google Shape;1267;p153"/>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68" name="Google Shape;1268;p153"/>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69" name="Google Shape;1269;p153"/>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70" name="Google Shape;1270;p153"/>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71" name="Google Shape;1271;p153"/>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72" name="Google Shape;1272;p153"/>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273" name="Google Shape;1273;p1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74" name="Google Shape;1274;p1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4" name="Shape 74"/>
        <p:cNvGrpSpPr/>
        <p:nvPr/>
      </p:nvGrpSpPr>
      <p:grpSpPr>
        <a:xfrm>
          <a:off x="0" y="0"/>
          <a:ext cx="0" cy="0"/>
          <a:chOff x="0" y="0"/>
          <a:chExt cx="0" cy="0"/>
        </a:xfrm>
      </p:grpSpPr>
      <p:sp>
        <p:nvSpPr>
          <p:cNvPr id="75" name="Google Shape;75;p17"/>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 name="Google Shape;76;p17"/>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77" name="Google Shape;77;p17"/>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 name="Google Shape;78;p17"/>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79" name="Google Shape;79;p17"/>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80" name="Google Shape;80;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1" name="Google Shape;81;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2" name="Google Shape;82;p17"/>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1275" name="Shape 1275"/>
        <p:cNvGrpSpPr/>
        <p:nvPr/>
      </p:nvGrpSpPr>
      <p:grpSpPr>
        <a:xfrm>
          <a:off x="0" y="0"/>
          <a:ext cx="0" cy="0"/>
          <a:chOff x="0" y="0"/>
          <a:chExt cx="0" cy="0"/>
        </a:xfrm>
      </p:grpSpPr>
      <p:sp>
        <p:nvSpPr>
          <p:cNvPr id="1276" name="Google Shape;1276;p154"/>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77" name="Google Shape;1277;p154"/>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78" name="Google Shape;1278;p154"/>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79" name="Google Shape;1279;p154"/>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0" name="Google Shape;1280;p154"/>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81" name="Google Shape;1281;p154"/>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2" name="Google Shape;1282;p154"/>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283" name="Google Shape;1283;p15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84" name="Google Shape;1284;p15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85" name="Google Shape;1285;p154"/>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1286" name="Shape 1286"/>
        <p:cNvGrpSpPr/>
        <p:nvPr/>
      </p:nvGrpSpPr>
      <p:grpSpPr>
        <a:xfrm>
          <a:off x="0" y="0"/>
          <a:ext cx="0" cy="0"/>
          <a:chOff x="0" y="0"/>
          <a:chExt cx="0" cy="0"/>
        </a:xfrm>
      </p:grpSpPr>
      <p:cxnSp>
        <p:nvCxnSpPr>
          <p:cNvPr id="1287" name="Google Shape;1287;p15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88" name="Google Shape;1288;p15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89" name="Google Shape;1289;p155"/>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90" name="Google Shape;1290;p15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91" name="Google Shape;1291;p15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92" name="Google Shape;1292;p155"/>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293" name="Google Shape;1293;p155"/>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94" name="Google Shape;1294;p155"/>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295" name="Google Shape;1295;p155"/>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6" name="Google Shape;1296;p155"/>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297" name="Google Shape;1297;p155"/>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8" name="Google Shape;1298;p155"/>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299" name="Google Shape;1299;p155"/>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00" name="Google Shape;1300;p155"/>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301" name="Google Shape;1301;p155"/>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02" name="Google Shape;1302;p155"/>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303" name="Google Shape;1303;p155"/>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304" name="Google Shape;1304;p155"/>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305" name="Google Shape;1305;p155"/>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1306" name="Shape 1306"/>
        <p:cNvGrpSpPr/>
        <p:nvPr/>
      </p:nvGrpSpPr>
      <p:grpSpPr>
        <a:xfrm>
          <a:off x="0" y="0"/>
          <a:ext cx="0" cy="0"/>
          <a:chOff x="0" y="0"/>
          <a:chExt cx="0" cy="0"/>
        </a:xfrm>
      </p:grpSpPr>
      <p:sp>
        <p:nvSpPr>
          <p:cNvPr id="1307" name="Google Shape;1307;p156"/>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08" name="Google Shape;1308;p156"/>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09" name="Google Shape;1309;p156"/>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10" name="Google Shape;1310;p156"/>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11" name="Google Shape;1311;p156"/>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12" name="Google Shape;1312;p156"/>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13" name="Google Shape;1313;p156"/>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314" name="Google Shape;1314;p15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15" name="Google Shape;1315;p15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1316" name="Shape 1316"/>
        <p:cNvGrpSpPr/>
        <p:nvPr/>
      </p:nvGrpSpPr>
      <p:grpSpPr>
        <a:xfrm>
          <a:off x="0" y="0"/>
          <a:ext cx="0" cy="0"/>
          <a:chOff x="0" y="0"/>
          <a:chExt cx="0" cy="0"/>
        </a:xfrm>
      </p:grpSpPr>
      <p:sp>
        <p:nvSpPr>
          <p:cNvPr id="1317" name="Google Shape;1317;p157"/>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18" name="Google Shape;1318;p157"/>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19" name="Google Shape;1319;p157"/>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20" name="Google Shape;1320;p157"/>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21" name="Google Shape;1321;p157"/>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22" name="Google Shape;1322;p157"/>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23" name="Google Shape;1323;p157"/>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24" name="Google Shape;1324;p157"/>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25" name="Google Shape;1325;p157"/>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326" name="Google Shape;1326;p15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27" name="Google Shape;1327;p15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1328" name="Shape 1328"/>
        <p:cNvGrpSpPr/>
        <p:nvPr/>
      </p:nvGrpSpPr>
      <p:grpSpPr>
        <a:xfrm>
          <a:off x="0" y="0"/>
          <a:ext cx="0" cy="0"/>
          <a:chOff x="0" y="0"/>
          <a:chExt cx="0" cy="0"/>
        </a:xfrm>
      </p:grpSpPr>
      <p:cxnSp>
        <p:nvCxnSpPr>
          <p:cNvPr id="1329" name="Google Shape;1329;p15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30" name="Google Shape;1330;p15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31" name="Google Shape;1331;p15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32" name="Google Shape;1332;p15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33" name="Google Shape;1333;p15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34" name="Google Shape;1334;p158"/>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335" name="Google Shape;1335;p158"/>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36" name="Google Shape;1336;p158"/>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37" name="Google Shape;1337;p158"/>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38" name="Google Shape;1338;p158"/>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39" name="Google Shape;1339;p158"/>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1340" name="Google Shape;1340;p158"/>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41" name="Google Shape;1341;p158"/>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1342" name="Shape 1342"/>
        <p:cNvGrpSpPr/>
        <p:nvPr/>
      </p:nvGrpSpPr>
      <p:grpSpPr>
        <a:xfrm>
          <a:off x="0" y="0"/>
          <a:ext cx="0" cy="0"/>
          <a:chOff x="0" y="0"/>
          <a:chExt cx="0" cy="0"/>
        </a:xfrm>
      </p:grpSpPr>
      <p:sp>
        <p:nvSpPr>
          <p:cNvPr id="1343" name="Google Shape;1343;p159"/>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344" name="Google Shape;1344;p159"/>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45" name="Google Shape;1345;p159"/>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346" name="Google Shape;1346;p159"/>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47" name="Google Shape;1347;p159"/>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348" name="Google Shape;1348;p159"/>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349" name="Google Shape;1349;p15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50" name="Google Shape;1350;p15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1351" name="Shape 1351"/>
        <p:cNvGrpSpPr/>
        <p:nvPr/>
      </p:nvGrpSpPr>
      <p:grpSpPr>
        <a:xfrm>
          <a:off x="0" y="0"/>
          <a:ext cx="0" cy="0"/>
          <a:chOff x="0" y="0"/>
          <a:chExt cx="0" cy="0"/>
        </a:xfrm>
      </p:grpSpPr>
      <p:sp>
        <p:nvSpPr>
          <p:cNvPr id="1352" name="Google Shape;1352;p160"/>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53" name="Google Shape;1353;p160"/>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54" name="Google Shape;1354;p160"/>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55" name="Google Shape;1355;p160"/>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56" name="Google Shape;1356;p160"/>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57" name="Google Shape;1357;p160"/>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358" name="Google Shape;1358;p16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59" name="Google Shape;1359;p16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0" name="Google Shape;1360;p16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61" name="Google Shape;1361;p16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62" name="Google Shape;1362;p16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363" name="Google Shape;1363;p160"/>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364" name="Google Shape;1364;p160"/>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365" name="Google Shape;1365;p160"/>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1366" name="Shape 1366"/>
        <p:cNvGrpSpPr/>
        <p:nvPr/>
      </p:nvGrpSpPr>
      <p:grpSpPr>
        <a:xfrm>
          <a:off x="0" y="0"/>
          <a:ext cx="0" cy="0"/>
          <a:chOff x="0" y="0"/>
          <a:chExt cx="0" cy="0"/>
        </a:xfrm>
      </p:grpSpPr>
      <p:sp>
        <p:nvSpPr>
          <p:cNvPr id="1367" name="Google Shape;1367;p161"/>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68" name="Google Shape;1368;p161"/>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369" name="Google Shape;1369;p16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70" name="Google Shape;1370;p16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1371" name="Shape 1371"/>
        <p:cNvGrpSpPr/>
        <p:nvPr/>
      </p:nvGrpSpPr>
      <p:grpSpPr>
        <a:xfrm>
          <a:off x="0" y="0"/>
          <a:ext cx="0" cy="0"/>
          <a:chOff x="0" y="0"/>
          <a:chExt cx="0" cy="0"/>
        </a:xfrm>
      </p:grpSpPr>
      <p:sp>
        <p:nvSpPr>
          <p:cNvPr id="1372" name="Google Shape;1372;p162"/>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1373" name="Google Shape;1373;p162"/>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1374" name="Google Shape;1374;p16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75" name="Google Shape;1375;p16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1376" name="Shape 1376"/>
        <p:cNvGrpSpPr/>
        <p:nvPr/>
      </p:nvGrpSpPr>
      <p:grpSpPr>
        <a:xfrm>
          <a:off x="0" y="0"/>
          <a:ext cx="0" cy="0"/>
          <a:chOff x="0" y="0"/>
          <a:chExt cx="0" cy="0"/>
        </a:xfrm>
      </p:grpSpPr>
      <p:sp>
        <p:nvSpPr>
          <p:cNvPr id="1377" name="Google Shape;1377;p163"/>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1378" name="Google Shape;1378;p163"/>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379" name="Google Shape;1379;p16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80" name="Google Shape;1380;p16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81" name="Google Shape;1381;p163"/>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1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85" name="Google Shape;85;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6" name="Google Shape;86;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1382" name="Shape 1382"/>
        <p:cNvGrpSpPr/>
        <p:nvPr/>
      </p:nvGrpSpPr>
      <p:grpSpPr>
        <a:xfrm>
          <a:off x="0" y="0"/>
          <a:ext cx="0" cy="0"/>
          <a:chOff x="0" y="0"/>
          <a:chExt cx="0" cy="0"/>
        </a:xfrm>
      </p:grpSpPr>
      <p:cxnSp>
        <p:nvCxnSpPr>
          <p:cNvPr id="1383" name="Google Shape;1383;p16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84" name="Google Shape;1384;p16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85" name="Google Shape;1385;p16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86" name="Google Shape;1386;p16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87" name="Google Shape;1387;p16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88" name="Google Shape;1388;p16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389" name="Google Shape;1389;p164"/>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1390" name="Google Shape;1390;p164"/>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391" name="Google Shape;1391;p164"/>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1392" name="Shape 1392"/>
        <p:cNvGrpSpPr/>
        <p:nvPr/>
      </p:nvGrpSpPr>
      <p:grpSpPr>
        <a:xfrm>
          <a:off x="0" y="0"/>
          <a:ext cx="0" cy="0"/>
          <a:chOff x="0" y="0"/>
          <a:chExt cx="0" cy="0"/>
        </a:xfrm>
      </p:grpSpPr>
      <p:sp>
        <p:nvSpPr>
          <p:cNvPr id="1393" name="Google Shape;1393;p165"/>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94" name="Google Shape;1394;p165"/>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95" name="Google Shape;1395;p165"/>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96" name="Google Shape;1396;p165"/>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97" name="Google Shape;1397;p165"/>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398" name="Google Shape;1398;p16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99" name="Google Shape;1399;p16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1400" name="Shape 1400"/>
        <p:cNvGrpSpPr/>
        <p:nvPr/>
      </p:nvGrpSpPr>
      <p:grpSpPr>
        <a:xfrm>
          <a:off x="0" y="0"/>
          <a:ext cx="0" cy="0"/>
          <a:chOff x="0" y="0"/>
          <a:chExt cx="0" cy="0"/>
        </a:xfrm>
      </p:grpSpPr>
      <p:sp>
        <p:nvSpPr>
          <p:cNvPr id="1401" name="Google Shape;1401;p166"/>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1402" name="Google Shape;1402;p166"/>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403" name="Google Shape;1403;p166"/>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04" name="Google Shape;1404;p166"/>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405" name="Google Shape;1405;p166"/>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06" name="Google Shape;1406;p166"/>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407" name="Google Shape;1407;p166"/>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408" name="Google Shape;1408;p16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09" name="Google Shape;1409;p16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10" name="Google Shape;1410;p16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11" name="Google Shape;1411;p16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1412" name="Shape 1412"/>
        <p:cNvGrpSpPr/>
        <p:nvPr/>
      </p:nvGrpSpPr>
      <p:grpSpPr>
        <a:xfrm>
          <a:off x="0" y="0"/>
          <a:ext cx="0" cy="0"/>
          <a:chOff x="0" y="0"/>
          <a:chExt cx="0" cy="0"/>
        </a:xfrm>
      </p:grpSpPr>
      <p:sp>
        <p:nvSpPr>
          <p:cNvPr id="1413" name="Google Shape;1413;p167"/>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1414" name="Google Shape;1414;p167"/>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15" name="Google Shape;1415;p167"/>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100">
                <a:solidFill>
                  <a:schemeClr val="dk2"/>
                </a:solidFill>
                <a:latin typeface="Montserrat"/>
                <a:ea typeface="Montserrat"/>
                <a:cs typeface="Montserrat"/>
                <a:sym typeface="Montserrat"/>
              </a:rPr>
              <a:t>CREDITS</a:t>
            </a:r>
            <a:r>
              <a:rPr lang="es" sz="1100">
                <a:solidFill>
                  <a:schemeClr val="dk2"/>
                </a:solidFill>
                <a:latin typeface="Montserrat"/>
                <a:ea typeface="Montserrat"/>
                <a:cs typeface="Montserrat"/>
                <a:sym typeface="Montserrat"/>
              </a:rPr>
              <a:t>: This presentation template was created by </a:t>
            </a:r>
            <a:r>
              <a:rPr b="1" lang="es"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s" sz="1100">
                <a:solidFill>
                  <a:schemeClr val="dk2"/>
                </a:solidFill>
                <a:latin typeface="Montserrat"/>
                <a:ea typeface="Montserrat"/>
                <a:cs typeface="Montserrat"/>
                <a:sym typeface="Montserrat"/>
              </a:rPr>
              <a:t>, including icons by </a:t>
            </a:r>
            <a:r>
              <a:rPr b="1" lang="es"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s" sz="1100">
                <a:solidFill>
                  <a:schemeClr val="dk2"/>
                </a:solidFill>
                <a:latin typeface="Montserrat"/>
                <a:ea typeface="Montserrat"/>
                <a:cs typeface="Montserrat"/>
                <a:sym typeface="Montserrat"/>
              </a:rPr>
              <a:t>, infographics &amp; images by </a:t>
            </a:r>
            <a:r>
              <a:rPr b="1" lang="es"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1416" name="Google Shape;1416;p16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17" name="Google Shape;1417;p167"/>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18" name="Google Shape;1418;p16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19" name="Google Shape;1419;p167"/>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1420" name="Shape 1420"/>
        <p:cNvGrpSpPr/>
        <p:nvPr/>
      </p:nvGrpSpPr>
      <p:grpSpPr>
        <a:xfrm>
          <a:off x="0" y="0"/>
          <a:ext cx="0" cy="0"/>
          <a:chOff x="0" y="0"/>
          <a:chExt cx="0" cy="0"/>
        </a:xfrm>
      </p:grpSpPr>
      <p:cxnSp>
        <p:nvCxnSpPr>
          <p:cNvPr id="1421" name="Google Shape;1421;p16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22" name="Google Shape;1422;p16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1423" name="Shape 1423"/>
        <p:cNvGrpSpPr/>
        <p:nvPr/>
      </p:nvGrpSpPr>
      <p:grpSpPr>
        <a:xfrm>
          <a:off x="0" y="0"/>
          <a:ext cx="0" cy="0"/>
          <a:chOff x="0" y="0"/>
          <a:chExt cx="0" cy="0"/>
        </a:xfrm>
      </p:grpSpPr>
      <p:cxnSp>
        <p:nvCxnSpPr>
          <p:cNvPr id="1424" name="Google Shape;1424;p16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25" name="Google Shape;1425;p16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26" name="Google Shape;1426;p169"/>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27" name="Google Shape;1427;p169"/>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1428" name="Shape 1428"/>
        <p:cNvGrpSpPr/>
        <p:nvPr/>
      </p:nvGrpSpPr>
      <p:grpSpPr>
        <a:xfrm>
          <a:off x="0" y="0"/>
          <a:ext cx="0" cy="0"/>
          <a:chOff x="0" y="0"/>
          <a:chExt cx="0" cy="0"/>
        </a:xfrm>
      </p:grpSpPr>
      <p:cxnSp>
        <p:nvCxnSpPr>
          <p:cNvPr id="1429" name="Google Shape;1429;p17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30" name="Google Shape;1430;p17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31" name="Google Shape;1431;p170"/>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1432" name="Shape 1432"/>
        <p:cNvGrpSpPr/>
        <p:nvPr/>
      </p:nvGrpSpPr>
      <p:grpSpPr>
        <a:xfrm>
          <a:off x="0" y="0"/>
          <a:ext cx="0" cy="0"/>
          <a:chOff x="0" y="0"/>
          <a:chExt cx="0" cy="0"/>
        </a:xfrm>
      </p:grpSpPr>
      <p:cxnSp>
        <p:nvCxnSpPr>
          <p:cNvPr id="1433" name="Google Shape;1433;p17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34" name="Google Shape;1434;p17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35" name="Google Shape;1435;p17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36" name="Google Shape;1436;p17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37" name="Google Shape;1437;p17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38" name="Google Shape;1438;p17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42" name="Shape 1442"/>
        <p:cNvGrpSpPr/>
        <p:nvPr/>
      </p:nvGrpSpPr>
      <p:grpSpPr>
        <a:xfrm>
          <a:off x="0" y="0"/>
          <a:ext cx="0" cy="0"/>
          <a:chOff x="0" y="0"/>
          <a:chExt cx="0" cy="0"/>
        </a:xfrm>
      </p:grpSpPr>
      <p:sp>
        <p:nvSpPr>
          <p:cNvPr id="1443" name="Google Shape;1443;p173"/>
          <p:cNvSpPr txBox="1"/>
          <p:nvPr>
            <p:ph type="ctrTitle"/>
          </p:nvPr>
        </p:nvSpPr>
        <p:spPr>
          <a:xfrm>
            <a:off x="1039975" y="1248300"/>
            <a:ext cx="7064100" cy="205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44" name="Google Shape;1444;p173"/>
          <p:cNvSpPr txBox="1"/>
          <p:nvPr>
            <p:ph idx="1" type="subTitle"/>
          </p:nvPr>
        </p:nvSpPr>
        <p:spPr>
          <a:xfrm>
            <a:off x="1040000" y="3300900"/>
            <a:ext cx="7064100" cy="44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1445" name="Google Shape;1445;p17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46" name="Google Shape;1446;p173"/>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47" name="Google Shape;1447;p17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48" name="Google Shape;1448;p173"/>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49" name="Shape 1449"/>
        <p:cNvGrpSpPr/>
        <p:nvPr/>
      </p:nvGrpSpPr>
      <p:grpSpPr>
        <a:xfrm>
          <a:off x="0" y="0"/>
          <a:ext cx="0" cy="0"/>
          <a:chOff x="0" y="0"/>
          <a:chExt cx="0" cy="0"/>
        </a:xfrm>
      </p:grpSpPr>
      <p:sp>
        <p:nvSpPr>
          <p:cNvPr id="1450" name="Google Shape;1450;p174"/>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51" name="Google Shape;1451;p174"/>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452" name="Google Shape;1452;p174"/>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453" name="Google Shape;1453;p17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54" name="Google Shape;1454;p17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55" name="Google Shape;1455;p174"/>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56" name="Google Shape;1456;p174"/>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7" name="Shape 87"/>
        <p:cNvGrpSpPr/>
        <p:nvPr/>
      </p:nvGrpSpPr>
      <p:grpSpPr>
        <a:xfrm>
          <a:off x="0" y="0"/>
          <a:ext cx="0" cy="0"/>
          <a:chOff x="0" y="0"/>
          <a:chExt cx="0" cy="0"/>
        </a:xfrm>
      </p:grpSpPr>
      <p:sp>
        <p:nvSpPr>
          <p:cNvPr id="88" name="Google Shape;88;p19"/>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89" name="Google Shape;89;p19"/>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90" name="Google Shape;90;p19"/>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91" name="Google Shape;91;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2" name="Google Shape;92;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57" name="Shape 1457"/>
        <p:cNvGrpSpPr/>
        <p:nvPr/>
      </p:nvGrpSpPr>
      <p:grpSpPr>
        <a:xfrm>
          <a:off x="0" y="0"/>
          <a:ext cx="0" cy="0"/>
          <a:chOff x="0" y="0"/>
          <a:chExt cx="0" cy="0"/>
        </a:xfrm>
      </p:grpSpPr>
      <p:sp>
        <p:nvSpPr>
          <p:cNvPr id="1458" name="Google Shape;1458;p175"/>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59" name="Google Shape;1459;p175"/>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1"/>
              </a:buClr>
              <a:buSzPts val="1800"/>
              <a:buFont typeface="Lato"/>
              <a:buChar char="●"/>
              <a:defRPr sz="1100"/>
            </a:lvl1pPr>
            <a:lvl2pPr indent="-317500" lvl="1" marL="914400" rtl="0">
              <a:spcBef>
                <a:spcPts val="0"/>
              </a:spcBef>
              <a:spcAft>
                <a:spcPts val="0"/>
              </a:spcAft>
              <a:buClr>
                <a:schemeClr val="dk1"/>
              </a:buClr>
              <a:buSzPts val="1400"/>
              <a:buFont typeface="Lato"/>
              <a:buChar char="○"/>
              <a:defRPr/>
            </a:lvl2pPr>
            <a:lvl3pPr indent="-317500" lvl="2" marL="1371600" rtl="0">
              <a:spcBef>
                <a:spcPts val="0"/>
              </a:spcBef>
              <a:spcAft>
                <a:spcPts val="0"/>
              </a:spcAft>
              <a:buClr>
                <a:schemeClr val="dk1"/>
              </a:buClr>
              <a:buSzPts val="1400"/>
              <a:buFont typeface="Lato"/>
              <a:buChar char="■"/>
              <a:defRPr/>
            </a:lvl3pPr>
            <a:lvl4pPr indent="-317500" lvl="3" marL="1828800" rtl="0">
              <a:spcBef>
                <a:spcPts val="0"/>
              </a:spcBef>
              <a:spcAft>
                <a:spcPts val="0"/>
              </a:spcAft>
              <a:buClr>
                <a:schemeClr val="dk1"/>
              </a:buClr>
              <a:buSzPts val="1400"/>
              <a:buFont typeface="Lato"/>
              <a:buChar char="●"/>
              <a:defRPr/>
            </a:lvl4pPr>
            <a:lvl5pPr indent="-317500" lvl="4" marL="2286000" rtl="0">
              <a:spcBef>
                <a:spcPts val="0"/>
              </a:spcBef>
              <a:spcAft>
                <a:spcPts val="0"/>
              </a:spcAft>
              <a:buClr>
                <a:schemeClr val="dk1"/>
              </a:buClr>
              <a:buSzPts val="1400"/>
              <a:buFont typeface="Lato"/>
              <a:buChar char="○"/>
              <a:defRPr/>
            </a:lvl5pPr>
            <a:lvl6pPr indent="-317500" lvl="5" marL="2743200" rtl="0">
              <a:spcBef>
                <a:spcPts val="0"/>
              </a:spcBef>
              <a:spcAft>
                <a:spcPts val="0"/>
              </a:spcAft>
              <a:buClr>
                <a:schemeClr val="dk1"/>
              </a:buClr>
              <a:buSzPts val="1400"/>
              <a:buFont typeface="Lato"/>
              <a:buChar char="■"/>
              <a:defRPr/>
            </a:lvl6pPr>
            <a:lvl7pPr indent="-317500" lvl="6" marL="3200400" rtl="0">
              <a:spcBef>
                <a:spcPts val="0"/>
              </a:spcBef>
              <a:spcAft>
                <a:spcPts val="0"/>
              </a:spcAft>
              <a:buClr>
                <a:schemeClr val="dk1"/>
              </a:buClr>
              <a:buSzPts val="1400"/>
              <a:buFont typeface="Lato"/>
              <a:buChar char="●"/>
              <a:defRPr/>
            </a:lvl7pPr>
            <a:lvl8pPr indent="-317500" lvl="7" marL="3657600" rtl="0">
              <a:spcBef>
                <a:spcPts val="0"/>
              </a:spcBef>
              <a:spcAft>
                <a:spcPts val="0"/>
              </a:spcAft>
              <a:buClr>
                <a:schemeClr val="dk1"/>
              </a:buClr>
              <a:buSzPts val="1400"/>
              <a:buFont typeface="Lato"/>
              <a:buChar char="○"/>
              <a:defRPr/>
            </a:lvl8pPr>
            <a:lvl9pPr indent="-317500" lvl="8" marL="4114800" rtl="0">
              <a:spcBef>
                <a:spcPts val="0"/>
              </a:spcBef>
              <a:spcAft>
                <a:spcPts val="0"/>
              </a:spcAft>
              <a:buClr>
                <a:schemeClr val="dk1"/>
              </a:buClr>
              <a:buSzPts val="1400"/>
              <a:buFont typeface="Lato"/>
              <a:buChar char="■"/>
              <a:defRPr/>
            </a:lvl9pPr>
          </a:lstStyle>
          <a:p/>
        </p:txBody>
      </p:sp>
      <p:cxnSp>
        <p:nvCxnSpPr>
          <p:cNvPr id="1460" name="Google Shape;1460;p17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61" name="Google Shape;1461;p17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62" name="Google Shape;1462;p175"/>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63" name="Shape 1463"/>
        <p:cNvGrpSpPr/>
        <p:nvPr/>
      </p:nvGrpSpPr>
      <p:grpSpPr>
        <a:xfrm>
          <a:off x="0" y="0"/>
          <a:ext cx="0" cy="0"/>
          <a:chOff x="0" y="0"/>
          <a:chExt cx="0" cy="0"/>
        </a:xfrm>
      </p:grpSpPr>
      <p:sp>
        <p:nvSpPr>
          <p:cNvPr id="1464" name="Google Shape;1464;p176"/>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65" name="Google Shape;1465;p176"/>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1466" name="Google Shape;1466;p176"/>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67" name="Google Shape;1467;p176"/>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1468" name="Google Shape;1468;p176"/>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469" name="Google Shape;1469;p17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70" name="Google Shape;1470;p17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71" name="Google Shape;1471;p176"/>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72" name="Shape 1472"/>
        <p:cNvGrpSpPr/>
        <p:nvPr/>
      </p:nvGrpSpPr>
      <p:grpSpPr>
        <a:xfrm>
          <a:off x="0" y="0"/>
          <a:ext cx="0" cy="0"/>
          <a:chOff x="0" y="0"/>
          <a:chExt cx="0" cy="0"/>
        </a:xfrm>
      </p:grpSpPr>
      <p:sp>
        <p:nvSpPr>
          <p:cNvPr id="1473" name="Google Shape;1473;p17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474" name="Google Shape;1474;p17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75" name="Google Shape;1475;p17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76" name="Shape 1476"/>
        <p:cNvGrpSpPr/>
        <p:nvPr/>
      </p:nvGrpSpPr>
      <p:grpSpPr>
        <a:xfrm>
          <a:off x="0" y="0"/>
          <a:ext cx="0" cy="0"/>
          <a:chOff x="0" y="0"/>
          <a:chExt cx="0" cy="0"/>
        </a:xfrm>
      </p:grpSpPr>
      <p:sp>
        <p:nvSpPr>
          <p:cNvPr id="1477" name="Google Shape;1477;p178"/>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1478" name="Google Shape;1478;p178"/>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479" name="Google Shape;1479;p178"/>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480" name="Google Shape;1480;p17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81" name="Google Shape;1481;p17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82" name="Shape 1482"/>
        <p:cNvGrpSpPr/>
        <p:nvPr/>
      </p:nvGrpSpPr>
      <p:grpSpPr>
        <a:xfrm>
          <a:off x="0" y="0"/>
          <a:ext cx="0" cy="0"/>
          <a:chOff x="0" y="0"/>
          <a:chExt cx="0" cy="0"/>
        </a:xfrm>
      </p:grpSpPr>
      <p:sp>
        <p:nvSpPr>
          <p:cNvPr id="1483" name="Google Shape;1483;p179"/>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1484" name="Google Shape;1484;p17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85" name="Google Shape;1485;p17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86" name="Google Shape;1486;p179"/>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87" name="Google Shape;1487;p179"/>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88" name="Shape 1488"/>
        <p:cNvGrpSpPr/>
        <p:nvPr/>
      </p:nvGrpSpPr>
      <p:grpSpPr>
        <a:xfrm>
          <a:off x="0" y="0"/>
          <a:ext cx="0" cy="0"/>
          <a:chOff x="0" y="0"/>
          <a:chExt cx="0" cy="0"/>
        </a:xfrm>
      </p:grpSpPr>
      <p:sp>
        <p:nvSpPr>
          <p:cNvPr id="1489" name="Google Shape;1489;p180"/>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1490" name="Google Shape;1490;p180"/>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491" name="Google Shape;1491;p18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92" name="Google Shape;1492;p18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93" name="Google Shape;1493;p180"/>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94" name="Shape 1494"/>
        <p:cNvGrpSpPr/>
        <p:nvPr/>
      </p:nvGrpSpPr>
      <p:grpSpPr>
        <a:xfrm>
          <a:off x="0" y="0"/>
          <a:ext cx="0" cy="0"/>
          <a:chOff x="0" y="0"/>
          <a:chExt cx="0" cy="0"/>
        </a:xfrm>
      </p:grpSpPr>
      <p:sp>
        <p:nvSpPr>
          <p:cNvPr id="1495" name="Google Shape;1495;p181"/>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rtl="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1496" name="Google Shape;1496;p18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97" name="Google Shape;1497;p18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98" name="Google Shape;1498;p181"/>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99" name="Shape 1499"/>
        <p:cNvGrpSpPr/>
        <p:nvPr/>
      </p:nvGrpSpPr>
      <p:grpSpPr>
        <a:xfrm>
          <a:off x="0" y="0"/>
          <a:ext cx="0" cy="0"/>
          <a:chOff x="0" y="0"/>
          <a:chExt cx="0" cy="0"/>
        </a:xfrm>
      </p:grpSpPr>
      <p:sp>
        <p:nvSpPr>
          <p:cNvPr id="1500" name="Google Shape;1500;p182"/>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01" name="Google Shape;1501;p182"/>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cxnSp>
        <p:nvCxnSpPr>
          <p:cNvPr id="1502" name="Google Shape;1502;p18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03" name="Google Shape;1503;p18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04" name="Google Shape;1504;p18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05" name="Google Shape;1505;p18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506" name="Shape 1506"/>
        <p:cNvGrpSpPr/>
        <p:nvPr/>
      </p:nvGrpSpPr>
      <p:grpSpPr>
        <a:xfrm>
          <a:off x="0" y="0"/>
          <a:ext cx="0" cy="0"/>
          <a:chOff x="0" y="0"/>
          <a:chExt cx="0" cy="0"/>
        </a:xfrm>
      </p:grpSpPr>
    </p:spTree>
  </p:cSld>
  <p:clrMapOvr>
    <a:masterClrMapping/>
  </p:clrMapOvr>
</p:sldLayout>
</file>

<file path=ppt/slideLayouts/slideLayout1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507" name="Shape 1507"/>
        <p:cNvGrpSpPr/>
        <p:nvPr/>
      </p:nvGrpSpPr>
      <p:grpSpPr>
        <a:xfrm>
          <a:off x="0" y="0"/>
          <a:ext cx="0" cy="0"/>
          <a:chOff x="0" y="0"/>
          <a:chExt cx="0" cy="0"/>
        </a:xfrm>
      </p:grpSpPr>
      <p:sp>
        <p:nvSpPr>
          <p:cNvPr id="1508" name="Google Shape;1508;p184"/>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09" name="Google Shape;1509;p184"/>
          <p:cNvSpPr txBox="1"/>
          <p:nvPr>
            <p:ph idx="1" type="subTitle"/>
          </p:nvPr>
        </p:nvSpPr>
        <p:spPr>
          <a:xfrm>
            <a:off x="5859325" y="1405390"/>
            <a:ext cx="2486100" cy="40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510" name="Google Shape;1510;p184"/>
          <p:cNvSpPr txBox="1"/>
          <p:nvPr>
            <p:ph idx="2" type="subTitle"/>
          </p:nvPr>
        </p:nvSpPr>
        <p:spPr>
          <a:xfrm>
            <a:off x="5859325" y="180641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11" name="Google Shape;1511;p184"/>
          <p:cNvSpPr txBox="1"/>
          <p:nvPr>
            <p:ph idx="3" type="subTitle"/>
          </p:nvPr>
        </p:nvSpPr>
        <p:spPr>
          <a:xfrm>
            <a:off x="1903925" y="1405390"/>
            <a:ext cx="2486100" cy="40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512" name="Google Shape;1512;p184"/>
          <p:cNvSpPr txBox="1"/>
          <p:nvPr>
            <p:ph idx="4" type="subTitle"/>
          </p:nvPr>
        </p:nvSpPr>
        <p:spPr>
          <a:xfrm>
            <a:off x="1903925" y="180641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13" name="Google Shape;1513;p184"/>
          <p:cNvSpPr txBox="1"/>
          <p:nvPr>
            <p:ph idx="5" type="subTitle"/>
          </p:nvPr>
        </p:nvSpPr>
        <p:spPr>
          <a:xfrm>
            <a:off x="5859325" y="3171118"/>
            <a:ext cx="2486100" cy="46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514" name="Google Shape;1514;p184"/>
          <p:cNvSpPr txBox="1"/>
          <p:nvPr>
            <p:ph idx="6" type="subTitle"/>
          </p:nvPr>
        </p:nvSpPr>
        <p:spPr>
          <a:xfrm>
            <a:off x="5859325" y="356548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15" name="Google Shape;1515;p184"/>
          <p:cNvSpPr txBox="1"/>
          <p:nvPr>
            <p:ph idx="7" type="subTitle"/>
          </p:nvPr>
        </p:nvSpPr>
        <p:spPr>
          <a:xfrm>
            <a:off x="1903925" y="3171118"/>
            <a:ext cx="2486100" cy="46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516" name="Google Shape;1516;p184"/>
          <p:cNvSpPr txBox="1"/>
          <p:nvPr>
            <p:ph idx="8" type="subTitle"/>
          </p:nvPr>
        </p:nvSpPr>
        <p:spPr>
          <a:xfrm>
            <a:off x="1903975" y="356548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17" name="Google Shape;1517;p184"/>
          <p:cNvSpPr txBox="1"/>
          <p:nvPr>
            <p:ph hasCustomPrompt="1" idx="9" type="title"/>
          </p:nvPr>
        </p:nvSpPr>
        <p:spPr>
          <a:xfrm>
            <a:off x="798575" y="1417915"/>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518" name="Google Shape;1518;p184"/>
          <p:cNvSpPr txBox="1"/>
          <p:nvPr>
            <p:ph hasCustomPrompt="1" idx="13" type="title"/>
          </p:nvPr>
        </p:nvSpPr>
        <p:spPr>
          <a:xfrm>
            <a:off x="4753975" y="1403976"/>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519" name="Google Shape;1519;p184"/>
          <p:cNvSpPr txBox="1"/>
          <p:nvPr>
            <p:ph hasCustomPrompt="1" idx="14" type="title"/>
          </p:nvPr>
        </p:nvSpPr>
        <p:spPr>
          <a:xfrm>
            <a:off x="798625" y="3176773"/>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520" name="Google Shape;1520;p184"/>
          <p:cNvSpPr txBox="1"/>
          <p:nvPr>
            <p:ph hasCustomPrompt="1" idx="15" type="title"/>
          </p:nvPr>
        </p:nvSpPr>
        <p:spPr>
          <a:xfrm>
            <a:off x="4753975" y="3162833"/>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1521" name="Google Shape;1521;p18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2" name="Google Shape;1522;p18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3" name="Shape 93"/>
        <p:cNvGrpSpPr/>
        <p:nvPr/>
      </p:nvGrpSpPr>
      <p:grpSpPr>
        <a:xfrm>
          <a:off x="0" y="0"/>
          <a:ext cx="0" cy="0"/>
          <a:chOff x="0" y="0"/>
          <a:chExt cx="0" cy="0"/>
        </a:xfrm>
      </p:grpSpPr>
      <p:sp>
        <p:nvSpPr>
          <p:cNvPr id="94" name="Google Shape;94;p20"/>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95" name="Google Shape;95;p2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6" name="Google Shape;96;p2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7" name="Google Shape;97;p20"/>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8" name="Google Shape;98;p20"/>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1523" name="Shape 1523"/>
        <p:cNvGrpSpPr/>
        <p:nvPr/>
      </p:nvGrpSpPr>
      <p:grpSpPr>
        <a:xfrm>
          <a:off x="0" y="0"/>
          <a:ext cx="0" cy="0"/>
          <a:chOff x="0" y="0"/>
          <a:chExt cx="0" cy="0"/>
        </a:xfrm>
      </p:grpSpPr>
      <p:sp>
        <p:nvSpPr>
          <p:cNvPr id="1524" name="Google Shape;1524;p185"/>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25" name="Google Shape;1525;p185"/>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526" name="Google Shape;1526;p185"/>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27" name="Google Shape;1527;p185"/>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28" name="Google Shape;1528;p185"/>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529" name="Google Shape;1529;p185"/>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30" name="Google Shape;1530;p185"/>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31" name="Google Shape;1531;p185"/>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532" name="Google Shape;1532;p185"/>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33" name="Google Shape;1533;p185"/>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34" name="Google Shape;1534;p185"/>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535" name="Google Shape;1535;p185"/>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36" name="Google Shape;1536;p185"/>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37" name="Google Shape;1537;p185"/>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538" name="Google Shape;1538;p185"/>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39" name="Google Shape;1539;p185"/>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40" name="Google Shape;1540;p185"/>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541" name="Google Shape;1541;p185"/>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42" name="Google Shape;1542;p185"/>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43" name="Google Shape;1543;p18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44" name="Google Shape;1544;p18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45" name="Google Shape;1545;p185"/>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46" name="Google Shape;1546;p18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547" name="Shape 1547"/>
        <p:cNvGrpSpPr/>
        <p:nvPr/>
      </p:nvGrpSpPr>
      <p:grpSpPr>
        <a:xfrm>
          <a:off x="0" y="0"/>
          <a:ext cx="0" cy="0"/>
          <a:chOff x="0" y="0"/>
          <a:chExt cx="0" cy="0"/>
        </a:xfrm>
      </p:grpSpPr>
      <p:sp>
        <p:nvSpPr>
          <p:cNvPr id="1548" name="Google Shape;1548;p186"/>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549" name="Google Shape;1549;p186"/>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550" name="Google Shape;1550;p18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51" name="Google Shape;1551;p18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552" name="Shape 1552"/>
        <p:cNvGrpSpPr/>
        <p:nvPr/>
      </p:nvGrpSpPr>
      <p:grpSpPr>
        <a:xfrm>
          <a:off x="0" y="0"/>
          <a:ext cx="0" cy="0"/>
          <a:chOff x="0" y="0"/>
          <a:chExt cx="0" cy="0"/>
        </a:xfrm>
      </p:grpSpPr>
      <p:sp>
        <p:nvSpPr>
          <p:cNvPr id="1553" name="Google Shape;1553;p187"/>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554" name="Google Shape;1554;p187"/>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555" name="Google Shape;1555;p18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56" name="Google Shape;1556;p18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57" name="Google Shape;1557;p18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58" name="Google Shape;1558;p18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559" name="Shape 1559"/>
        <p:cNvGrpSpPr/>
        <p:nvPr/>
      </p:nvGrpSpPr>
      <p:grpSpPr>
        <a:xfrm>
          <a:off x="0" y="0"/>
          <a:ext cx="0" cy="0"/>
          <a:chOff x="0" y="0"/>
          <a:chExt cx="0" cy="0"/>
        </a:xfrm>
      </p:grpSpPr>
      <p:sp>
        <p:nvSpPr>
          <p:cNvPr id="1560" name="Google Shape;1560;p188"/>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561" name="Google Shape;1561;p188"/>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562" name="Google Shape;1562;p18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63" name="Google Shape;1563;p18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64" name="Google Shape;1564;p18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65" name="Google Shape;1565;p18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566" name="Shape 1566"/>
        <p:cNvGrpSpPr/>
        <p:nvPr/>
      </p:nvGrpSpPr>
      <p:grpSpPr>
        <a:xfrm>
          <a:off x="0" y="0"/>
          <a:ext cx="0" cy="0"/>
          <a:chOff x="0" y="0"/>
          <a:chExt cx="0" cy="0"/>
        </a:xfrm>
      </p:grpSpPr>
      <p:sp>
        <p:nvSpPr>
          <p:cNvPr id="1567" name="Google Shape;1567;p189"/>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568" name="Google Shape;1568;p189"/>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569" name="Google Shape;1569;p18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70" name="Google Shape;1570;p18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571" name="Shape 1571"/>
        <p:cNvGrpSpPr/>
        <p:nvPr/>
      </p:nvGrpSpPr>
      <p:grpSpPr>
        <a:xfrm>
          <a:off x="0" y="0"/>
          <a:ext cx="0" cy="0"/>
          <a:chOff x="0" y="0"/>
          <a:chExt cx="0" cy="0"/>
        </a:xfrm>
      </p:grpSpPr>
      <p:sp>
        <p:nvSpPr>
          <p:cNvPr id="1572" name="Google Shape;1572;p190"/>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573" name="Google Shape;1573;p190"/>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574" name="Google Shape;1574;p19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75" name="Google Shape;1575;p19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76" name="Google Shape;1576;p19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77" name="Google Shape;1577;p19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78" name="Google Shape;1578;p19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79" name="Google Shape;1579;p19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580" name="Shape 1580"/>
        <p:cNvGrpSpPr/>
        <p:nvPr/>
      </p:nvGrpSpPr>
      <p:grpSpPr>
        <a:xfrm>
          <a:off x="0" y="0"/>
          <a:ext cx="0" cy="0"/>
          <a:chOff x="0" y="0"/>
          <a:chExt cx="0" cy="0"/>
        </a:xfrm>
      </p:grpSpPr>
      <p:sp>
        <p:nvSpPr>
          <p:cNvPr id="1581" name="Google Shape;1581;p191"/>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82" name="Google Shape;1582;p191"/>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583" name="Google Shape;1583;p191"/>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584" name="Google Shape;1584;p191"/>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85" name="Google Shape;1585;p191"/>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86" name="Google Shape;1586;p191"/>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87" name="Google Shape;1587;p191"/>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588" name="Shape 1588"/>
        <p:cNvGrpSpPr/>
        <p:nvPr/>
      </p:nvGrpSpPr>
      <p:grpSpPr>
        <a:xfrm>
          <a:off x="0" y="0"/>
          <a:ext cx="0" cy="0"/>
          <a:chOff x="0" y="0"/>
          <a:chExt cx="0" cy="0"/>
        </a:xfrm>
      </p:grpSpPr>
      <p:sp>
        <p:nvSpPr>
          <p:cNvPr id="1589" name="Google Shape;1589;p19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90" name="Google Shape;1590;p19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91" name="Google Shape;1591;p19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92" name="Google Shape;1592;p192"/>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593" name="Shape 1593"/>
        <p:cNvGrpSpPr/>
        <p:nvPr/>
      </p:nvGrpSpPr>
      <p:grpSpPr>
        <a:xfrm>
          <a:off x="0" y="0"/>
          <a:ext cx="0" cy="0"/>
          <a:chOff x="0" y="0"/>
          <a:chExt cx="0" cy="0"/>
        </a:xfrm>
      </p:grpSpPr>
      <p:cxnSp>
        <p:nvCxnSpPr>
          <p:cNvPr id="1594" name="Google Shape;1594;p19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95" name="Google Shape;1595;p19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96" name="Google Shape;1596;p19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97" name="Google Shape;1597;p19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98" name="Google Shape;1598;p19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99" name="Google Shape;1599;p19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00" name="Google Shape;1600;p19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601" name="Shape 1601"/>
        <p:cNvGrpSpPr/>
        <p:nvPr/>
      </p:nvGrpSpPr>
      <p:grpSpPr>
        <a:xfrm>
          <a:off x="0" y="0"/>
          <a:ext cx="0" cy="0"/>
          <a:chOff x="0" y="0"/>
          <a:chExt cx="0" cy="0"/>
        </a:xfrm>
      </p:grpSpPr>
      <p:sp>
        <p:nvSpPr>
          <p:cNvPr id="1602" name="Google Shape;1602;p194"/>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03" name="Google Shape;1603;p194"/>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604" name="Google Shape;1604;p194"/>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05" name="Google Shape;1605;p194"/>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606" name="Google Shape;1606;p194"/>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07" name="Google Shape;1607;p194"/>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608" name="Google Shape;1608;p194"/>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09" name="Google Shape;1609;p194"/>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610" name="Google Shape;1610;p194"/>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611" name="Google Shape;1611;p19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12" name="Google Shape;1612;p19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9" name="Shape 99"/>
        <p:cNvGrpSpPr/>
        <p:nvPr/>
      </p:nvGrpSpPr>
      <p:grpSpPr>
        <a:xfrm>
          <a:off x="0" y="0"/>
          <a:ext cx="0" cy="0"/>
          <a:chOff x="0" y="0"/>
          <a:chExt cx="0" cy="0"/>
        </a:xfrm>
      </p:grpSpPr>
      <p:sp>
        <p:nvSpPr>
          <p:cNvPr id="100" name="Google Shape;100;p21"/>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101" name="Google Shape;101;p21"/>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2" name="Google Shape;102;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3" name="Google Shape;103;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4" name="Google Shape;104;p21"/>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613" name="Shape 1613"/>
        <p:cNvGrpSpPr/>
        <p:nvPr/>
      </p:nvGrpSpPr>
      <p:grpSpPr>
        <a:xfrm>
          <a:off x="0" y="0"/>
          <a:ext cx="0" cy="0"/>
          <a:chOff x="0" y="0"/>
          <a:chExt cx="0" cy="0"/>
        </a:xfrm>
      </p:grpSpPr>
      <p:cxnSp>
        <p:nvCxnSpPr>
          <p:cNvPr id="1614" name="Google Shape;1614;p19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15" name="Google Shape;1615;p19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16" name="Google Shape;1616;p195"/>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17" name="Google Shape;1617;p19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18" name="Google Shape;1618;p195"/>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619" name="Shape 1619"/>
        <p:cNvGrpSpPr/>
        <p:nvPr/>
      </p:nvGrpSpPr>
      <p:grpSpPr>
        <a:xfrm>
          <a:off x="0" y="0"/>
          <a:ext cx="0" cy="0"/>
          <a:chOff x="0" y="0"/>
          <a:chExt cx="0" cy="0"/>
        </a:xfrm>
      </p:grpSpPr>
      <p:sp>
        <p:nvSpPr>
          <p:cNvPr id="1620" name="Google Shape;1620;p196"/>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621" name="Google Shape;1621;p196"/>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622" name="Google Shape;1622;p19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23" name="Google Shape;1623;p19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24" name="Google Shape;1624;p19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25" name="Google Shape;1625;p19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626" name="Shape 1626"/>
        <p:cNvGrpSpPr/>
        <p:nvPr/>
      </p:nvGrpSpPr>
      <p:grpSpPr>
        <a:xfrm>
          <a:off x="0" y="0"/>
          <a:ext cx="0" cy="0"/>
          <a:chOff x="0" y="0"/>
          <a:chExt cx="0" cy="0"/>
        </a:xfrm>
      </p:grpSpPr>
      <p:sp>
        <p:nvSpPr>
          <p:cNvPr id="1627" name="Google Shape;1627;p197"/>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628" name="Google Shape;1628;p197"/>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629" name="Google Shape;1629;p197"/>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630" name="Google Shape;1630;p19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31" name="Google Shape;1631;p19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32" name="Google Shape;1632;p197"/>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633" name="Shape 1633"/>
        <p:cNvGrpSpPr/>
        <p:nvPr/>
      </p:nvGrpSpPr>
      <p:grpSpPr>
        <a:xfrm>
          <a:off x="0" y="0"/>
          <a:ext cx="0" cy="0"/>
          <a:chOff x="0" y="0"/>
          <a:chExt cx="0" cy="0"/>
        </a:xfrm>
      </p:grpSpPr>
      <p:sp>
        <p:nvSpPr>
          <p:cNvPr id="1634" name="Google Shape;1634;p198"/>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635" name="Google Shape;1635;p198"/>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636" name="Google Shape;1636;p198"/>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637" name="Google Shape;1637;p19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38" name="Google Shape;1638;p19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39" name="Google Shape;1639;p19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40" name="Google Shape;1640;p19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41" name="Google Shape;1641;p19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42" name="Google Shape;1642;p198"/>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1643" name="Shape 1643"/>
        <p:cNvGrpSpPr/>
        <p:nvPr/>
      </p:nvGrpSpPr>
      <p:grpSpPr>
        <a:xfrm>
          <a:off x="0" y="0"/>
          <a:ext cx="0" cy="0"/>
          <a:chOff x="0" y="0"/>
          <a:chExt cx="0" cy="0"/>
        </a:xfrm>
      </p:grpSpPr>
      <p:sp>
        <p:nvSpPr>
          <p:cNvPr id="1644" name="Google Shape;1644;p199"/>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45" name="Google Shape;1645;p199"/>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1646" name="Google Shape;1646;p19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47" name="Google Shape;1647;p19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48" name="Google Shape;1648;p199"/>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1649" name="Shape 1649"/>
        <p:cNvGrpSpPr/>
        <p:nvPr/>
      </p:nvGrpSpPr>
      <p:grpSpPr>
        <a:xfrm>
          <a:off x="0" y="0"/>
          <a:ext cx="0" cy="0"/>
          <a:chOff x="0" y="0"/>
          <a:chExt cx="0" cy="0"/>
        </a:xfrm>
      </p:grpSpPr>
      <p:sp>
        <p:nvSpPr>
          <p:cNvPr id="1650" name="Google Shape;1650;p200"/>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51" name="Google Shape;1651;p200"/>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1652" name="Google Shape;1652;p20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53" name="Google Shape;1653;p20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54" name="Google Shape;1654;p20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55" name="Google Shape;1655;p20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56" name="Google Shape;1656;p20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57" name="Google Shape;1657;p20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658" name="Shape 1658"/>
        <p:cNvGrpSpPr/>
        <p:nvPr/>
      </p:nvGrpSpPr>
      <p:grpSpPr>
        <a:xfrm>
          <a:off x="0" y="0"/>
          <a:ext cx="0" cy="0"/>
          <a:chOff x="0" y="0"/>
          <a:chExt cx="0" cy="0"/>
        </a:xfrm>
      </p:grpSpPr>
      <p:sp>
        <p:nvSpPr>
          <p:cNvPr id="1659" name="Google Shape;1659;p201"/>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60" name="Google Shape;1660;p201"/>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61" name="Google Shape;1661;p201"/>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62" name="Google Shape;1662;p201"/>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63" name="Google Shape;1663;p201"/>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64" name="Google Shape;1664;p201"/>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65" name="Google Shape;1665;p201"/>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666" name="Google Shape;1666;p20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67" name="Google Shape;1667;p20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1668" name="Shape 1668"/>
        <p:cNvGrpSpPr/>
        <p:nvPr/>
      </p:nvGrpSpPr>
      <p:grpSpPr>
        <a:xfrm>
          <a:off x="0" y="0"/>
          <a:ext cx="0" cy="0"/>
          <a:chOff x="0" y="0"/>
          <a:chExt cx="0" cy="0"/>
        </a:xfrm>
      </p:grpSpPr>
      <p:sp>
        <p:nvSpPr>
          <p:cNvPr id="1669" name="Google Shape;1669;p202"/>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70" name="Google Shape;1670;p202"/>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71" name="Google Shape;1671;p202"/>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72" name="Google Shape;1672;p202"/>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73" name="Google Shape;1673;p202"/>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74" name="Google Shape;1674;p202"/>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75" name="Google Shape;1675;p202"/>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1676" name="Google Shape;1676;p202"/>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77" name="Google Shape;1677;p202"/>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78" name="Google Shape;1678;p202"/>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79" name="Google Shape;1679;p202"/>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80" name="Google Shape;1680;p202"/>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81" name="Google Shape;1681;p202"/>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682" name="Google Shape;1682;p20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83" name="Google Shape;1683;p20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84" name="Google Shape;1684;p20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85" name="Google Shape;1685;p20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1686" name="Shape 1686"/>
        <p:cNvGrpSpPr/>
        <p:nvPr/>
      </p:nvGrpSpPr>
      <p:grpSpPr>
        <a:xfrm>
          <a:off x="0" y="0"/>
          <a:ext cx="0" cy="0"/>
          <a:chOff x="0" y="0"/>
          <a:chExt cx="0" cy="0"/>
        </a:xfrm>
      </p:grpSpPr>
      <p:sp>
        <p:nvSpPr>
          <p:cNvPr id="1687" name="Google Shape;1687;p20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688" name="Google Shape;1688;p20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89" name="Google Shape;1689;p20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690" name="Google Shape;1690;p20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91" name="Google Shape;1691;p20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692" name="Google Shape;1692;p20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93" name="Google Shape;1693;p203"/>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694" name="Google Shape;1694;p203"/>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95" name="Google Shape;1695;p203"/>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696" name="Google Shape;1696;p203"/>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97" name="Google Shape;1697;p203"/>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698" name="Google Shape;1698;p203"/>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99" name="Google Shape;1699;p203"/>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700" name="Google Shape;1700;p20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01" name="Google Shape;1701;p20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1702" name="Shape 1702"/>
        <p:cNvGrpSpPr/>
        <p:nvPr/>
      </p:nvGrpSpPr>
      <p:grpSpPr>
        <a:xfrm>
          <a:off x="0" y="0"/>
          <a:ext cx="0" cy="0"/>
          <a:chOff x="0" y="0"/>
          <a:chExt cx="0" cy="0"/>
        </a:xfrm>
      </p:grpSpPr>
      <p:sp>
        <p:nvSpPr>
          <p:cNvPr id="1703" name="Google Shape;1703;p204"/>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704" name="Google Shape;1704;p204"/>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05" name="Google Shape;1705;p204"/>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706" name="Google Shape;1706;p204"/>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07" name="Google Shape;1707;p204"/>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708" name="Google Shape;1708;p204"/>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09" name="Google Shape;1709;p204"/>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710" name="Google Shape;1710;p204"/>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1" name="Google Shape;1711;p204"/>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712" name="Google Shape;1712;p204"/>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3" name="Google Shape;1713;p204"/>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714" name="Google Shape;1714;p20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15" name="Google Shape;1715;p20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16" name="Google Shape;1716;p20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717" name="Google Shape;1717;p20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sp>
        <p:nvSpPr>
          <p:cNvPr id="106" name="Google Shape;106;p22"/>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rtl="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107" name="Google Shape;107;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8" name="Google Shape;108;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9" name="Google Shape;109;p22"/>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1718" name="Shape 1718"/>
        <p:cNvGrpSpPr/>
        <p:nvPr/>
      </p:nvGrpSpPr>
      <p:grpSpPr>
        <a:xfrm>
          <a:off x="0" y="0"/>
          <a:ext cx="0" cy="0"/>
          <a:chOff x="0" y="0"/>
          <a:chExt cx="0" cy="0"/>
        </a:xfrm>
      </p:grpSpPr>
      <p:sp>
        <p:nvSpPr>
          <p:cNvPr id="1719" name="Google Shape;1719;p205"/>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1720" name="Google Shape;1720;p20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21" name="Google Shape;1721;p20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22" name="Google Shape;1722;p205"/>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723" name="Google Shape;1723;p20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724" name="Google Shape;1724;p20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725" name="Google Shape;1725;p205"/>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1726" name="Shape 1726"/>
        <p:cNvGrpSpPr/>
        <p:nvPr/>
      </p:nvGrpSpPr>
      <p:grpSpPr>
        <a:xfrm>
          <a:off x="0" y="0"/>
          <a:ext cx="0" cy="0"/>
          <a:chOff x="0" y="0"/>
          <a:chExt cx="0" cy="0"/>
        </a:xfrm>
      </p:grpSpPr>
      <p:sp>
        <p:nvSpPr>
          <p:cNvPr id="1727" name="Google Shape;1727;p206"/>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28" name="Google Shape;1728;p206"/>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29" name="Google Shape;1729;p206"/>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30" name="Google Shape;1730;p206"/>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31" name="Google Shape;1731;p206"/>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32" name="Google Shape;1732;p206"/>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33" name="Google Shape;1733;p206"/>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34" name="Google Shape;1734;p206"/>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35" name="Google Shape;1735;p206"/>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736" name="Google Shape;1736;p20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37" name="Google Shape;1737;p20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1738" name="Shape 1738"/>
        <p:cNvGrpSpPr/>
        <p:nvPr/>
      </p:nvGrpSpPr>
      <p:grpSpPr>
        <a:xfrm>
          <a:off x="0" y="0"/>
          <a:ext cx="0" cy="0"/>
          <a:chOff x="0" y="0"/>
          <a:chExt cx="0" cy="0"/>
        </a:xfrm>
      </p:grpSpPr>
      <p:sp>
        <p:nvSpPr>
          <p:cNvPr id="1739" name="Google Shape;1739;p207"/>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40" name="Google Shape;1740;p207"/>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41" name="Google Shape;1741;p207"/>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42" name="Google Shape;1742;p207"/>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43" name="Google Shape;1743;p207"/>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44" name="Google Shape;1744;p207"/>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45" name="Google Shape;1745;p207"/>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746" name="Google Shape;1746;p20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47" name="Google Shape;1747;p20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48" name="Google Shape;1748;p207"/>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1749" name="Shape 1749"/>
        <p:cNvGrpSpPr/>
        <p:nvPr/>
      </p:nvGrpSpPr>
      <p:grpSpPr>
        <a:xfrm>
          <a:off x="0" y="0"/>
          <a:ext cx="0" cy="0"/>
          <a:chOff x="0" y="0"/>
          <a:chExt cx="0" cy="0"/>
        </a:xfrm>
      </p:grpSpPr>
      <p:cxnSp>
        <p:nvCxnSpPr>
          <p:cNvPr id="1750" name="Google Shape;1750;p20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51" name="Google Shape;1751;p20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52" name="Google Shape;1752;p20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753" name="Google Shape;1753;p20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754" name="Google Shape;1754;p20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755" name="Google Shape;1755;p208"/>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756" name="Google Shape;1756;p208"/>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57" name="Google Shape;1757;p208"/>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58" name="Google Shape;1758;p208"/>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59" name="Google Shape;1759;p208"/>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60" name="Google Shape;1760;p208"/>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61" name="Google Shape;1761;p208"/>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62" name="Google Shape;1762;p208"/>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63" name="Google Shape;1763;p208"/>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64" name="Google Shape;1764;p208"/>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65" name="Google Shape;1765;p208"/>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766" name="Google Shape;1766;p208"/>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767" name="Google Shape;1767;p208"/>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768" name="Google Shape;1768;p208"/>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1769" name="Shape 1769"/>
        <p:cNvGrpSpPr/>
        <p:nvPr/>
      </p:nvGrpSpPr>
      <p:grpSpPr>
        <a:xfrm>
          <a:off x="0" y="0"/>
          <a:ext cx="0" cy="0"/>
          <a:chOff x="0" y="0"/>
          <a:chExt cx="0" cy="0"/>
        </a:xfrm>
      </p:grpSpPr>
      <p:sp>
        <p:nvSpPr>
          <p:cNvPr id="1770" name="Google Shape;1770;p209"/>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71" name="Google Shape;1771;p209"/>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772" name="Google Shape;1772;p209"/>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73" name="Google Shape;1773;p209"/>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774" name="Google Shape;1774;p209"/>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75" name="Google Shape;1775;p209"/>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776" name="Google Shape;1776;p209"/>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777" name="Google Shape;1777;p20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78" name="Google Shape;1778;p20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1779" name="Shape 1779"/>
        <p:cNvGrpSpPr/>
        <p:nvPr/>
      </p:nvGrpSpPr>
      <p:grpSpPr>
        <a:xfrm>
          <a:off x="0" y="0"/>
          <a:ext cx="0" cy="0"/>
          <a:chOff x="0" y="0"/>
          <a:chExt cx="0" cy="0"/>
        </a:xfrm>
      </p:grpSpPr>
      <p:sp>
        <p:nvSpPr>
          <p:cNvPr id="1780" name="Google Shape;1780;p210"/>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81" name="Google Shape;1781;p210"/>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82" name="Google Shape;1782;p210"/>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83" name="Google Shape;1783;p210"/>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84" name="Google Shape;1784;p210"/>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85" name="Google Shape;1785;p210"/>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86" name="Google Shape;1786;p210"/>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87" name="Google Shape;1787;p210"/>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88" name="Google Shape;1788;p210"/>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789" name="Google Shape;1789;p2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90" name="Google Shape;1790;p2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1791" name="Shape 1791"/>
        <p:cNvGrpSpPr/>
        <p:nvPr/>
      </p:nvGrpSpPr>
      <p:grpSpPr>
        <a:xfrm>
          <a:off x="0" y="0"/>
          <a:ext cx="0" cy="0"/>
          <a:chOff x="0" y="0"/>
          <a:chExt cx="0" cy="0"/>
        </a:xfrm>
      </p:grpSpPr>
      <p:cxnSp>
        <p:nvCxnSpPr>
          <p:cNvPr id="1792" name="Google Shape;1792;p2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93" name="Google Shape;1793;p2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94" name="Google Shape;1794;p2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795" name="Google Shape;1795;p2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796" name="Google Shape;1796;p21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797" name="Google Shape;1797;p21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798" name="Google Shape;1798;p211"/>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99" name="Google Shape;1799;p211"/>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00" name="Google Shape;1800;p211"/>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01" name="Google Shape;1801;p211"/>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02" name="Google Shape;1802;p211"/>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1803" name="Google Shape;1803;p211"/>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04" name="Google Shape;1804;p211"/>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1805" name="Shape 1805"/>
        <p:cNvGrpSpPr/>
        <p:nvPr/>
      </p:nvGrpSpPr>
      <p:grpSpPr>
        <a:xfrm>
          <a:off x="0" y="0"/>
          <a:ext cx="0" cy="0"/>
          <a:chOff x="0" y="0"/>
          <a:chExt cx="0" cy="0"/>
        </a:xfrm>
      </p:grpSpPr>
      <p:sp>
        <p:nvSpPr>
          <p:cNvPr id="1806" name="Google Shape;1806;p212"/>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807" name="Google Shape;1807;p212"/>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08" name="Google Shape;1808;p212"/>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809" name="Google Shape;1809;p212"/>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10" name="Google Shape;1810;p212"/>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811" name="Google Shape;1811;p212"/>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812" name="Google Shape;1812;p21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13" name="Google Shape;1813;p21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1814" name="Shape 1814"/>
        <p:cNvGrpSpPr/>
        <p:nvPr/>
      </p:nvGrpSpPr>
      <p:grpSpPr>
        <a:xfrm>
          <a:off x="0" y="0"/>
          <a:ext cx="0" cy="0"/>
          <a:chOff x="0" y="0"/>
          <a:chExt cx="0" cy="0"/>
        </a:xfrm>
      </p:grpSpPr>
      <p:sp>
        <p:nvSpPr>
          <p:cNvPr id="1815" name="Google Shape;1815;p213"/>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16" name="Google Shape;1816;p213"/>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17" name="Google Shape;1817;p213"/>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18" name="Google Shape;1818;p213"/>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19" name="Google Shape;1819;p213"/>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20" name="Google Shape;1820;p213"/>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821" name="Google Shape;1821;p2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22" name="Google Shape;1822;p2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23" name="Google Shape;1823;p21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24" name="Google Shape;1824;p21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25" name="Google Shape;1825;p21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826" name="Google Shape;1826;p213"/>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827" name="Google Shape;1827;p213"/>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828" name="Google Shape;1828;p213"/>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1829" name="Shape 1829"/>
        <p:cNvGrpSpPr/>
        <p:nvPr/>
      </p:nvGrpSpPr>
      <p:grpSpPr>
        <a:xfrm>
          <a:off x="0" y="0"/>
          <a:ext cx="0" cy="0"/>
          <a:chOff x="0" y="0"/>
          <a:chExt cx="0" cy="0"/>
        </a:xfrm>
      </p:grpSpPr>
      <p:sp>
        <p:nvSpPr>
          <p:cNvPr id="1830" name="Google Shape;1830;p214"/>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31" name="Google Shape;1831;p214"/>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832" name="Google Shape;1832;p2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33" name="Google Shape;1833;p2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0" name="Shape 110"/>
        <p:cNvGrpSpPr/>
        <p:nvPr/>
      </p:nvGrpSpPr>
      <p:grpSpPr>
        <a:xfrm>
          <a:off x="0" y="0"/>
          <a:ext cx="0" cy="0"/>
          <a:chOff x="0" y="0"/>
          <a:chExt cx="0" cy="0"/>
        </a:xfrm>
      </p:grpSpPr>
      <p:sp>
        <p:nvSpPr>
          <p:cNvPr id="111" name="Google Shape;111;p23"/>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2" name="Google Shape;112;p23"/>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cxnSp>
        <p:nvCxnSpPr>
          <p:cNvPr id="113" name="Google Shape;113;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4" name="Google Shape;114;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5" name="Google Shape;115;p2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6" name="Google Shape;116;p2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1834" name="Shape 1834"/>
        <p:cNvGrpSpPr/>
        <p:nvPr/>
      </p:nvGrpSpPr>
      <p:grpSpPr>
        <a:xfrm>
          <a:off x="0" y="0"/>
          <a:ext cx="0" cy="0"/>
          <a:chOff x="0" y="0"/>
          <a:chExt cx="0" cy="0"/>
        </a:xfrm>
      </p:grpSpPr>
      <p:sp>
        <p:nvSpPr>
          <p:cNvPr id="1835" name="Google Shape;1835;p215"/>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1836" name="Google Shape;1836;p215"/>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1837" name="Google Shape;1837;p2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38" name="Google Shape;1838;p2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1839" name="Shape 1839"/>
        <p:cNvGrpSpPr/>
        <p:nvPr/>
      </p:nvGrpSpPr>
      <p:grpSpPr>
        <a:xfrm>
          <a:off x="0" y="0"/>
          <a:ext cx="0" cy="0"/>
          <a:chOff x="0" y="0"/>
          <a:chExt cx="0" cy="0"/>
        </a:xfrm>
      </p:grpSpPr>
      <p:sp>
        <p:nvSpPr>
          <p:cNvPr id="1840" name="Google Shape;1840;p216"/>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1841" name="Google Shape;1841;p216"/>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842" name="Google Shape;1842;p2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43" name="Google Shape;1843;p2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44" name="Google Shape;1844;p216"/>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1845" name="Shape 1845"/>
        <p:cNvGrpSpPr/>
        <p:nvPr/>
      </p:nvGrpSpPr>
      <p:grpSpPr>
        <a:xfrm>
          <a:off x="0" y="0"/>
          <a:ext cx="0" cy="0"/>
          <a:chOff x="0" y="0"/>
          <a:chExt cx="0" cy="0"/>
        </a:xfrm>
      </p:grpSpPr>
      <p:cxnSp>
        <p:nvCxnSpPr>
          <p:cNvPr id="1846" name="Google Shape;1846;p2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47" name="Google Shape;1847;p2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48" name="Google Shape;1848;p2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49" name="Google Shape;1849;p2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50" name="Google Shape;1850;p21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51" name="Google Shape;1851;p21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852" name="Google Shape;1852;p217"/>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1853" name="Google Shape;1853;p217"/>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854" name="Google Shape;1854;p217"/>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1855" name="Shape 1855"/>
        <p:cNvGrpSpPr/>
        <p:nvPr/>
      </p:nvGrpSpPr>
      <p:grpSpPr>
        <a:xfrm>
          <a:off x="0" y="0"/>
          <a:ext cx="0" cy="0"/>
          <a:chOff x="0" y="0"/>
          <a:chExt cx="0" cy="0"/>
        </a:xfrm>
      </p:grpSpPr>
      <p:sp>
        <p:nvSpPr>
          <p:cNvPr id="1856" name="Google Shape;1856;p218"/>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57" name="Google Shape;1857;p218"/>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58" name="Google Shape;1858;p218"/>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59" name="Google Shape;1859;p218"/>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60" name="Google Shape;1860;p218"/>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861" name="Google Shape;1861;p2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62" name="Google Shape;1862;p2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1863" name="Shape 1863"/>
        <p:cNvGrpSpPr/>
        <p:nvPr/>
      </p:nvGrpSpPr>
      <p:grpSpPr>
        <a:xfrm>
          <a:off x="0" y="0"/>
          <a:ext cx="0" cy="0"/>
          <a:chOff x="0" y="0"/>
          <a:chExt cx="0" cy="0"/>
        </a:xfrm>
      </p:grpSpPr>
      <p:sp>
        <p:nvSpPr>
          <p:cNvPr id="1864" name="Google Shape;1864;p219"/>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1865" name="Google Shape;1865;p219"/>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66" name="Google Shape;1866;p219"/>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67" name="Google Shape;1867;p219"/>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68" name="Google Shape;1868;p219"/>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69" name="Google Shape;1869;p219"/>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70" name="Google Shape;1870;p219"/>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871" name="Google Shape;1871;p2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72" name="Google Shape;1872;p2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73" name="Google Shape;1873;p2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74" name="Google Shape;1874;p2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1875" name="Shape 1875"/>
        <p:cNvGrpSpPr/>
        <p:nvPr/>
      </p:nvGrpSpPr>
      <p:grpSpPr>
        <a:xfrm>
          <a:off x="0" y="0"/>
          <a:ext cx="0" cy="0"/>
          <a:chOff x="0" y="0"/>
          <a:chExt cx="0" cy="0"/>
        </a:xfrm>
      </p:grpSpPr>
      <p:sp>
        <p:nvSpPr>
          <p:cNvPr id="1876" name="Google Shape;1876;p220"/>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1877" name="Google Shape;1877;p220"/>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78" name="Google Shape;1878;p220"/>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100">
                <a:solidFill>
                  <a:schemeClr val="dk2"/>
                </a:solidFill>
                <a:latin typeface="Montserrat"/>
                <a:ea typeface="Montserrat"/>
                <a:cs typeface="Montserrat"/>
                <a:sym typeface="Montserrat"/>
              </a:rPr>
              <a:t>CREDITS</a:t>
            </a:r>
            <a:r>
              <a:rPr lang="es" sz="1100">
                <a:solidFill>
                  <a:schemeClr val="dk2"/>
                </a:solidFill>
                <a:latin typeface="Montserrat"/>
                <a:ea typeface="Montserrat"/>
                <a:cs typeface="Montserrat"/>
                <a:sym typeface="Montserrat"/>
              </a:rPr>
              <a:t>: This presentation template was created by </a:t>
            </a:r>
            <a:r>
              <a:rPr b="1" lang="es"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s" sz="1100">
                <a:solidFill>
                  <a:schemeClr val="dk2"/>
                </a:solidFill>
                <a:latin typeface="Montserrat"/>
                <a:ea typeface="Montserrat"/>
                <a:cs typeface="Montserrat"/>
                <a:sym typeface="Montserrat"/>
              </a:rPr>
              <a:t>, including icons by </a:t>
            </a:r>
            <a:r>
              <a:rPr b="1" lang="es"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s" sz="1100">
                <a:solidFill>
                  <a:schemeClr val="dk2"/>
                </a:solidFill>
                <a:latin typeface="Montserrat"/>
                <a:ea typeface="Montserrat"/>
                <a:cs typeface="Montserrat"/>
                <a:sym typeface="Montserrat"/>
              </a:rPr>
              <a:t>, infographics &amp; images by </a:t>
            </a:r>
            <a:r>
              <a:rPr b="1" lang="es"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1879" name="Google Shape;1879;p22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80" name="Google Shape;1880;p220"/>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81" name="Google Shape;1881;p22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82" name="Google Shape;1882;p220"/>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1883" name="Shape 1883"/>
        <p:cNvGrpSpPr/>
        <p:nvPr/>
      </p:nvGrpSpPr>
      <p:grpSpPr>
        <a:xfrm>
          <a:off x="0" y="0"/>
          <a:ext cx="0" cy="0"/>
          <a:chOff x="0" y="0"/>
          <a:chExt cx="0" cy="0"/>
        </a:xfrm>
      </p:grpSpPr>
      <p:cxnSp>
        <p:nvCxnSpPr>
          <p:cNvPr id="1884" name="Google Shape;1884;p2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85" name="Google Shape;1885;p2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1886" name="Shape 1886"/>
        <p:cNvGrpSpPr/>
        <p:nvPr/>
      </p:nvGrpSpPr>
      <p:grpSpPr>
        <a:xfrm>
          <a:off x="0" y="0"/>
          <a:ext cx="0" cy="0"/>
          <a:chOff x="0" y="0"/>
          <a:chExt cx="0" cy="0"/>
        </a:xfrm>
      </p:grpSpPr>
      <p:cxnSp>
        <p:nvCxnSpPr>
          <p:cNvPr id="1887" name="Google Shape;1887;p2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88" name="Google Shape;1888;p2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89" name="Google Shape;1889;p222"/>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90" name="Google Shape;1890;p222"/>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1891" name="Shape 1891"/>
        <p:cNvGrpSpPr/>
        <p:nvPr/>
      </p:nvGrpSpPr>
      <p:grpSpPr>
        <a:xfrm>
          <a:off x="0" y="0"/>
          <a:ext cx="0" cy="0"/>
          <a:chOff x="0" y="0"/>
          <a:chExt cx="0" cy="0"/>
        </a:xfrm>
      </p:grpSpPr>
      <p:cxnSp>
        <p:nvCxnSpPr>
          <p:cNvPr id="1892" name="Google Shape;1892;p2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93" name="Google Shape;1893;p2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94" name="Google Shape;1894;p223"/>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1895" name="Shape 1895"/>
        <p:cNvGrpSpPr/>
        <p:nvPr/>
      </p:nvGrpSpPr>
      <p:grpSpPr>
        <a:xfrm>
          <a:off x="0" y="0"/>
          <a:ext cx="0" cy="0"/>
          <a:chOff x="0" y="0"/>
          <a:chExt cx="0" cy="0"/>
        </a:xfrm>
      </p:grpSpPr>
      <p:cxnSp>
        <p:nvCxnSpPr>
          <p:cNvPr id="1896" name="Google Shape;1896;p2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97" name="Google Shape;1897;p2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98" name="Google Shape;1898;p2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99" name="Google Shape;1899;p2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00" name="Google Shape;1900;p22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01" name="Google Shape;1901;p22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17" name="Shape 117"/>
        <p:cNvGrpSpPr/>
        <p:nvPr/>
      </p:nvGrpSpPr>
      <p:grpSpPr>
        <a:xfrm>
          <a:off x="0" y="0"/>
          <a:ext cx="0" cy="0"/>
          <a:chOff x="0" y="0"/>
          <a:chExt cx="0" cy="0"/>
        </a:xfrm>
      </p:grpSpPr>
    </p:spTree>
  </p:cSld>
  <p:clrMapOvr>
    <a:masterClrMapping/>
  </p:clrMapOvr>
</p:sldLayout>
</file>

<file path=ppt/slideLayouts/slideLayout2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05" name="Shape 1905"/>
        <p:cNvGrpSpPr/>
        <p:nvPr/>
      </p:nvGrpSpPr>
      <p:grpSpPr>
        <a:xfrm>
          <a:off x="0" y="0"/>
          <a:ext cx="0" cy="0"/>
          <a:chOff x="0" y="0"/>
          <a:chExt cx="0" cy="0"/>
        </a:xfrm>
      </p:grpSpPr>
      <p:sp>
        <p:nvSpPr>
          <p:cNvPr id="1906" name="Google Shape;1906;p226"/>
          <p:cNvSpPr txBox="1"/>
          <p:nvPr>
            <p:ph type="ctrTitle"/>
          </p:nvPr>
        </p:nvSpPr>
        <p:spPr>
          <a:xfrm>
            <a:off x="1039975" y="1248300"/>
            <a:ext cx="7064100" cy="205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07" name="Google Shape;1907;p226"/>
          <p:cNvSpPr txBox="1"/>
          <p:nvPr>
            <p:ph idx="1" type="subTitle"/>
          </p:nvPr>
        </p:nvSpPr>
        <p:spPr>
          <a:xfrm>
            <a:off x="1040000" y="3300900"/>
            <a:ext cx="7064100" cy="44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1908" name="Google Shape;1908;p2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09" name="Google Shape;1909;p226"/>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10" name="Google Shape;1910;p2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11" name="Google Shape;1911;p226"/>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12" name="Shape 1912"/>
        <p:cNvGrpSpPr/>
        <p:nvPr/>
      </p:nvGrpSpPr>
      <p:grpSpPr>
        <a:xfrm>
          <a:off x="0" y="0"/>
          <a:ext cx="0" cy="0"/>
          <a:chOff x="0" y="0"/>
          <a:chExt cx="0" cy="0"/>
        </a:xfrm>
      </p:grpSpPr>
      <p:sp>
        <p:nvSpPr>
          <p:cNvPr id="1913" name="Google Shape;1913;p227"/>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14" name="Google Shape;1914;p227"/>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915" name="Google Shape;1915;p227"/>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16" name="Google Shape;1916;p2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17" name="Google Shape;1917;p2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18" name="Google Shape;1918;p227"/>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19" name="Google Shape;1919;p227"/>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20" name="Shape 1920"/>
        <p:cNvGrpSpPr/>
        <p:nvPr/>
      </p:nvGrpSpPr>
      <p:grpSpPr>
        <a:xfrm>
          <a:off x="0" y="0"/>
          <a:ext cx="0" cy="0"/>
          <a:chOff x="0" y="0"/>
          <a:chExt cx="0" cy="0"/>
        </a:xfrm>
      </p:grpSpPr>
      <p:sp>
        <p:nvSpPr>
          <p:cNvPr id="1921" name="Google Shape;1921;p228"/>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22" name="Google Shape;1922;p228"/>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1"/>
              </a:buClr>
              <a:buSzPts val="1800"/>
              <a:buFont typeface="Lato"/>
              <a:buChar char="●"/>
              <a:defRPr sz="1100"/>
            </a:lvl1pPr>
            <a:lvl2pPr indent="-317500" lvl="1" marL="914400" rtl="0">
              <a:spcBef>
                <a:spcPts val="0"/>
              </a:spcBef>
              <a:spcAft>
                <a:spcPts val="0"/>
              </a:spcAft>
              <a:buClr>
                <a:schemeClr val="dk1"/>
              </a:buClr>
              <a:buSzPts val="1400"/>
              <a:buFont typeface="Lato"/>
              <a:buChar char="○"/>
              <a:defRPr/>
            </a:lvl2pPr>
            <a:lvl3pPr indent="-317500" lvl="2" marL="1371600" rtl="0">
              <a:spcBef>
                <a:spcPts val="0"/>
              </a:spcBef>
              <a:spcAft>
                <a:spcPts val="0"/>
              </a:spcAft>
              <a:buClr>
                <a:schemeClr val="dk1"/>
              </a:buClr>
              <a:buSzPts val="1400"/>
              <a:buFont typeface="Lato"/>
              <a:buChar char="■"/>
              <a:defRPr/>
            </a:lvl3pPr>
            <a:lvl4pPr indent="-317500" lvl="3" marL="1828800" rtl="0">
              <a:spcBef>
                <a:spcPts val="0"/>
              </a:spcBef>
              <a:spcAft>
                <a:spcPts val="0"/>
              </a:spcAft>
              <a:buClr>
                <a:schemeClr val="dk1"/>
              </a:buClr>
              <a:buSzPts val="1400"/>
              <a:buFont typeface="Lato"/>
              <a:buChar char="●"/>
              <a:defRPr/>
            </a:lvl4pPr>
            <a:lvl5pPr indent="-317500" lvl="4" marL="2286000" rtl="0">
              <a:spcBef>
                <a:spcPts val="0"/>
              </a:spcBef>
              <a:spcAft>
                <a:spcPts val="0"/>
              </a:spcAft>
              <a:buClr>
                <a:schemeClr val="dk1"/>
              </a:buClr>
              <a:buSzPts val="1400"/>
              <a:buFont typeface="Lato"/>
              <a:buChar char="○"/>
              <a:defRPr/>
            </a:lvl5pPr>
            <a:lvl6pPr indent="-317500" lvl="5" marL="2743200" rtl="0">
              <a:spcBef>
                <a:spcPts val="0"/>
              </a:spcBef>
              <a:spcAft>
                <a:spcPts val="0"/>
              </a:spcAft>
              <a:buClr>
                <a:schemeClr val="dk1"/>
              </a:buClr>
              <a:buSzPts val="1400"/>
              <a:buFont typeface="Lato"/>
              <a:buChar char="■"/>
              <a:defRPr/>
            </a:lvl6pPr>
            <a:lvl7pPr indent="-317500" lvl="6" marL="3200400" rtl="0">
              <a:spcBef>
                <a:spcPts val="0"/>
              </a:spcBef>
              <a:spcAft>
                <a:spcPts val="0"/>
              </a:spcAft>
              <a:buClr>
                <a:schemeClr val="dk1"/>
              </a:buClr>
              <a:buSzPts val="1400"/>
              <a:buFont typeface="Lato"/>
              <a:buChar char="●"/>
              <a:defRPr/>
            </a:lvl7pPr>
            <a:lvl8pPr indent="-317500" lvl="7" marL="3657600" rtl="0">
              <a:spcBef>
                <a:spcPts val="0"/>
              </a:spcBef>
              <a:spcAft>
                <a:spcPts val="0"/>
              </a:spcAft>
              <a:buClr>
                <a:schemeClr val="dk1"/>
              </a:buClr>
              <a:buSzPts val="1400"/>
              <a:buFont typeface="Lato"/>
              <a:buChar char="○"/>
              <a:defRPr/>
            </a:lvl8pPr>
            <a:lvl9pPr indent="-317500" lvl="8" marL="4114800" rtl="0">
              <a:spcBef>
                <a:spcPts val="0"/>
              </a:spcBef>
              <a:spcAft>
                <a:spcPts val="0"/>
              </a:spcAft>
              <a:buClr>
                <a:schemeClr val="dk1"/>
              </a:buClr>
              <a:buSzPts val="1400"/>
              <a:buFont typeface="Lato"/>
              <a:buChar char="■"/>
              <a:defRPr/>
            </a:lvl9pPr>
          </a:lstStyle>
          <a:p/>
        </p:txBody>
      </p:sp>
      <p:cxnSp>
        <p:nvCxnSpPr>
          <p:cNvPr id="1923" name="Google Shape;1923;p2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24" name="Google Shape;1924;p2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25" name="Google Shape;1925;p228"/>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26" name="Shape 1926"/>
        <p:cNvGrpSpPr/>
        <p:nvPr/>
      </p:nvGrpSpPr>
      <p:grpSpPr>
        <a:xfrm>
          <a:off x="0" y="0"/>
          <a:ext cx="0" cy="0"/>
          <a:chOff x="0" y="0"/>
          <a:chExt cx="0" cy="0"/>
        </a:xfrm>
      </p:grpSpPr>
      <p:sp>
        <p:nvSpPr>
          <p:cNvPr id="1927" name="Google Shape;1927;p229"/>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28" name="Google Shape;1928;p229"/>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1929" name="Google Shape;1929;p229"/>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30" name="Google Shape;1930;p229"/>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1931" name="Google Shape;1931;p229"/>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32" name="Google Shape;1932;p2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33" name="Google Shape;1933;p2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34" name="Google Shape;1934;p229"/>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35" name="Shape 1935"/>
        <p:cNvGrpSpPr/>
        <p:nvPr/>
      </p:nvGrpSpPr>
      <p:grpSpPr>
        <a:xfrm>
          <a:off x="0" y="0"/>
          <a:ext cx="0" cy="0"/>
          <a:chOff x="0" y="0"/>
          <a:chExt cx="0" cy="0"/>
        </a:xfrm>
      </p:grpSpPr>
      <p:sp>
        <p:nvSpPr>
          <p:cNvPr id="1936" name="Google Shape;1936;p23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937" name="Google Shape;1937;p2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38" name="Google Shape;1938;p2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39" name="Shape 1939"/>
        <p:cNvGrpSpPr/>
        <p:nvPr/>
      </p:nvGrpSpPr>
      <p:grpSpPr>
        <a:xfrm>
          <a:off x="0" y="0"/>
          <a:ext cx="0" cy="0"/>
          <a:chOff x="0" y="0"/>
          <a:chExt cx="0" cy="0"/>
        </a:xfrm>
      </p:grpSpPr>
      <p:sp>
        <p:nvSpPr>
          <p:cNvPr id="1940" name="Google Shape;1940;p231"/>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1941" name="Google Shape;1941;p231"/>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942" name="Google Shape;1942;p231"/>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943" name="Google Shape;1943;p2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44" name="Google Shape;1944;p2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45" name="Shape 1945"/>
        <p:cNvGrpSpPr/>
        <p:nvPr/>
      </p:nvGrpSpPr>
      <p:grpSpPr>
        <a:xfrm>
          <a:off x="0" y="0"/>
          <a:ext cx="0" cy="0"/>
          <a:chOff x="0" y="0"/>
          <a:chExt cx="0" cy="0"/>
        </a:xfrm>
      </p:grpSpPr>
      <p:sp>
        <p:nvSpPr>
          <p:cNvPr id="1946" name="Google Shape;1946;p232"/>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1947" name="Google Shape;1947;p2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48" name="Google Shape;1948;p2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49" name="Google Shape;1949;p232"/>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50" name="Google Shape;1950;p232"/>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51" name="Shape 1951"/>
        <p:cNvGrpSpPr/>
        <p:nvPr/>
      </p:nvGrpSpPr>
      <p:grpSpPr>
        <a:xfrm>
          <a:off x="0" y="0"/>
          <a:ext cx="0" cy="0"/>
          <a:chOff x="0" y="0"/>
          <a:chExt cx="0" cy="0"/>
        </a:xfrm>
      </p:grpSpPr>
      <p:sp>
        <p:nvSpPr>
          <p:cNvPr id="1952" name="Google Shape;1952;p233"/>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1953" name="Google Shape;1953;p233"/>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954" name="Google Shape;1954;p2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55" name="Google Shape;1955;p2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56" name="Google Shape;1956;p233"/>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57" name="Shape 1957"/>
        <p:cNvGrpSpPr/>
        <p:nvPr/>
      </p:nvGrpSpPr>
      <p:grpSpPr>
        <a:xfrm>
          <a:off x="0" y="0"/>
          <a:ext cx="0" cy="0"/>
          <a:chOff x="0" y="0"/>
          <a:chExt cx="0" cy="0"/>
        </a:xfrm>
      </p:grpSpPr>
      <p:sp>
        <p:nvSpPr>
          <p:cNvPr id="1958" name="Google Shape;1958;p234"/>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rtl="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1959" name="Google Shape;1959;p2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60" name="Google Shape;1960;p2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61" name="Google Shape;1961;p234"/>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62" name="Shape 1962"/>
        <p:cNvGrpSpPr/>
        <p:nvPr/>
      </p:nvGrpSpPr>
      <p:grpSpPr>
        <a:xfrm>
          <a:off x="0" y="0"/>
          <a:ext cx="0" cy="0"/>
          <a:chOff x="0" y="0"/>
          <a:chExt cx="0" cy="0"/>
        </a:xfrm>
      </p:grpSpPr>
      <p:sp>
        <p:nvSpPr>
          <p:cNvPr id="1963" name="Google Shape;1963;p235"/>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64" name="Google Shape;1964;p235"/>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cxnSp>
        <p:nvCxnSpPr>
          <p:cNvPr id="1965" name="Google Shape;1965;p2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66" name="Google Shape;1966;p2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67" name="Google Shape;1967;p235"/>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68" name="Google Shape;1968;p23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18" name="Shape 118"/>
        <p:cNvGrpSpPr/>
        <p:nvPr/>
      </p:nvGrpSpPr>
      <p:grpSpPr>
        <a:xfrm>
          <a:off x="0" y="0"/>
          <a:ext cx="0" cy="0"/>
          <a:chOff x="0" y="0"/>
          <a:chExt cx="0" cy="0"/>
        </a:xfrm>
      </p:grpSpPr>
      <p:sp>
        <p:nvSpPr>
          <p:cNvPr id="119" name="Google Shape;119;p25"/>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0" name="Google Shape;120;p25"/>
          <p:cNvSpPr txBox="1"/>
          <p:nvPr>
            <p:ph idx="1" type="subTitle"/>
          </p:nvPr>
        </p:nvSpPr>
        <p:spPr>
          <a:xfrm>
            <a:off x="5859325" y="1405390"/>
            <a:ext cx="2486100" cy="40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21" name="Google Shape;121;p25"/>
          <p:cNvSpPr txBox="1"/>
          <p:nvPr>
            <p:ph idx="2" type="subTitle"/>
          </p:nvPr>
        </p:nvSpPr>
        <p:spPr>
          <a:xfrm>
            <a:off x="5859325" y="180641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2" name="Google Shape;122;p25"/>
          <p:cNvSpPr txBox="1"/>
          <p:nvPr>
            <p:ph idx="3" type="subTitle"/>
          </p:nvPr>
        </p:nvSpPr>
        <p:spPr>
          <a:xfrm>
            <a:off x="1903925" y="1405390"/>
            <a:ext cx="2486100" cy="40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23" name="Google Shape;123;p25"/>
          <p:cNvSpPr txBox="1"/>
          <p:nvPr>
            <p:ph idx="4" type="subTitle"/>
          </p:nvPr>
        </p:nvSpPr>
        <p:spPr>
          <a:xfrm>
            <a:off x="1903925" y="180641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 name="Google Shape;124;p25"/>
          <p:cNvSpPr txBox="1"/>
          <p:nvPr>
            <p:ph idx="5" type="subTitle"/>
          </p:nvPr>
        </p:nvSpPr>
        <p:spPr>
          <a:xfrm>
            <a:off x="5859325" y="3171118"/>
            <a:ext cx="2486100" cy="46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25" name="Google Shape;125;p25"/>
          <p:cNvSpPr txBox="1"/>
          <p:nvPr>
            <p:ph idx="6" type="subTitle"/>
          </p:nvPr>
        </p:nvSpPr>
        <p:spPr>
          <a:xfrm>
            <a:off x="5859325" y="356548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6" name="Google Shape;126;p25"/>
          <p:cNvSpPr txBox="1"/>
          <p:nvPr>
            <p:ph idx="7" type="subTitle"/>
          </p:nvPr>
        </p:nvSpPr>
        <p:spPr>
          <a:xfrm>
            <a:off x="1903925" y="3171118"/>
            <a:ext cx="2486100" cy="46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27" name="Google Shape;127;p25"/>
          <p:cNvSpPr txBox="1"/>
          <p:nvPr>
            <p:ph idx="8" type="subTitle"/>
          </p:nvPr>
        </p:nvSpPr>
        <p:spPr>
          <a:xfrm>
            <a:off x="1903975" y="356548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 name="Google Shape;128;p25"/>
          <p:cNvSpPr txBox="1"/>
          <p:nvPr>
            <p:ph hasCustomPrompt="1" idx="9" type="title"/>
          </p:nvPr>
        </p:nvSpPr>
        <p:spPr>
          <a:xfrm>
            <a:off x="798575" y="1417915"/>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29" name="Google Shape;129;p25"/>
          <p:cNvSpPr txBox="1"/>
          <p:nvPr>
            <p:ph hasCustomPrompt="1" idx="13" type="title"/>
          </p:nvPr>
        </p:nvSpPr>
        <p:spPr>
          <a:xfrm>
            <a:off x="4753975" y="1403976"/>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30" name="Google Shape;130;p25"/>
          <p:cNvSpPr txBox="1"/>
          <p:nvPr>
            <p:ph hasCustomPrompt="1" idx="14" type="title"/>
          </p:nvPr>
        </p:nvSpPr>
        <p:spPr>
          <a:xfrm>
            <a:off x="798625" y="3176773"/>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31" name="Google Shape;131;p25"/>
          <p:cNvSpPr txBox="1"/>
          <p:nvPr>
            <p:ph hasCustomPrompt="1" idx="15" type="title"/>
          </p:nvPr>
        </p:nvSpPr>
        <p:spPr>
          <a:xfrm>
            <a:off x="4753975" y="3162833"/>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132" name="Google Shape;132;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3" name="Google Shape;133;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969" name="Shape 1969"/>
        <p:cNvGrpSpPr/>
        <p:nvPr/>
      </p:nvGrpSpPr>
      <p:grpSpPr>
        <a:xfrm>
          <a:off x="0" y="0"/>
          <a:ext cx="0" cy="0"/>
          <a:chOff x="0" y="0"/>
          <a:chExt cx="0" cy="0"/>
        </a:xfrm>
      </p:grpSpPr>
    </p:spTree>
  </p:cSld>
  <p:clrMapOvr>
    <a:masterClrMapping/>
  </p:clrMapOvr>
</p:sldLayout>
</file>

<file path=ppt/slideLayouts/slideLayout2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970" name="Shape 1970"/>
        <p:cNvGrpSpPr/>
        <p:nvPr/>
      </p:nvGrpSpPr>
      <p:grpSpPr>
        <a:xfrm>
          <a:off x="0" y="0"/>
          <a:ext cx="0" cy="0"/>
          <a:chOff x="0" y="0"/>
          <a:chExt cx="0" cy="0"/>
        </a:xfrm>
      </p:grpSpPr>
      <p:sp>
        <p:nvSpPr>
          <p:cNvPr id="1971" name="Google Shape;1971;p237"/>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72" name="Google Shape;1972;p237"/>
          <p:cNvSpPr txBox="1"/>
          <p:nvPr>
            <p:ph idx="1" type="subTitle"/>
          </p:nvPr>
        </p:nvSpPr>
        <p:spPr>
          <a:xfrm>
            <a:off x="5859325" y="1405390"/>
            <a:ext cx="2486100" cy="40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973" name="Google Shape;1973;p237"/>
          <p:cNvSpPr txBox="1"/>
          <p:nvPr>
            <p:ph idx="2" type="subTitle"/>
          </p:nvPr>
        </p:nvSpPr>
        <p:spPr>
          <a:xfrm>
            <a:off x="5859325" y="180641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74" name="Google Shape;1974;p237"/>
          <p:cNvSpPr txBox="1"/>
          <p:nvPr>
            <p:ph idx="3" type="subTitle"/>
          </p:nvPr>
        </p:nvSpPr>
        <p:spPr>
          <a:xfrm>
            <a:off x="1903925" y="1405390"/>
            <a:ext cx="2486100" cy="40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975" name="Google Shape;1975;p237"/>
          <p:cNvSpPr txBox="1"/>
          <p:nvPr>
            <p:ph idx="4" type="subTitle"/>
          </p:nvPr>
        </p:nvSpPr>
        <p:spPr>
          <a:xfrm>
            <a:off x="1903925" y="180641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76" name="Google Shape;1976;p237"/>
          <p:cNvSpPr txBox="1"/>
          <p:nvPr>
            <p:ph idx="5" type="subTitle"/>
          </p:nvPr>
        </p:nvSpPr>
        <p:spPr>
          <a:xfrm>
            <a:off x="5859325" y="3171118"/>
            <a:ext cx="2486100" cy="46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977" name="Google Shape;1977;p237"/>
          <p:cNvSpPr txBox="1"/>
          <p:nvPr>
            <p:ph idx="6" type="subTitle"/>
          </p:nvPr>
        </p:nvSpPr>
        <p:spPr>
          <a:xfrm>
            <a:off x="5859325" y="356548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78" name="Google Shape;1978;p237"/>
          <p:cNvSpPr txBox="1"/>
          <p:nvPr>
            <p:ph idx="7" type="subTitle"/>
          </p:nvPr>
        </p:nvSpPr>
        <p:spPr>
          <a:xfrm>
            <a:off x="1903925" y="3171118"/>
            <a:ext cx="2486100" cy="46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979" name="Google Shape;1979;p237"/>
          <p:cNvSpPr txBox="1"/>
          <p:nvPr>
            <p:ph idx="8" type="subTitle"/>
          </p:nvPr>
        </p:nvSpPr>
        <p:spPr>
          <a:xfrm>
            <a:off x="1903975" y="356548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80" name="Google Shape;1980;p237"/>
          <p:cNvSpPr txBox="1"/>
          <p:nvPr>
            <p:ph hasCustomPrompt="1" idx="9" type="title"/>
          </p:nvPr>
        </p:nvSpPr>
        <p:spPr>
          <a:xfrm>
            <a:off x="798575" y="1417915"/>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981" name="Google Shape;1981;p237"/>
          <p:cNvSpPr txBox="1"/>
          <p:nvPr>
            <p:ph hasCustomPrompt="1" idx="13" type="title"/>
          </p:nvPr>
        </p:nvSpPr>
        <p:spPr>
          <a:xfrm>
            <a:off x="4753975" y="1403976"/>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982" name="Google Shape;1982;p237"/>
          <p:cNvSpPr txBox="1"/>
          <p:nvPr>
            <p:ph hasCustomPrompt="1" idx="14" type="title"/>
          </p:nvPr>
        </p:nvSpPr>
        <p:spPr>
          <a:xfrm>
            <a:off x="798625" y="3176773"/>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983" name="Google Shape;1983;p237"/>
          <p:cNvSpPr txBox="1"/>
          <p:nvPr>
            <p:ph hasCustomPrompt="1" idx="15" type="title"/>
          </p:nvPr>
        </p:nvSpPr>
        <p:spPr>
          <a:xfrm>
            <a:off x="4753975" y="3162833"/>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1984" name="Google Shape;1984;p2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85" name="Google Shape;1985;p2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1986" name="Shape 1986"/>
        <p:cNvGrpSpPr/>
        <p:nvPr/>
      </p:nvGrpSpPr>
      <p:grpSpPr>
        <a:xfrm>
          <a:off x="0" y="0"/>
          <a:ext cx="0" cy="0"/>
          <a:chOff x="0" y="0"/>
          <a:chExt cx="0" cy="0"/>
        </a:xfrm>
      </p:grpSpPr>
      <p:sp>
        <p:nvSpPr>
          <p:cNvPr id="1987" name="Google Shape;1987;p238"/>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88" name="Google Shape;1988;p238"/>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989" name="Google Shape;1989;p238"/>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90" name="Google Shape;1990;p238"/>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91" name="Google Shape;1991;p238"/>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992" name="Google Shape;1992;p238"/>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93" name="Google Shape;1993;p238"/>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94" name="Google Shape;1994;p238"/>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995" name="Google Shape;1995;p238"/>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96" name="Google Shape;1996;p238"/>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97" name="Google Shape;1997;p238"/>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998" name="Google Shape;1998;p238"/>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99" name="Google Shape;1999;p238"/>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00" name="Google Shape;2000;p238"/>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2001" name="Google Shape;2001;p238"/>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02" name="Google Shape;2002;p238"/>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03" name="Google Shape;2003;p238"/>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2004" name="Google Shape;2004;p238"/>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05" name="Google Shape;2005;p238"/>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2006" name="Google Shape;2006;p2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07" name="Google Shape;2007;p2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08" name="Google Shape;2008;p23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09" name="Google Shape;2009;p23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010" name="Shape 2010"/>
        <p:cNvGrpSpPr/>
        <p:nvPr/>
      </p:nvGrpSpPr>
      <p:grpSpPr>
        <a:xfrm>
          <a:off x="0" y="0"/>
          <a:ext cx="0" cy="0"/>
          <a:chOff x="0" y="0"/>
          <a:chExt cx="0" cy="0"/>
        </a:xfrm>
      </p:grpSpPr>
      <p:sp>
        <p:nvSpPr>
          <p:cNvPr id="2011" name="Google Shape;2011;p239"/>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2012" name="Google Shape;2012;p239"/>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013" name="Google Shape;2013;p2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14" name="Google Shape;2014;p2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2015" name="Shape 2015"/>
        <p:cNvGrpSpPr/>
        <p:nvPr/>
      </p:nvGrpSpPr>
      <p:grpSpPr>
        <a:xfrm>
          <a:off x="0" y="0"/>
          <a:ext cx="0" cy="0"/>
          <a:chOff x="0" y="0"/>
          <a:chExt cx="0" cy="0"/>
        </a:xfrm>
      </p:grpSpPr>
      <p:sp>
        <p:nvSpPr>
          <p:cNvPr id="2016" name="Google Shape;2016;p240"/>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2017" name="Google Shape;2017;p240"/>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018" name="Google Shape;2018;p2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19" name="Google Shape;2019;p2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20" name="Google Shape;2020;p2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21" name="Google Shape;2021;p2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2022" name="Shape 2022"/>
        <p:cNvGrpSpPr/>
        <p:nvPr/>
      </p:nvGrpSpPr>
      <p:grpSpPr>
        <a:xfrm>
          <a:off x="0" y="0"/>
          <a:ext cx="0" cy="0"/>
          <a:chOff x="0" y="0"/>
          <a:chExt cx="0" cy="0"/>
        </a:xfrm>
      </p:grpSpPr>
      <p:sp>
        <p:nvSpPr>
          <p:cNvPr id="2023" name="Google Shape;2023;p241"/>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2024" name="Google Shape;2024;p241"/>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2025" name="Google Shape;2025;p2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26" name="Google Shape;2026;p2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27" name="Google Shape;2027;p24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28" name="Google Shape;2028;p24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2029" name="Shape 2029"/>
        <p:cNvGrpSpPr/>
        <p:nvPr/>
      </p:nvGrpSpPr>
      <p:grpSpPr>
        <a:xfrm>
          <a:off x="0" y="0"/>
          <a:ext cx="0" cy="0"/>
          <a:chOff x="0" y="0"/>
          <a:chExt cx="0" cy="0"/>
        </a:xfrm>
      </p:grpSpPr>
      <p:sp>
        <p:nvSpPr>
          <p:cNvPr id="2030" name="Google Shape;2030;p242"/>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2031" name="Google Shape;2031;p242"/>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2032" name="Google Shape;2032;p2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33" name="Google Shape;2033;p2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2034" name="Shape 2034"/>
        <p:cNvGrpSpPr/>
        <p:nvPr/>
      </p:nvGrpSpPr>
      <p:grpSpPr>
        <a:xfrm>
          <a:off x="0" y="0"/>
          <a:ext cx="0" cy="0"/>
          <a:chOff x="0" y="0"/>
          <a:chExt cx="0" cy="0"/>
        </a:xfrm>
      </p:grpSpPr>
      <p:sp>
        <p:nvSpPr>
          <p:cNvPr id="2035" name="Google Shape;2035;p243"/>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2036" name="Google Shape;2036;p243"/>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2037" name="Google Shape;2037;p2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38" name="Google Shape;2038;p2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39" name="Google Shape;2039;p24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40" name="Google Shape;2040;p24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41" name="Google Shape;2041;p24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42" name="Google Shape;2042;p24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2043" name="Shape 2043"/>
        <p:cNvGrpSpPr/>
        <p:nvPr/>
      </p:nvGrpSpPr>
      <p:grpSpPr>
        <a:xfrm>
          <a:off x="0" y="0"/>
          <a:ext cx="0" cy="0"/>
          <a:chOff x="0" y="0"/>
          <a:chExt cx="0" cy="0"/>
        </a:xfrm>
      </p:grpSpPr>
      <p:sp>
        <p:nvSpPr>
          <p:cNvPr id="2044" name="Google Shape;2044;p244"/>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045" name="Google Shape;2045;p244"/>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2046" name="Google Shape;2046;p244"/>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047" name="Google Shape;2047;p244"/>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8" name="Google Shape;2048;p244"/>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9" name="Google Shape;2049;p244"/>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50" name="Google Shape;2050;p244"/>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051" name="Shape 2051"/>
        <p:cNvGrpSpPr/>
        <p:nvPr/>
      </p:nvGrpSpPr>
      <p:grpSpPr>
        <a:xfrm>
          <a:off x="0" y="0"/>
          <a:ext cx="0" cy="0"/>
          <a:chOff x="0" y="0"/>
          <a:chExt cx="0" cy="0"/>
        </a:xfrm>
      </p:grpSpPr>
      <p:sp>
        <p:nvSpPr>
          <p:cNvPr id="2052" name="Google Shape;2052;p24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2053" name="Google Shape;2053;p2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4" name="Google Shape;2054;p2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5" name="Google Shape;2055;p245"/>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134" name="Shape 134"/>
        <p:cNvGrpSpPr/>
        <p:nvPr/>
      </p:nvGrpSpPr>
      <p:grpSpPr>
        <a:xfrm>
          <a:off x="0" y="0"/>
          <a:ext cx="0" cy="0"/>
          <a:chOff x="0" y="0"/>
          <a:chExt cx="0" cy="0"/>
        </a:xfrm>
      </p:grpSpPr>
      <p:sp>
        <p:nvSpPr>
          <p:cNvPr id="135" name="Google Shape;135;p26"/>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6" name="Google Shape;136;p26"/>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37" name="Google Shape;137;p26"/>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8" name="Google Shape;138;p26"/>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9" name="Google Shape;139;p26"/>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40" name="Google Shape;140;p26"/>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1" name="Google Shape;141;p26"/>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2" name="Google Shape;142;p26"/>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43" name="Google Shape;143;p26"/>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4" name="Google Shape;144;p26"/>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5" name="Google Shape;145;p26"/>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46" name="Google Shape;146;p26"/>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7" name="Google Shape;147;p26"/>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8" name="Google Shape;148;p26"/>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49" name="Google Shape;149;p26"/>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0" name="Google Shape;150;p26"/>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26"/>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52" name="Google Shape;152;p26"/>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3" name="Google Shape;153;p26"/>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4" name="Google Shape;154;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5" name="Google Shape;155;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6" name="Google Shape;156;p2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7" name="Google Shape;157;p2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2056" name="Shape 2056"/>
        <p:cNvGrpSpPr/>
        <p:nvPr/>
      </p:nvGrpSpPr>
      <p:grpSpPr>
        <a:xfrm>
          <a:off x="0" y="0"/>
          <a:ext cx="0" cy="0"/>
          <a:chOff x="0" y="0"/>
          <a:chExt cx="0" cy="0"/>
        </a:xfrm>
      </p:grpSpPr>
      <p:cxnSp>
        <p:nvCxnSpPr>
          <p:cNvPr id="2057" name="Google Shape;2057;p2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8" name="Google Shape;2058;p2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9" name="Google Shape;2059;p2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0" name="Google Shape;2060;p2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1" name="Google Shape;2061;p2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2" name="Google Shape;2062;p2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063" name="Google Shape;2063;p24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2064" name="Shape 2064"/>
        <p:cNvGrpSpPr/>
        <p:nvPr/>
      </p:nvGrpSpPr>
      <p:grpSpPr>
        <a:xfrm>
          <a:off x="0" y="0"/>
          <a:ext cx="0" cy="0"/>
          <a:chOff x="0" y="0"/>
          <a:chExt cx="0" cy="0"/>
        </a:xfrm>
      </p:grpSpPr>
      <p:sp>
        <p:nvSpPr>
          <p:cNvPr id="2065" name="Google Shape;2065;p247"/>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66" name="Google Shape;2066;p247"/>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067" name="Google Shape;2067;p247"/>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68" name="Google Shape;2068;p247"/>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069" name="Google Shape;2069;p247"/>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70" name="Google Shape;2070;p247"/>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071" name="Google Shape;2071;p247"/>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72" name="Google Shape;2072;p247"/>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073" name="Google Shape;2073;p247"/>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074" name="Google Shape;2074;p2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75" name="Google Shape;2075;p2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2076" name="Shape 2076"/>
        <p:cNvGrpSpPr/>
        <p:nvPr/>
      </p:nvGrpSpPr>
      <p:grpSpPr>
        <a:xfrm>
          <a:off x="0" y="0"/>
          <a:ext cx="0" cy="0"/>
          <a:chOff x="0" y="0"/>
          <a:chExt cx="0" cy="0"/>
        </a:xfrm>
      </p:grpSpPr>
      <p:cxnSp>
        <p:nvCxnSpPr>
          <p:cNvPr id="2077" name="Google Shape;2077;p2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78" name="Google Shape;2078;p2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79" name="Google Shape;2079;p2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0" name="Google Shape;2080;p2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081" name="Google Shape;2081;p248"/>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2082" name="Shape 2082"/>
        <p:cNvGrpSpPr/>
        <p:nvPr/>
      </p:nvGrpSpPr>
      <p:grpSpPr>
        <a:xfrm>
          <a:off x="0" y="0"/>
          <a:ext cx="0" cy="0"/>
          <a:chOff x="0" y="0"/>
          <a:chExt cx="0" cy="0"/>
        </a:xfrm>
      </p:grpSpPr>
      <p:sp>
        <p:nvSpPr>
          <p:cNvPr id="2083" name="Google Shape;2083;p249"/>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084" name="Google Shape;2084;p249"/>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2085" name="Google Shape;2085;p2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86" name="Google Shape;2086;p2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87" name="Google Shape;2087;p24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8" name="Google Shape;2088;p24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2089" name="Shape 2089"/>
        <p:cNvGrpSpPr/>
        <p:nvPr/>
      </p:nvGrpSpPr>
      <p:grpSpPr>
        <a:xfrm>
          <a:off x="0" y="0"/>
          <a:ext cx="0" cy="0"/>
          <a:chOff x="0" y="0"/>
          <a:chExt cx="0" cy="0"/>
        </a:xfrm>
      </p:grpSpPr>
      <p:sp>
        <p:nvSpPr>
          <p:cNvPr id="2090" name="Google Shape;2090;p250"/>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91" name="Google Shape;2091;p250"/>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092" name="Google Shape;2092;p250"/>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93" name="Google Shape;2093;p2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94" name="Google Shape;2094;p2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95" name="Google Shape;2095;p250"/>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2096" name="Shape 2096"/>
        <p:cNvGrpSpPr/>
        <p:nvPr/>
      </p:nvGrpSpPr>
      <p:grpSpPr>
        <a:xfrm>
          <a:off x="0" y="0"/>
          <a:ext cx="0" cy="0"/>
          <a:chOff x="0" y="0"/>
          <a:chExt cx="0" cy="0"/>
        </a:xfrm>
      </p:grpSpPr>
      <p:sp>
        <p:nvSpPr>
          <p:cNvPr id="2097" name="Google Shape;2097;p251"/>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98" name="Google Shape;2098;p251"/>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099" name="Google Shape;2099;p251"/>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100" name="Google Shape;2100;p2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01" name="Google Shape;2101;p2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02" name="Google Shape;2102;p25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103" name="Google Shape;2103;p25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104" name="Google Shape;2104;p25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105" name="Google Shape;2105;p25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106" name="Shape 2106"/>
        <p:cNvGrpSpPr/>
        <p:nvPr/>
      </p:nvGrpSpPr>
      <p:grpSpPr>
        <a:xfrm>
          <a:off x="0" y="0"/>
          <a:ext cx="0" cy="0"/>
          <a:chOff x="0" y="0"/>
          <a:chExt cx="0" cy="0"/>
        </a:xfrm>
      </p:grpSpPr>
      <p:sp>
        <p:nvSpPr>
          <p:cNvPr id="2107" name="Google Shape;2107;p252"/>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08" name="Google Shape;2108;p252"/>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09" name="Google Shape;2109;p2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10" name="Google Shape;2110;p2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11" name="Google Shape;2111;p252"/>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112" name="Shape 2112"/>
        <p:cNvGrpSpPr/>
        <p:nvPr/>
      </p:nvGrpSpPr>
      <p:grpSpPr>
        <a:xfrm>
          <a:off x="0" y="0"/>
          <a:ext cx="0" cy="0"/>
          <a:chOff x="0" y="0"/>
          <a:chExt cx="0" cy="0"/>
        </a:xfrm>
      </p:grpSpPr>
      <p:sp>
        <p:nvSpPr>
          <p:cNvPr id="2113" name="Google Shape;2113;p253"/>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4" name="Google Shape;2114;p253"/>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15" name="Google Shape;2115;p2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16" name="Google Shape;2116;p2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17" name="Google Shape;2117;p2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118" name="Google Shape;2118;p2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119" name="Google Shape;2119;p2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120" name="Google Shape;2120;p2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121" name="Shape 2121"/>
        <p:cNvGrpSpPr/>
        <p:nvPr/>
      </p:nvGrpSpPr>
      <p:grpSpPr>
        <a:xfrm>
          <a:off x="0" y="0"/>
          <a:ext cx="0" cy="0"/>
          <a:chOff x="0" y="0"/>
          <a:chExt cx="0" cy="0"/>
        </a:xfrm>
      </p:grpSpPr>
      <p:sp>
        <p:nvSpPr>
          <p:cNvPr id="2122" name="Google Shape;2122;p254"/>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23" name="Google Shape;2123;p254"/>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24" name="Google Shape;2124;p254"/>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25" name="Google Shape;2125;p254"/>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26" name="Google Shape;2126;p254"/>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27" name="Google Shape;2127;p254"/>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28" name="Google Shape;2128;p254"/>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29" name="Google Shape;2129;p25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0" name="Google Shape;2130;p25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131" name="Shape 2131"/>
        <p:cNvGrpSpPr/>
        <p:nvPr/>
      </p:nvGrpSpPr>
      <p:grpSpPr>
        <a:xfrm>
          <a:off x="0" y="0"/>
          <a:ext cx="0" cy="0"/>
          <a:chOff x="0" y="0"/>
          <a:chExt cx="0" cy="0"/>
        </a:xfrm>
      </p:grpSpPr>
      <p:sp>
        <p:nvSpPr>
          <p:cNvPr id="2132" name="Google Shape;2132;p255"/>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33" name="Google Shape;2133;p255"/>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34" name="Google Shape;2134;p255"/>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35" name="Google Shape;2135;p255"/>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36" name="Google Shape;2136;p255"/>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37" name="Google Shape;2137;p255"/>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38" name="Google Shape;2138;p255"/>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139" name="Google Shape;2139;p255"/>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40" name="Google Shape;2140;p255"/>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41" name="Google Shape;2141;p255"/>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42" name="Google Shape;2142;p255"/>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43" name="Google Shape;2143;p255"/>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44" name="Google Shape;2144;p255"/>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145" name="Google Shape;2145;p25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46" name="Google Shape;2146;p25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47" name="Google Shape;2147;p255"/>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148" name="Google Shape;2148;p25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58" name="Shape 158"/>
        <p:cNvGrpSpPr/>
        <p:nvPr/>
      </p:nvGrpSpPr>
      <p:grpSpPr>
        <a:xfrm>
          <a:off x="0" y="0"/>
          <a:ext cx="0" cy="0"/>
          <a:chOff x="0" y="0"/>
          <a:chExt cx="0" cy="0"/>
        </a:xfrm>
      </p:grpSpPr>
      <p:sp>
        <p:nvSpPr>
          <p:cNvPr id="159" name="Google Shape;159;p27"/>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60" name="Google Shape;160;p27"/>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61" name="Google Shape;161;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2" name="Google Shape;162;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149" name="Shape 2149"/>
        <p:cNvGrpSpPr/>
        <p:nvPr/>
      </p:nvGrpSpPr>
      <p:grpSpPr>
        <a:xfrm>
          <a:off x="0" y="0"/>
          <a:ext cx="0" cy="0"/>
          <a:chOff x="0" y="0"/>
          <a:chExt cx="0" cy="0"/>
        </a:xfrm>
      </p:grpSpPr>
      <p:sp>
        <p:nvSpPr>
          <p:cNvPr id="2150" name="Google Shape;2150;p256"/>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151" name="Google Shape;2151;p256"/>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52" name="Google Shape;2152;p256"/>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153" name="Google Shape;2153;p256"/>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54" name="Google Shape;2154;p256"/>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155" name="Google Shape;2155;p256"/>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56" name="Google Shape;2156;p256"/>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157" name="Google Shape;2157;p256"/>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58" name="Google Shape;2158;p256"/>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159" name="Google Shape;2159;p256"/>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60" name="Google Shape;2160;p256"/>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161" name="Google Shape;2161;p256"/>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62" name="Google Shape;2162;p256"/>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63" name="Google Shape;2163;p25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64" name="Google Shape;2164;p25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165" name="Shape 2165"/>
        <p:cNvGrpSpPr/>
        <p:nvPr/>
      </p:nvGrpSpPr>
      <p:grpSpPr>
        <a:xfrm>
          <a:off x="0" y="0"/>
          <a:ext cx="0" cy="0"/>
          <a:chOff x="0" y="0"/>
          <a:chExt cx="0" cy="0"/>
        </a:xfrm>
      </p:grpSpPr>
      <p:sp>
        <p:nvSpPr>
          <p:cNvPr id="2166" name="Google Shape;2166;p257"/>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167" name="Google Shape;2167;p257"/>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68" name="Google Shape;2168;p257"/>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169" name="Google Shape;2169;p257"/>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70" name="Google Shape;2170;p257"/>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171" name="Google Shape;2171;p257"/>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72" name="Google Shape;2172;p257"/>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173" name="Google Shape;2173;p257"/>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74" name="Google Shape;2174;p257"/>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175" name="Google Shape;2175;p257"/>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76" name="Google Shape;2176;p257"/>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77" name="Google Shape;2177;p25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78" name="Google Shape;2178;p25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79" name="Google Shape;2179;p25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180" name="Google Shape;2180;p25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181" name="Shape 2181"/>
        <p:cNvGrpSpPr/>
        <p:nvPr/>
      </p:nvGrpSpPr>
      <p:grpSpPr>
        <a:xfrm>
          <a:off x="0" y="0"/>
          <a:ext cx="0" cy="0"/>
          <a:chOff x="0" y="0"/>
          <a:chExt cx="0" cy="0"/>
        </a:xfrm>
      </p:grpSpPr>
      <p:sp>
        <p:nvSpPr>
          <p:cNvPr id="2182" name="Google Shape;2182;p258"/>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183" name="Google Shape;2183;p25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84" name="Google Shape;2184;p25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85" name="Google Shape;2185;p25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186" name="Google Shape;2186;p25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187" name="Google Shape;2187;p25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188" name="Google Shape;2188;p258"/>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189" name="Shape 2189"/>
        <p:cNvGrpSpPr/>
        <p:nvPr/>
      </p:nvGrpSpPr>
      <p:grpSpPr>
        <a:xfrm>
          <a:off x="0" y="0"/>
          <a:ext cx="0" cy="0"/>
          <a:chOff x="0" y="0"/>
          <a:chExt cx="0" cy="0"/>
        </a:xfrm>
      </p:grpSpPr>
      <p:sp>
        <p:nvSpPr>
          <p:cNvPr id="2190" name="Google Shape;2190;p259"/>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91" name="Google Shape;2191;p259"/>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92" name="Google Shape;2192;p259"/>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93" name="Google Shape;2193;p259"/>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94" name="Google Shape;2194;p259"/>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95" name="Google Shape;2195;p259"/>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96" name="Google Shape;2196;p259"/>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97" name="Google Shape;2197;p259"/>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98" name="Google Shape;2198;p259"/>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99" name="Google Shape;2199;p25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0" name="Google Shape;2200;p25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2201" name="Shape 2201"/>
        <p:cNvGrpSpPr/>
        <p:nvPr/>
      </p:nvGrpSpPr>
      <p:grpSpPr>
        <a:xfrm>
          <a:off x="0" y="0"/>
          <a:ext cx="0" cy="0"/>
          <a:chOff x="0" y="0"/>
          <a:chExt cx="0" cy="0"/>
        </a:xfrm>
      </p:grpSpPr>
      <p:sp>
        <p:nvSpPr>
          <p:cNvPr id="2202" name="Google Shape;2202;p260"/>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03" name="Google Shape;2203;p260"/>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04" name="Google Shape;2204;p260"/>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05" name="Google Shape;2205;p260"/>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06" name="Google Shape;2206;p260"/>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07" name="Google Shape;2207;p260"/>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08" name="Google Shape;2208;p260"/>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209" name="Google Shape;2209;p26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10" name="Google Shape;2210;p26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11" name="Google Shape;2211;p260"/>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2212" name="Shape 2212"/>
        <p:cNvGrpSpPr/>
        <p:nvPr/>
      </p:nvGrpSpPr>
      <p:grpSpPr>
        <a:xfrm>
          <a:off x="0" y="0"/>
          <a:ext cx="0" cy="0"/>
          <a:chOff x="0" y="0"/>
          <a:chExt cx="0" cy="0"/>
        </a:xfrm>
      </p:grpSpPr>
      <p:cxnSp>
        <p:nvCxnSpPr>
          <p:cNvPr id="2213" name="Google Shape;2213;p26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14" name="Google Shape;2214;p26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15" name="Google Shape;2215;p26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16" name="Google Shape;2216;p26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17" name="Google Shape;2217;p26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18" name="Google Shape;2218;p26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219" name="Google Shape;2219;p261"/>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20" name="Google Shape;2220;p261"/>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221" name="Google Shape;2221;p261"/>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22" name="Google Shape;2222;p261"/>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223" name="Google Shape;2223;p261"/>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24" name="Google Shape;2224;p261"/>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225" name="Google Shape;2225;p261"/>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26" name="Google Shape;2226;p261"/>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227" name="Google Shape;2227;p261"/>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28" name="Google Shape;2228;p261"/>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2229" name="Google Shape;2229;p261"/>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2230" name="Google Shape;2230;p261"/>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2231" name="Google Shape;2231;p261"/>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2232" name="Shape 2232"/>
        <p:cNvGrpSpPr/>
        <p:nvPr/>
      </p:nvGrpSpPr>
      <p:grpSpPr>
        <a:xfrm>
          <a:off x="0" y="0"/>
          <a:ext cx="0" cy="0"/>
          <a:chOff x="0" y="0"/>
          <a:chExt cx="0" cy="0"/>
        </a:xfrm>
      </p:grpSpPr>
      <p:sp>
        <p:nvSpPr>
          <p:cNvPr id="2233" name="Google Shape;2233;p262"/>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34" name="Google Shape;2234;p262"/>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2235" name="Google Shape;2235;p262"/>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36" name="Google Shape;2236;p262"/>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2237" name="Google Shape;2237;p262"/>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38" name="Google Shape;2238;p262"/>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2239" name="Google Shape;2239;p262"/>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240" name="Google Shape;2240;p26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41" name="Google Shape;2241;p26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2242" name="Shape 2242"/>
        <p:cNvGrpSpPr/>
        <p:nvPr/>
      </p:nvGrpSpPr>
      <p:grpSpPr>
        <a:xfrm>
          <a:off x="0" y="0"/>
          <a:ext cx="0" cy="0"/>
          <a:chOff x="0" y="0"/>
          <a:chExt cx="0" cy="0"/>
        </a:xfrm>
      </p:grpSpPr>
      <p:sp>
        <p:nvSpPr>
          <p:cNvPr id="2243" name="Google Shape;2243;p263"/>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44" name="Google Shape;2244;p263"/>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45" name="Google Shape;2245;p263"/>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46" name="Google Shape;2246;p263"/>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47" name="Google Shape;2247;p263"/>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48" name="Google Shape;2248;p263"/>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49" name="Google Shape;2249;p263"/>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50" name="Google Shape;2250;p263"/>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51" name="Google Shape;2251;p263"/>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252" name="Google Shape;2252;p26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53" name="Google Shape;2253;p26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2254" name="Shape 2254"/>
        <p:cNvGrpSpPr/>
        <p:nvPr/>
      </p:nvGrpSpPr>
      <p:grpSpPr>
        <a:xfrm>
          <a:off x="0" y="0"/>
          <a:ext cx="0" cy="0"/>
          <a:chOff x="0" y="0"/>
          <a:chExt cx="0" cy="0"/>
        </a:xfrm>
      </p:grpSpPr>
      <p:cxnSp>
        <p:nvCxnSpPr>
          <p:cNvPr id="2255" name="Google Shape;2255;p26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56" name="Google Shape;2256;p26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57" name="Google Shape;2257;p26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58" name="Google Shape;2258;p26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59" name="Google Shape;2259;p26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60" name="Google Shape;2260;p26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261" name="Google Shape;2261;p264"/>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62" name="Google Shape;2262;p264"/>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63" name="Google Shape;2263;p264"/>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64" name="Google Shape;2264;p264"/>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65" name="Google Shape;2265;p264"/>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266" name="Google Shape;2266;p264"/>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67" name="Google Shape;2267;p264"/>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2268" name="Shape 2268"/>
        <p:cNvGrpSpPr/>
        <p:nvPr/>
      </p:nvGrpSpPr>
      <p:grpSpPr>
        <a:xfrm>
          <a:off x="0" y="0"/>
          <a:ext cx="0" cy="0"/>
          <a:chOff x="0" y="0"/>
          <a:chExt cx="0" cy="0"/>
        </a:xfrm>
      </p:grpSpPr>
      <p:sp>
        <p:nvSpPr>
          <p:cNvPr id="2269" name="Google Shape;2269;p265"/>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2270" name="Google Shape;2270;p265"/>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71" name="Google Shape;2271;p265"/>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2272" name="Google Shape;2272;p265"/>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73" name="Google Shape;2273;p265"/>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2274" name="Google Shape;2274;p265"/>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275" name="Google Shape;2275;p26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76" name="Google Shape;2276;p26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63" name="Shape 163"/>
        <p:cNvGrpSpPr/>
        <p:nvPr/>
      </p:nvGrpSpPr>
      <p:grpSpPr>
        <a:xfrm>
          <a:off x="0" y="0"/>
          <a:ext cx="0" cy="0"/>
          <a:chOff x="0" y="0"/>
          <a:chExt cx="0" cy="0"/>
        </a:xfrm>
      </p:grpSpPr>
      <p:sp>
        <p:nvSpPr>
          <p:cNvPr id="164" name="Google Shape;164;p28"/>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65" name="Google Shape;165;p28"/>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66" name="Google Shape;166;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7" name="Google Shape;167;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8" name="Google Shape;168;p2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9" name="Google Shape;169;p28"/>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2277" name="Shape 2277"/>
        <p:cNvGrpSpPr/>
        <p:nvPr/>
      </p:nvGrpSpPr>
      <p:grpSpPr>
        <a:xfrm>
          <a:off x="0" y="0"/>
          <a:ext cx="0" cy="0"/>
          <a:chOff x="0" y="0"/>
          <a:chExt cx="0" cy="0"/>
        </a:xfrm>
      </p:grpSpPr>
      <p:sp>
        <p:nvSpPr>
          <p:cNvPr id="2278" name="Google Shape;2278;p266"/>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79" name="Google Shape;2279;p266"/>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80" name="Google Shape;2280;p266"/>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81" name="Google Shape;2281;p266"/>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82" name="Google Shape;2282;p266"/>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83" name="Google Shape;2283;p266"/>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284" name="Google Shape;2284;p26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85" name="Google Shape;2285;p26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86" name="Google Shape;2286;p26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87" name="Google Shape;2287;p26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88" name="Google Shape;2288;p26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289" name="Google Shape;2289;p266"/>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2290" name="Google Shape;2290;p266"/>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2291" name="Google Shape;2291;p266"/>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2292" name="Shape 2292"/>
        <p:cNvGrpSpPr/>
        <p:nvPr/>
      </p:nvGrpSpPr>
      <p:grpSpPr>
        <a:xfrm>
          <a:off x="0" y="0"/>
          <a:ext cx="0" cy="0"/>
          <a:chOff x="0" y="0"/>
          <a:chExt cx="0" cy="0"/>
        </a:xfrm>
      </p:grpSpPr>
      <p:sp>
        <p:nvSpPr>
          <p:cNvPr id="2293" name="Google Shape;2293;p267"/>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94" name="Google Shape;2294;p267"/>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295" name="Google Shape;2295;p26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96" name="Google Shape;2296;p26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2297" name="Shape 2297"/>
        <p:cNvGrpSpPr/>
        <p:nvPr/>
      </p:nvGrpSpPr>
      <p:grpSpPr>
        <a:xfrm>
          <a:off x="0" y="0"/>
          <a:ext cx="0" cy="0"/>
          <a:chOff x="0" y="0"/>
          <a:chExt cx="0" cy="0"/>
        </a:xfrm>
      </p:grpSpPr>
      <p:sp>
        <p:nvSpPr>
          <p:cNvPr id="2298" name="Google Shape;2298;p268"/>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2299" name="Google Shape;2299;p268"/>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2300" name="Google Shape;2300;p26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01" name="Google Shape;2301;p26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2302" name="Shape 2302"/>
        <p:cNvGrpSpPr/>
        <p:nvPr/>
      </p:nvGrpSpPr>
      <p:grpSpPr>
        <a:xfrm>
          <a:off x="0" y="0"/>
          <a:ext cx="0" cy="0"/>
          <a:chOff x="0" y="0"/>
          <a:chExt cx="0" cy="0"/>
        </a:xfrm>
      </p:grpSpPr>
      <p:sp>
        <p:nvSpPr>
          <p:cNvPr id="2303" name="Google Shape;2303;p269"/>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2304" name="Google Shape;2304;p269"/>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05" name="Google Shape;2305;p26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06" name="Google Shape;2306;p26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07" name="Google Shape;2307;p269"/>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2308" name="Shape 2308"/>
        <p:cNvGrpSpPr/>
        <p:nvPr/>
      </p:nvGrpSpPr>
      <p:grpSpPr>
        <a:xfrm>
          <a:off x="0" y="0"/>
          <a:ext cx="0" cy="0"/>
          <a:chOff x="0" y="0"/>
          <a:chExt cx="0" cy="0"/>
        </a:xfrm>
      </p:grpSpPr>
      <p:cxnSp>
        <p:nvCxnSpPr>
          <p:cNvPr id="2309" name="Google Shape;2309;p27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10" name="Google Shape;2310;p27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11" name="Google Shape;2311;p27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12" name="Google Shape;2312;p27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13" name="Google Shape;2313;p27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14" name="Google Shape;2314;p27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315" name="Google Shape;2315;p27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316" name="Google Shape;2316;p270"/>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2317" name="Google Shape;2317;p270"/>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2318" name="Shape 2318"/>
        <p:cNvGrpSpPr/>
        <p:nvPr/>
      </p:nvGrpSpPr>
      <p:grpSpPr>
        <a:xfrm>
          <a:off x="0" y="0"/>
          <a:ext cx="0" cy="0"/>
          <a:chOff x="0" y="0"/>
          <a:chExt cx="0" cy="0"/>
        </a:xfrm>
      </p:grpSpPr>
      <p:sp>
        <p:nvSpPr>
          <p:cNvPr id="2319" name="Google Shape;2319;p271"/>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20" name="Google Shape;2320;p271"/>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21" name="Google Shape;2321;p271"/>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22" name="Google Shape;2322;p271"/>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23" name="Google Shape;2323;p271"/>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24" name="Google Shape;2324;p27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25" name="Google Shape;2325;p27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2326" name="Shape 2326"/>
        <p:cNvGrpSpPr/>
        <p:nvPr/>
      </p:nvGrpSpPr>
      <p:grpSpPr>
        <a:xfrm>
          <a:off x="0" y="0"/>
          <a:ext cx="0" cy="0"/>
          <a:chOff x="0" y="0"/>
          <a:chExt cx="0" cy="0"/>
        </a:xfrm>
      </p:grpSpPr>
      <p:sp>
        <p:nvSpPr>
          <p:cNvPr id="2327" name="Google Shape;2327;p272"/>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328" name="Google Shape;2328;p272"/>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29" name="Google Shape;2329;p272"/>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30" name="Google Shape;2330;p272"/>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31" name="Google Shape;2331;p272"/>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32" name="Google Shape;2332;p272"/>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33" name="Google Shape;2333;p272"/>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334" name="Google Shape;2334;p27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35" name="Google Shape;2335;p27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36" name="Google Shape;2336;p27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37" name="Google Shape;2337;p27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2338" name="Shape 2338"/>
        <p:cNvGrpSpPr/>
        <p:nvPr/>
      </p:nvGrpSpPr>
      <p:grpSpPr>
        <a:xfrm>
          <a:off x="0" y="0"/>
          <a:ext cx="0" cy="0"/>
          <a:chOff x="0" y="0"/>
          <a:chExt cx="0" cy="0"/>
        </a:xfrm>
      </p:grpSpPr>
      <p:sp>
        <p:nvSpPr>
          <p:cNvPr id="2339" name="Google Shape;2339;p273"/>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2340" name="Google Shape;2340;p273"/>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41" name="Google Shape;2341;p273"/>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100">
                <a:solidFill>
                  <a:schemeClr val="dk2"/>
                </a:solidFill>
                <a:latin typeface="Montserrat"/>
                <a:ea typeface="Montserrat"/>
                <a:cs typeface="Montserrat"/>
                <a:sym typeface="Montserrat"/>
              </a:rPr>
              <a:t>CREDITS</a:t>
            </a:r>
            <a:r>
              <a:rPr lang="es" sz="1100">
                <a:solidFill>
                  <a:schemeClr val="dk2"/>
                </a:solidFill>
                <a:latin typeface="Montserrat"/>
                <a:ea typeface="Montserrat"/>
                <a:cs typeface="Montserrat"/>
                <a:sym typeface="Montserrat"/>
              </a:rPr>
              <a:t>: This presentation template was created by </a:t>
            </a:r>
            <a:r>
              <a:rPr b="1" lang="es"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s" sz="1100">
                <a:solidFill>
                  <a:schemeClr val="dk2"/>
                </a:solidFill>
                <a:latin typeface="Montserrat"/>
                <a:ea typeface="Montserrat"/>
                <a:cs typeface="Montserrat"/>
                <a:sym typeface="Montserrat"/>
              </a:rPr>
              <a:t>, including icons by </a:t>
            </a:r>
            <a:r>
              <a:rPr b="1" lang="es"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s" sz="1100">
                <a:solidFill>
                  <a:schemeClr val="dk2"/>
                </a:solidFill>
                <a:latin typeface="Montserrat"/>
                <a:ea typeface="Montserrat"/>
                <a:cs typeface="Montserrat"/>
                <a:sym typeface="Montserrat"/>
              </a:rPr>
              <a:t>, infographics &amp; images by </a:t>
            </a:r>
            <a:r>
              <a:rPr b="1" lang="es"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2342" name="Google Shape;2342;p27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43" name="Google Shape;2343;p273"/>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44" name="Google Shape;2344;p27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45" name="Google Shape;2345;p273"/>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2346" name="Shape 2346"/>
        <p:cNvGrpSpPr/>
        <p:nvPr/>
      </p:nvGrpSpPr>
      <p:grpSpPr>
        <a:xfrm>
          <a:off x="0" y="0"/>
          <a:ext cx="0" cy="0"/>
          <a:chOff x="0" y="0"/>
          <a:chExt cx="0" cy="0"/>
        </a:xfrm>
      </p:grpSpPr>
      <p:cxnSp>
        <p:nvCxnSpPr>
          <p:cNvPr id="2347" name="Google Shape;2347;p27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48" name="Google Shape;2348;p27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2349" name="Shape 2349"/>
        <p:cNvGrpSpPr/>
        <p:nvPr/>
      </p:nvGrpSpPr>
      <p:grpSpPr>
        <a:xfrm>
          <a:off x="0" y="0"/>
          <a:ext cx="0" cy="0"/>
          <a:chOff x="0" y="0"/>
          <a:chExt cx="0" cy="0"/>
        </a:xfrm>
      </p:grpSpPr>
      <p:cxnSp>
        <p:nvCxnSpPr>
          <p:cNvPr id="2350" name="Google Shape;2350;p27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51" name="Google Shape;2351;p27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52" name="Google Shape;2352;p275"/>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53" name="Google Shape;2353;p275"/>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70" name="Shape 170"/>
        <p:cNvGrpSpPr/>
        <p:nvPr/>
      </p:nvGrpSpPr>
      <p:grpSpPr>
        <a:xfrm>
          <a:off x="0" y="0"/>
          <a:ext cx="0" cy="0"/>
          <a:chOff x="0" y="0"/>
          <a:chExt cx="0" cy="0"/>
        </a:xfrm>
      </p:grpSpPr>
      <p:sp>
        <p:nvSpPr>
          <p:cNvPr id="171" name="Google Shape;171;p29"/>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72" name="Google Shape;172;p29"/>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73" name="Google Shape;173;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4" name="Google Shape;174;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5" name="Google Shape;175;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76" name="Google Shape;176;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2354" name="Shape 2354"/>
        <p:cNvGrpSpPr/>
        <p:nvPr/>
      </p:nvGrpSpPr>
      <p:grpSpPr>
        <a:xfrm>
          <a:off x="0" y="0"/>
          <a:ext cx="0" cy="0"/>
          <a:chOff x="0" y="0"/>
          <a:chExt cx="0" cy="0"/>
        </a:xfrm>
      </p:grpSpPr>
      <p:cxnSp>
        <p:nvCxnSpPr>
          <p:cNvPr id="2355" name="Google Shape;2355;p27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56" name="Google Shape;2356;p27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57" name="Google Shape;2357;p276"/>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2358" name="Shape 2358"/>
        <p:cNvGrpSpPr/>
        <p:nvPr/>
      </p:nvGrpSpPr>
      <p:grpSpPr>
        <a:xfrm>
          <a:off x="0" y="0"/>
          <a:ext cx="0" cy="0"/>
          <a:chOff x="0" y="0"/>
          <a:chExt cx="0" cy="0"/>
        </a:xfrm>
      </p:grpSpPr>
      <p:cxnSp>
        <p:nvCxnSpPr>
          <p:cNvPr id="2359" name="Google Shape;2359;p27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60" name="Google Shape;2360;p27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61" name="Google Shape;2361;p27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62" name="Google Shape;2362;p27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63" name="Google Shape;2363;p27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64" name="Google Shape;2364;p27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68" name="Shape 2368"/>
        <p:cNvGrpSpPr/>
        <p:nvPr/>
      </p:nvGrpSpPr>
      <p:grpSpPr>
        <a:xfrm>
          <a:off x="0" y="0"/>
          <a:ext cx="0" cy="0"/>
          <a:chOff x="0" y="0"/>
          <a:chExt cx="0" cy="0"/>
        </a:xfrm>
      </p:grpSpPr>
      <p:sp>
        <p:nvSpPr>
          <p:cNvPr id="2369" name="Google Shape;2369;p279"/>
          <p:cNvSpPr txBox="1"/>
          <p:nvPr>
            <p:ph type="ctrTitle"/>
          </p:nvPr>
        </p:nvSpPr>
        <p:spPr>
          <a:xfrm>
            <a:off x="1039975" y="1248300"/>
            <a:ext cx="7064100" cy="205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370" name="Google Shape;2370;p279"/>
          <p:cNvSpPr txBox="1"/>
          <p:nvPr>
            <p:ph idx="1" type="subTitle"/>
          </p:nvPr>
        </p:nvSpPr>
        <p:spPr>
          <a:xfrm>
            <a:off x="1040000" y="3300900"/>
            <a:ext cx="7064100" cy="44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2371" name="Google Shape;2371;p27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72" name="Google Shape;2372;p279"/>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73" name="Google Shape;2373;p27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74" name="Google Shape;2374;p279"/>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75" name="Shape 2375"/>
        <p:cNvGrpSpPr/>
        <p:nvPr/>
      </p:nvGrpSpPr>
      <p:grpSpPr>
        <a:xfrm>
          <a:off x="0" y="0"/>
          <a:ext cx="0" cy="0"/>
          <a:chOff x="0" y="0"/>
          <a:chExt cx="0" cy="0"/>
        </a:xfrm>
      </p:grpSpPr>
      <p:sp>
        <p:nvSpPr>
          <p:cNvPr id="2376" name="Google Shape;2376;p280"/>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377" name="Google Shape;2377;p280"/>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2378" name="Google Shape;2378;p280"/>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379" name="Google Shape;2379;p28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80" name="Google Shape;2380;p28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81" name="Google Shape;2381;p280"/>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82" name="Google Shape;2382;p280"/>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83" name="Shape 2383"/>
        <p:cNvGrpSpPr/>
        <p:nvPr/>
      </p:nvGrpSpPr>
      <p:grpSpPr>
        <a:xfrm>
          <a:off x="0" y="0"/>
          <a:ext cx="0" cy="0"/>
          <a:chOff x="0" y="0"/>
          <a:chExt cx="0" cy="0"/>
        </a:xfrm>
      </p:grpSpPr>
      <p:sp>
        <p:nvSpPr>
          <p:cNvPr id="2384" name="Google Shape;2384;p281"/>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85" name="Google Shape;2385;p281"/>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1"/>
              </a:buClr>
              <a:buSzPts val="1800"/>
              <a:buFont typeface="Lato"/>
              <a:buChar char="●"/>
              <a:defRPr sz="1100"/>
            </a:lvl1pPr>
            <a:lvl2pPr indent="-317500" lvl="1" marL="914400" rtl="0">
              <a:spcBef>
                <a:spcPts val="0"/>
              </a:spcBef>
              <a:spcAft>
                <a:spcPts val="0"/>
              </a:spcAft>
              <a:buClr>
                <a:schemeClr val="dk1"/>
              </a:buClr>
              <a:buSzPts val="1400"/>
              <a:buFont typeface="Lato"/>
              <a:buChar char="○"/>
              <a:defRPr/>
            </a:lvl2pPr>
            <a:lvl3pPr indent="-317500" lvl="2" marL="1371600" rtl="0">
              <a:spcBef>
                <a:spcPts val="0"/>
              </a:spcBef>
              <a:spcAft>
                <a:spcPts val="0"/>
              </a:spcAft>
              <a:buClr>
                <a:schemeClr val="dk1"/>
              </a:buClr>
              <a:buSzPts val="1400"/>
              <a:buFont typeface="Lato"/>
              <a:buChar char="■"/>
              <a:defRPr/>
            </a:lvl3pPr>
            <a:lvl4pPr indent="-317500" lvl="3" marL="1828800" rtl="0">
              <a:spcBef>
                <a:spcPts val="0"/>
              </a:spcBef>
              <a:spcAft>
                <a:spcPts val="0"/>
              </a:spcAft>
              <a:buClr>
                <a:schemeClr val="dk1"/>
              </a:buClr>
              <a:buSzPts val="1400"/>
              <a:buFont typeface="Lato"/>
              <a:buChar char="●"/>
              <a:defRPr/>
            </a:lvl4pPr>
            <a:lvl5pPr indent="-317500" lvl="4" marL="2286000" rtl="0">
              <a:spcBef>
                <a:spcPts val="0"/>
              </a:spcBef>
              <a:spcAft>
                <a:spcPts val="0"/>
              </a:spcAft>
              <a:buClr>
                <a:schemeClr val="dk1"/>
              </a:buClr>
              <a:buSzPts val="1400"/>
              <a:buFont typeface="Lato"/>
              <a:buChar char="○"/>
              <a:defRPr/>
            </a:lvl5pPr>
            <a:lvl6pPr indent="-317500" lvl="5" marL="2743200" rtl="0">
              <a:spcBef>
                <a:spcPts val="0"/>
              </a:spcBef>
              <a:spcAft>
                <a:spcPts val="0"/>
              </a:spcAft>
              <a:buClr>
                <a:schemeClr val="dk1"/>
              </a:buClr>
              <a:buSzPts val="1400"/>
              <a:buFont typeface="Lato"/>
              <a:buChar char="■"/>
              <a:defRPr/>
            </a:lvl6pPr>
            <a:lvl7pPr indent="-317500" lvl="6" marL="3200400" rtl="0">
              <a:spcBef>
                <a:spcPts val="0"/>
              </a:spcBef>
              <a:spcAft>
                <a:spcPts val="0"/>
              </a:spcAft>
              <a:buClr>
                <a:schemeClr val="dk1"/>
              </a:buClr>
              <a:buSzPts val="1400"/>
              <a:buFont typeface="Lato"/>
              <a:buChar char="●"/>
              <a:defRPr/>
            </a:lvl7pPr>
            <a:lvl8pPr indent="-317500" lvl="7" marL="3657600" rtl="0">
              <a:spcBef>
                <a:spcPts val="0"/>
              </a:spcBef>
              <a:spcAft>
                <a:spcPts val="0"/>
              </a:spcAft>
              <a:buClr>
                <a:schemeClr val="dk1"/>
              </a:buClr>
              <a:buSzPts val="1400"/>
              <a:buFont typeface="Lato"/>
              <a:buChar char="○"/>
              <a:defRPr/>
            </a:lvl8pPr>
            <a:lvl9pPr indent="-317500" lvl="8" marL="4114800" rtl="0">
              <a:spcBef>
                <a:spcPts val="0"/>
              </a:spcBef>
              <a:spcAft>
                <a:spcPts val="0"/>
              </a:spcAft>
              <a:buClr>
                <a:schemeClr val="dk1"/>
              </a:buClr>
              <a:buSzPts val="1400"/>
              <a:buFont typeface="Lato"/>
              <a:buChar char="■"/>
              <a:defRPr/>
            </a:lvl9pPr>
          </a:lstStyle>
          <a:p/>
        </p:txBody>
      </p:sp>
      <p:cxnSp>
        <p:nvCxnSpPr>
          <p:cNvPr id="2386" name="Google Shape;2386;p28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87" name="Google Shape;2387;p28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88" name="Google Shape;2388;p281"/>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89" name="Shape 2389"/>
        <p:cNvGrpSpPr/>
        <p:nvPr/>
      </p:nvGrpSpPr>
      <p:grpSpPr>
        <a:xfrm>
          <a:off x="0" y="0"/>
          <a:ext cx="0" cy="0"/>
          <a:chOff x="0" y="0"/>
          <a:chExt cx="0" cy="0"/>
        </a:xfrm>
      </p:grpSpPr>
      <p:sp>
        <p:nvSpPr>
          <p:cNvPr id="2390" name="Google Shape;2390;p282"/>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91" name="Google Shape;2391;p282"/>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2392" name="Google Shape;2392;p282"/>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93" name="Google Shape;2393;p282"/>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2394" name="Google Shape;2394;p282"/>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395" name="Google Shape;2395;p28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96" name="Google Shape;2396;p28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97" name="Google Shape;2397;p282"/>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98" name="Shape 2398"/>
        <p:cNvGrpSpPr/>
        <p:nvPr/>
      </p:nvGrpSpPr>
      <p:grpSpPr>
        <a:xfrm>
          <a:off x="0" y="0"/>
          <a:ext cx="0" cy="0"/>
          <a:chOff x="0" y="0"/>
          <a:chExt cx="0" cy="0"/>
        </a:xfrm>
      </p:grpSpPr>
      <p:sp>
        <p:nvSpPr>
          <p:cNvPr id="2399" name="Google Shape;2399;p28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2400" name="Google Shape;2400;p28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01" name="Google Shape;2401;p28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02" name="Shape 2402"/>
        <p:cNvGrpSpPr/>
        <p:nvPr/>
      </p:nvGrpSpPr>
      <p:grpSpPr>
        <a:xfrm>
          <a:off x="0" y="0"/>
          <a:ext cx="0" cy="0"/>
          <a:chOff x="0" y="0"/>
          <a:chExt cx="0" cy="0"/>
        </a:xfrm>
      </p:grpSpPr>
      <p:sp>
        <p:nvSpPr>
          <p:cNvPr id="2403" name="Google Shape;2403;p284"/>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2404" name="Google Shape;2404;p284"/>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2405" name="Google Shape;2405;p284"/>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2406" name="Google Shape;2406;p28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07" name="Google Shape;2407;p28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408" name="Shape 2408"/>
        <p:cNvGrpSpPr/>
        <p:nvPr/>
      </p:nvGrpSpPr>
      <p:grpSpPr>
        <a:xfrm>
          <a:off x="0" y="0"/>
          <a:ext cx="0" cy="0"/>
          <a:chOff x="0" y="0"/>
          <a:chExt cx="0" cy="0"/>
        </a:xfrm>
      </p:grpSpPr>
      <p:sp>
        <p:nvSpPr>
          <p:cNvPr id="2409" name="Google Shape;2409;p285"/>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410" name="Google Shape;2410;p28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11" name="Google Shape;2411;p28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12" name="Google Shape;2412;p285"/>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413" name="Google Shape;2413;p285"/>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414" name="Shape 2414"/>
        <p:cNvGrpSpPr/>
        <p:nvPr/>
      </p:nvGrpSpPr>
      <p:grpSpPr>
        <a:xfrm>
          <a:off x="0" y="0"/>
          <a:ext cx="0" cy="0"/>
          <a:chOff x="0" y="0"/>
          <a:chExt cx="0" cy="0"/>
        </a:xfrm>
      </p:grpSpPr>
      <p:sp>
        <p:nvSpPr>
          <p:cNvPr id="2415" name="Google Shape;2415;p286"/>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2416" name="Google Shape;2416;p286"/>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2417" name="Google Shape;2417;p28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18" name="Google Shape;2418;p28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19" name="Google Shape;2419;p286"/>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77" name="Shape 177"/>
        <p:cNvGrpSpPr/>
        <p:nvPr/>
      </p:nvGrpSpPr>
      <p:grpSpPr>
        <a:xfrm>
          <a:off x="0" y="0"/>
          <a:ext cx="0" cy="0"/>
          <a:chOff x="0" y="0"/>
          <a:chExt cx="0" cy="0"/>
        </a:xfrm>
      </p:grpSpPr>
      <p:sp>
        <p:nvSpPr>
          <p:cNvPr id="178" name="Google Shape;178;p30"/>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79" name="Google Shape;179;p30"/>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80" name="Google Shape;180;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1" name="Google Shape;181;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20" name="Shape 2420"/>
        <p:cNvGrpSpPr/>
        <p:nvPr/>
      </p:nvGrpSpPr>
      <p:grpSpPr>
        <a:xfrm>
          <a:off x="0" y="0"/>
          <a:ext cx="0" cy="0"/>
          <a:chOff x="0" y="0"/>
          <a:chExt cx="0" cy="0"/>
        </a:xfrm>
      </p:grpSpPr>
      <p:sp>
        <p:nvSpPr>
          <p:cNvPr id="2421" name="Google Shape;2421;p287"/>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rtl="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2422" name="Google Shape;2422;p28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23" name="Google Shape;2423;p28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24" name="Google Shape;2424;p287"/>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425" name="Shape 2425"/>
        <p:cNvGrpSpPr/>
        <p:nvPr/>
      </p:nvGrpSpPr>
      <p:grpSpPr>
        <a:xfrm>
          <a:off x="0" y="0"/>
          <a:ext cx="0" cy="0"/>
          <a:chOff x="0" y="0"/>
          <a:chExt cx="0" cy="0"/>
        </a:xfrm>
      </p:grpSpPr>
      <p:sp>
        <p:nvSpPr>
          <p:cNvPr id="2426" name="Google Shape;2426;p288"/>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427" name="Google Shape;2427;p288"/>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cxnSp>
        <p:nvCxnSpPr>
          <p:cNvPr id="2428" name="Google Shape;2428;p28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29" name="Google Shape;2429;p28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30" name="Google Shape;2430;p28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431" name="Google Shape;2431;p28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432" name="Shape 2432"/>
        <p:cNvGrpSpPr/>
        <p:nvPr/>
      </p:nvGrpSpPr>
      <p:grpSpPr>
        <a:xfrm>
          <a:off x="0" y="0"/>
          <a:ext cx="0" cy="0"/>
          <a:chOff x="0" y="0"/>
          <a:chExt cx="0" cy="0"/>
        </a:xfrm>
      </p:grpSpPr>
    </p:spTree>
  </p:cSld>
  <p:clrMapOvr>
    <a:masterClrMapping/>
  </p:clrMapOvr>
</p:sldLayout>
</file>

<file path=ppt/slideLayouts/slideLayout2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433" name="Shape 2433"/>
        <p:cNvGrpSpPr/>
        <p:nvPr/>
      </p:nvGrpSpPr>
      <p:grpSpPr>
        <a:xfrm>
          <a:off x="0" y="0"/>
          <a:ext cx="0" cy="0"/>
          <a:chOff x="0" y="0"/>
          <a:chExt cx="0" cy="0"/>
        </a:xfrm>
      </p:grpSpPr>
      <p:sp>
        <p:nvSpPr>
          <p:cNvPr id="2434" name="Google Shape;2434;p290"/>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35" name="Google Shape;2435;p290"/>
          <p:cNvSpPr txBox="1"/>
          <p:nvPr>
            <p:ph idx="1" type="subTitle"/>
          </p:nvPr>
        </p:nvSpPr>
        <p:spPr>
          <a:xfrm>
            <a:off x="5859325" y="1405390"/>
            <a:ext cx="2486100" cy="40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436" name="Google Shape;2436;p290"/>
          <p:cNvSpPr txBox="1"/>
          <p:nvPr>
            <p:ph idx="2" type="subTitle"/>
          </p:nvPr>
        </p:nvSpPr>
        <p:spPr>
          <a:xfrm>
            <a:off x="5859325" y="180641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37" name="Google Shape;2437;p290"/>
          <p:cNvSpPr txBox="1"/>
          <p:nvPr>
            <p:ph idx="3" type="subTitle"/>
          </p:nvPr>
        </p:nvSpPr>
        <p:spPr>
          <a:xfrm>
            <a:off x="1903925" y="1405390"/>
            <a:ext cx="2486100" cy="40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438" name="Google Shape;2438;p290"/>
          <p:cNvSpPr txBox="1"/>
          <p:nvPr>
            <p:ph idx="4" type="subTitle"/>
          </p:nvPr>
        </p:nvSpPr>
        <p:spPr>
          <a:xfrm>
            <a:off x="1903925" y="180641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39" name="Google Shape;2439;p290"/>
          <p:cNvSpPr txBox="1"/>
          <p:nvPr>
            <p:ph idx="5" type="subTitle"/>
          </p:nvPr>
        </p:nvSpPr>
        <p:spPr>
          <a:xfrm>
            <a:off x="5859325" y="3171118"/>
            <a:ext cx="2486100" cy="46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440" name="Google Shape;2440;p290"/>
          <p:cNvSpPr txBox="1"/>
          <p:nvPr>
            <p:ph idx="6" type="subTitle"/>
          </p:nvPr>
        </p:nvSpPr>
        <p:spPr>
          <a:xfrm>
            <a:off x="5859325" y="356548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41" name="Google Shape;2441;p290"/>
          <p:cNvSpPr txBox="1"/>
          <p:nvPr>
            <p:ph idx="7" type="subTitle"/>
          </p:nvPr>
        </p:nvSpPr>
        <p:spPr>
          <a:xfrm>
            <a:off x="1903925" y="3171118"/>
            <a:ext cx="2486100" cy="46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442" name="Google Shape;2442;p290"/>
          <p:cNvSpPr txBox="1"/>
          <p:nvPr>
            <p:ph idx="8" type="subTitle"/>
          </p:nvPr>
        </p:nvSpPr>
        <p:spPr>
          <a:xfrm>
            <a:off x="1903975" y="356548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43" name="Google Shape;2443;p290"/>
          <p:cNvSpPr txBox="1"/>
          <p:nvPr>
            <p:ph hasCustomPrompt="1" idx="9" type="title"/>
          </p:nvPr>
        </p:nvSpPr>
        <p:spPr>
          <a:xfrm>
            <a:off x="798575" y="1417915"/>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2444" name="Google Shape;2444;p290"/>
          <p:cNvSpPr txBox="1"/>
          <p:nvPr>
            <p:ph hasCustomPrompt="1" idx="13" type="title"/>
          </p:nvPr>
        </p:nvSpPr>
        <p:spPr>
          <a:xfrm>
            <a:off x="4753975" y="1403976"/>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2445" name="Google Shape;2445;p290"/>
          <p:cNvSpPr txBox="1"/>
          <p:nvPr>
            <p:ph hasCustomPrompt="1" idx="14" type="title"/>
          </p:nvPr>
        </p:nvSpPr>
        <p:spPr>
          <a:xfrm>
            <a:off x="798625" y="3176773"/>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2446" name="Google Shape;2446;p290"/>
          <p:cNvSpPr txBox="1"/>
          <p:nvPr>
            <p:ph hasCustomPrompt="1" idx="15" type="title"/>
          </p:nvPr>
        </p:nvSpPr>
        <p:spPr>
          <a:xfrm>
            <a:off x="4753975" y="3162833"/>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2447" name="Google Shape;2447;p29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48" name="Google Shape;2448;p29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2449" name="Shape 2449"/>
        <p:cNvGrpSpPr/>
        <p:nvPr/>
      </p:nvGrpSpPr>
      <p:grpSpPr>
        <a:xfrm>
          <a:off x="0" y="0"/>
          <a:ext cx="0" cy="0"/>
          <a:chOff x="0" y="0"/>
          <a:chExt cx="0" cy="0"/>
        </a:xfrm>
      </p:grpSpPr>
      <p:sp>
        <p:nvSpPr>
          <p:cNvPr id="2450" name="Google Shape;2450;p291"/>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451" name="Google Shape;2451;p291"/>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2452" name="Google Shape;2452;p291"/>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453" name="Google Shape;2453;p291"/>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454" name="Google Shape;2454;p291"/>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2455" name="Google Shape;2455;p291"/>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456" name="Google Shape;2456;p291"/>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457" name="Google Shape;2457;p291"/>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2458" name="Google Shape;2458;p291"/>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459" name="Google Shape;2459;p291"/>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460" name="Google Shape;2460;p291"/>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2461" name="Google Shape;2461;p291"/>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462" name="Google Shape;2462;p291"/>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463" name="Google Shape;2463;p291"/>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2464" name="Google Shape;2464;p291"/>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465" name="Google Shape;2465;p291"/>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466" name="Google Shape;2466;p291"/>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2467" name="Google Shape;2467;p291"/>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468" name="Google Shape;2468;p291"/>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2469" name="Google Shape;2469;p29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70" name="Google Shape;2470;p29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71" name="Google Shape;2471;p29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472" name="Google Shape;2472;p29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473" name="Shape 2473"/>
        <p:cNvGrpSpPr/>
        <p:nvPr/>
      </p:nvGrpSpPr>
      <p:grpSpPr>
        <a:xfrm>
          <a:off x="0" y="0"/>
          <a:ext cx="0" cy="0"/>
          <a:chOff x="0" y="0"/>
          <a:chExt cx="0" cy="0"/>
        </a:xfrm>
      </p:grpSpPr>
      <p:sp>
        <p:nvSpPr>
          <p:cNvPr id="2474" name="Google Shape;2474;p292"/>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2475" name="Google Shape;2475;p292"/>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476" name="Google Shape;2476;p29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77" name="Google Shape;2477;p29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2478" name="Shape 2478"/>
        <p:cNvGrpSpPr/>
        <p:nvPr/>
      </p:nvGrpSpPr>
      <p:grpSpPr>
        <a:xfrm>
          <a:off x="0" y="0"/>
          <a:ext cx="0" cy="0"/>
          <a:chOff x="0" y="0"/>
          <a:chExt cx="0" cy="0"/>
        </a:xfrm>
      </p:grpSpPr>
      <p:sp>
        <p:nvSpPr>
          <p:cNvPr id="2479" name="Google Shape;2479;p293"/>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2480" name="Google Shape;2480;p293"/>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481" name="Google Shape;2481;p29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82" name="Google Shape;2482;p29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83" name="Google Shape;2483;p29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484" name="Google Shape;2484;p29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2485" name="Shape 2485"/>
        <p:cNvGrpSpPr/>
        <p:nvPr/>
      </p:nvGrpSpPr>
      <p:grpSpPr>
        <a:xfrm>
          <a:off x="0" y="0"/>
          <a:ext cx="0" cy="0"/>
          <a:chOff x="0" y="0"/>
          <a:chExt cx="0" cy="0"/>
        </a:xfrm>
      </p:grpSpPr>
      <p:sp>
        <p:nvSpPr>
          <p:cNvPr id="2486" name="Google Shape;2486;p294"/>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2487" name="Google Shape;2487;p294"/>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2488" name="Google Shape;2488;p29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89" name="Google Shape;2489;p29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90" name="Google Shape;2490;p29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491" name="Google Shape;2491;p29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2492" name="Shape 2492"/>
        <p:cNvGrpSpPr/>
        <p:nvPr/>
      </p:nvGrpSpPr>
      <p:grpSpPr>
        <a:xfrm>
          <a:off x="0" y="0"/>
          <a:ext cx="0" cy="0"/>
          <a:chOff x="0" y="0"/>
          <a:chExt cx="0" cy="0"/>
        </a:xfrm>
      </p:grpSpPr>
      <p:sp>
        <p:nvSpPr>
          <p:cNvPr id="2493" name="Google Shape;2493;p295"/>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2494" name="Google Shape;2494;p295"/>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2495" name="Google Shape;2495;p29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96" name="Google Shape;2496;p29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2497" name="Shape 2497"/>
        <p:cNvGrpSpPr/>
        <p:nvPr/>
      </p:nvGrpSpPr>
      <p:grpSpPr>
        <a:xfrm>
          <a:off x="0" y="0"/>
          <a:ext cx="0" cy="0"/>
          <a:chOff x="0" y="0"/>
          <a:chExt cx="0" cy="0"/>
        </a:xfrm>
      </p:grpSpPr>
      <p:sp>
        <p:nvSpPr>
          <p:cNvPr id="2498" name="Google Shape;2498;p296"/>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2499" name="Google Shape;2499;p296"/>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2500" name="Google Shape;2500;p29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01" name="Google Shape;2501;p29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02" name="Google Shape;2502;p29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03" name="Google Shape;2503;p29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04" name="Google Shape;2504;p29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05" name="Google Shape;2505;p29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82" name="Shape 182"/>
        <p:cNvGrpSpPr/>
        <p:nvPr/>
      </p:nvGrpSpPr>
      <p:grpSpPr>
        <a:xfrm>
          <a:off x="0" y="0"/>
          <a:ext cx="0" cy="0"/>
          <a:chOff x="0" y="0"/>
          <a:chExt cx="0" cy="0"/>
        </a:xfrm>
      </p:grpSpPr>
      <p:sp>
        <p:nvSpPr>
          <p:cNvPr id="183" name="Google Shape;183;p31"/>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84" name="Google Shape;184;p31"/>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85" name="Google Shape;185;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6" name="Google Shape;186;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7" name="Google Shape;187;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8" name="Google Shape;188;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9" name="Google Shape;189;p3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0" name="Google Shape;190;p3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2506" name="Shape 2506"/>
        <p:cNvGrpSpPr/>
        <p:nvPr/>
      </p:nvGrpSpPr>
      <p:grpSpPr>
        <a:xfrm>
          <a:off x="0" y="0"/>
          <a:ext cx="0" cy="0"/>
          <a:chOff x="0" y="0"/>
          <a:chExt cx="0" cy="0"/>
        </a:xfrm>
      </p:grpSpPr>
      <p:sp>
        <p:nvSpPr>
          <p:cNvPr id="2507" name="Google Shape;2507;p297"/>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508" name="Google Shape;2508;p297"/>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2509" name="Google Shape;2509;p297"/>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510" name="Google Shape;2510;p297"/>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11" name="Google Shape;2511;p297"/>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12" name="Google Shape;2512;p297"/>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3" name="Google Shape;2513;p297"/>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14" name="Shape 2514"/>
        <p:cNvGrpSpPr/>
        <p:nvPr/>
      </p:nvGrpSpPr>
      <p:grpSpPr>
        <a:xfrm>
          <a:off x="0" y="0"/>
          <a:ext cx="0" cy="0"/>
          <a:chOff x="0" y="0"/>
          <a:chExt cx="0" cy="0"/>
        </a:xfrm>
      </p:grpSpPr>
      <p:sp>
        <p:nvSpPr>
          <p:cNvPr id="2515" name="Google Shape;2515;p29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2516" name="Google Shape;2516;p29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17" name="Google Shape;2517;p29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18" name="Google Shape;2518;p298"/>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2519" name="Shape 2519"/>
        <p:cNvGrpSpPr/>
        <p:nvPr/>
      </p:nvGrpSpPr>
      <p:grpSpPr>
        <a:xfrm>
          <a:off x="0" y="0"/>
          <a:ext cx="0" cy="0"/>
          <a:chOff x="0" y="0"/>
          <a:chExt cx="0" cy="0"/>
        </a:xfrm>
      </p:grpSpPr>
      <p:cxnSp>
        <p:nvCxnSpPr>
          <p:cNvPr id="2520" name="Google Shape;2520;p29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21" name="Google Shape;2521;p29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22" name="Google Shape;2522;p29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23" name="Google Shape;2523;p29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24" name="Google Shape;2524;p29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25" name="Google Shape;2525;p29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526" name="Google Shape;2526;p29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2527" name="Shape 2527"/>
        <p:cNvGrpSpPr/>
        <p:nvPr/>
      </p:nvGrpSpPr>
      <p:grpSpPr>
        <a:xfrm>
          <a:off x="0" y="0"/>
          <a:ext cx="0" cy="0"/>
          <a:chOff x="0" y="0"/>
          <a:chExt cx="0" cy="0"/>
        </a:xfrm>
      </p:grpSpPr>
      <p:sp>
        <p:nvSpPr>
          <p:cNvPr id="2528" name="Google Shape;2528;p300"/>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29" name="Google Shape;2529;p300"/>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530" name="Google Shape;2530;p300"/>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31" name="Google Shape;2531;p300"/>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532" name="Google Shape;2532;p300"/>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33" name="Google Shape;2533;p300"/>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534" name="Google Shape;2534;p300"/>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35" name="Google Shape;2535;p300"/>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536" name="Google Shape;2536;p300"/>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537" name="Google Shape;2537;p30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38" name="Google Shape;2538;p30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2539" name="Shape 2539"/>
        <p:cNvGrpSpPr/>
        <p:nvPr/>
      </p:nvGrpSpPr>
      <p:grpSpPr>
        <a:xfrm>
          <a:off x="0" y="0"/>
          <a:ext cx="0" cy="0"/>
          <a:chOff x="0" y="0"/>
          <a:chExt cx="0" cy="0"/>
        </a:xfrm>
      </p:grpSpPr>
      <p:cxnSp>
        <p:nvCxnSpPr>
          <p:cNvPr id="2540" name="Google Shape;2540;p30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41" name="Google Shape;2541;p30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42" name="Google Shape;2542;p30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43" name="Google Shape;2543;p30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544" name="Google Shape;2544;p301"/>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2545" name="Shape 2545"/>
        <p:cNvGrpSpPr/>
        <p:nvPr/>
      </p:nvGrpSpPr>
      <p:grpSpPr>
        <a:xfrm>
          <a:off x="0" y="0"/>
          <a:ext cx="0" cy="0"/>
          <a:chOff x="0" y="0"/>
          <a:chExt cx="0" cy="0"/>
        </a:xfrm>
      </p:grpSpPr>
      <p:sp>
        <p:nvSpPr>
          <p:cNvPr id="2546" name="Google Shape;2546;p302"/>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547" name="Google Shape;2547;p302"/>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2548" name="Google Shape;2548;p30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49" name="Google Shape;2549;p30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50" name="Google Shape;2550;p30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51" name="Google Shape;2551;p30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2552" name="Shape 2552"/>
        <p:cNvGrpSpPr/>
        <p:nvPr/>
      </p:nvGrpSpPr>
      <p:grpSpPr>
        <a:xfrm>
          <a:off x="0" y="0"/>
          <a:ext cx="0" cy="0"/>
          <a:chOff x="0" y="0"/>
          <a:chExt cx="0" cy="0"/>
        </a:xfrm>
      </p:grpSpPr>
      <p:sp>
        <p:nvSpPr>
          <p:cNvPr id="2553" name="Google Shape;2553;p303"/>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554" name="Google Shape;2554;p303"/>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555" name="Google Shape;2555;p303"/>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556" name="Google Shape;2556;p30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57" name="Google Shape;2557;p30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58" name="Google Shape;2558;p303"/>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2559" name="Shape 2559"/>
        <p:cNvGrpSpPr/>
        <p:nvPr/>
      </p:nvGrpSpPr>
      <p:grpSpPr>
        <a:xfrm>
          <a:off x="0" y="0"/>
          <a:ext cx="0" cy="0"/>
          <a:chOff x="0" y="0"/>
          <a:chExt cx="0" cy="0"/>
        </a:xfrm>
      </p:grpSpPr>
      <p:sp>
        <p:nvSpPr>
          <p:cNvPr id="2560" name="Google Shape;2560;p304"/>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561" name="Google Shape;2561;p304"/>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562" name="Google Shape;2562;p304"/>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563" name="Google Shape;2563;p30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64" name="Google Shape;2564;p30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65" name="Google Shape;2565;p30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66" name="Google Shape;2566;p30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67" name="Google Shape;2567;p30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68" name="Google Shape;2568;p30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569" name="Shape 2569"/>
        <p:cNvGrpSpPr/>
        <p:nvPr/>
      </p:nvGrpSpPr>
      <p:grpSpPr>
        <a:xfrm>
          <a:off x="0" y="0"/>
          <a:ext cx="0" cy="0"/>
          <a:chOff x="0" y="0"/>
          <a:chExt cx="0" cy="0"/>
        </a:xfrm>
      </p:grpSpPr>
      <p:sp>
        <p:nvSpPr>
          <p:cNvPr id="2570" name="Google Shape;2570;p305"/>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71" name="Google Shape;2571;p305"/>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572" name="Google Shape;2572;p30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73" name="Google Shape;2573;p30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74" name="Google Shape;2574;p305"/>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575" name="Shape 2575"/>
        <p:cNvGrpSpPr/>
        <p:nvPr/>
      </p:nvGrpSpPr>
      <p:grpSpPr>
        <a:xfrm>
          <a:off x="0" y="0"/>
          <a:ext cx="0" cy="0"/>
          <a:chOff x="0" y="0"/>
          <a:chExt cx="0" cy="0"/>
        </a:xfrm>
      </p:grpSpPr>
      <p:sp>
        <p:nvSpPr>
          <p:cNvPr id="2576" name="Google Shape;2576;p306"/>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77" name="Google Shape;2577;p306"/>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578" name="Google Shape;2578;p30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79" name="Google Shape;2579;p30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80" name="Google Shape;2580;p30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81" name="Google Shape;2581;p30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82" name="Google Shape;2582;p30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83" name="Google Shape;2583;p30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91" name="Shape 191"/>
        <p:cNvGrpSpPr/>
        <p:nvPr/>
      </p:nvGrpSpPr>
      <p:grpSpPr>
        <a:xfrm>
          <a:off x="0" y="0"/>
          <a:ext cx="0" cy="0"/>
          <a:chOff x="0" y="0"/>
          <a:chExt cx="0" cy="0"/>
        </a:xfrm>
      </p:grpSpPr>
      <p:sp>
        <p:nvSpPr>
          <p:cNvPr id="192" name="Google Shape;192;p32"/>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3" name="Google Shape;193;p32"/>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94" name="Google Shape;194;p32"/>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5" name="Google Shape;195;p32"/>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6" name="Google Shape;196;p32"/>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7" name="Google Shape;197;p32"/>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8" name="Google Shape;198;p32"/>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584" name="Shape 2584"/>
        <p:cNvGrpSpPr/>
        <p:nvPr/>
      </p:nvGrpSpPr>
      <p:grpSpPr>
        <a:xfrm>
          <a:off x="0" y="0"/>
          <a:ext cx="0" cy="0"/>
          <a:chOff x="0" y="0"/>
          <a:chExt cx="0" cy="0"/>
        </a:xfrm>
      </p:grpSpPr>
      <p:sp>
        <p:nvSpPr>
          <p:cNvPr id="2585" name="Google Shape;2585;p307"/>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586" name="Google Shape;2586;p307"/>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87" name="Google Shape;2587;p307"/>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588" name="Google Shape;2588;p307"/>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89" name="Google Shape;2589;p307"/>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590" name="Google Shape;2590;p307"/>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91" name="Google Shape;2591;p307"/>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592" name="Google Shape;2592;p30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93" name="Google Shape;2593;p30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594" name="Shape 2594"/>
        <p:cNvGrpSpPr/>
        <p:nvPr/>
      </p:nvGrpSpPr>
      <p:grpSpPr>
        <a:xfrm>
          <a:off x="0" y="0"/>
          <a:ext cx="0" cy="0"/>
          <a:chOff x="0" y="0"/>
          <a:chExt cx="0" cy="0"/>
        </a:xfrm>
      </p:grpSpPr>
      <p:sp>
        <p:nvSpPr>
          <p:cNvPr id="2595" name="Google Shape;2595;p308"/>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596" name="Google Shape;2596;p308"/>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97" name="Google Shape;2597;p308"/>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598" name="Google Shape;2598;p308"/>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99" name="Google Shape;2599;p308"/>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600" name="Google Shape;2600;p308"/>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01" name="Google Shape;2601;p308"/>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602" name="Google Shape;2602;p308"/>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603" name="Google Shape;2603;p308"/>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04" name="Google Shape;2604;p308"/>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605" name="Google Shape;2605;p308"/>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06" name="Google Shape;2606;p308"/>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607" name="Google Shape;2607;p308"/>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608" name="Google Shape;2608;p30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09" name="Google Shape;2609;p30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10" name="Google Shape;2610;p30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611" name="Google Shape;2611;p30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612" name="Shape 2612"/>
        <p:cNvGrpSpPr/>
        <p:nvPr/>
      </p:nvGrpSpPr>
      <p:grpSpPr>
        <a:xfrm>
          <a:off x="0" y="0"/>
          <a:ext cx="0" cy="0"/>
          <a:chOff x="0" y="0"/>
          <a:chExt cx="0" cy="0"/>
        </a:xfrm>
      </p:grpSpPr>
      <p:sp>
        <p:nvSpPr>
          <p:cNvPr id="2613" name="Google Shape;2613;p309"/>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14" name="Google Shape;2614;p309"/>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5" name="Google Shape;2615;p309"/>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16" name="Google Shape;2616;p309"/>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7" name="Google Shape;2617;p309"/>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18" name="Google Shape;2618;p309"/>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9" name="Google Shape;2619;p309"/>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20" name="Google Shape;2620;p309"/>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21" name="Google Shape;2621;p309"/>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22" name="Google Shape;2622;p309"/>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23" name="Google Shape;2623;p309"/>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24" name="Google Shape;2624;p309"/>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25" name="Google Shape;2625;p309"/>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26" name="Google Shape;2626;p30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27" name="Google Shape;2627;p30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628" name="Shape 2628"/>
        <p:cNvGrpSpPr/>
        <p:nvPr/>
      </p:nvGrpSpPr>
      <p:grpSpPr>
        <a:xfrm>
          <a:off x="0" y="0"/>
          <a:ext cx="0" cy="0"/>
          <a:chOff x="0" y="0"/>
          <a:chExt cx="0" cy="0"/>
        </a:xfrm>
      </p:grpSpPr>
      <p:sp>
        <p:nvSpPr>
          <p:cNvPr id="2629" name="Google Shape;2629;p310"/>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30" name="Google Shape;2630;p310"/>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31" name="Google Shape;2631;p310"/>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32" name="Google Shape;2632;p310"/>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33" name="Google Shape;2633;p310"/>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34" name="Google Shape;2634;p310"/>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35" name="Google Shape;2635;p310"/>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36" name="Google Shape;2636;p310"/>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37" name="Google Shape;2637;p310"/>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38" name="Google Shape;2638;p310"/>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39" name="Google Shape;2639;p31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40" name="Google Shape;2640;p3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41" name="Google Shape;2641;p3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42" name="Google Shape;2642;p31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643" name="Google Shape;2643;p31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644" name="Shape 2644"/>
        <p:cNvGrpSpPr/>
        <p:nvPr/>
      </p:nvGrpSpPr>
      <p:grpSpPr>
        <a:xfrm>
          <a:off x="0" y="0"/>
          <a:ext cx="0" cy="0"/>
          <a:chOff x="0" y="0"/>
          <a:chExt cx="0" cy="0"/>
        </a:xfrm>
      </p:grpSpPr>
      <p:sp>
        <p:nvSpPr>
          <p:cNvPr id="2645" name="Google Shape;2645;p311"/>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646" name="Google Shape;2646;p3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47" name="Google Shape;2647;p3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48" name="Google Shape;2648;p3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649" name="Google Shape;2649;p3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650" name="Google Shape;2650;p31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651" name="Google Shape;2651;p31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652" name="Shape 2652"/>
        <p:cNvGrpSpPr/>
        <p:nvPr/>
      </p:nvGrpSpPr>
      <p:grpSpPr>
        <a:xfrm>
          <a:off x="0" y="0"/>
          <a:ext cx="0" cy="0"/>
          <a:chOff x="0" y="0"/>
          <a:chExt cx="0" cy="0"/>
        </a:xfrm>
      </p:grpSpPr>
      <p:sp>
        <p:nvSpPr>
          <p:cNvPr id="2653" name="Google Shape;2653;p312"/>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654" name="Google Shape;2654;p312"/>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55" name="Google Shape;2655;p312"/>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656" name="Google Shape;2656;p312"/>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57" name="Google Shape;2657;p312"/>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658" name="Google Shape;2658;p312"/>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59" name="Google Shape;2659;p312"/>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660" name="Google Shape;2660;p312"/>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61" name="Google Shape;2661;p312"/>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62" name="Google Shape;2662;p31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63" name="Google Shape;2663;p31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2664" name="Shape 2664"/>
        <p:cNvGrpSpPr/>
        <p:nvPr/>
      </p:nvGrpSpPr>
      <p:grpSpPr>
        <a:xfrm>
          <a:off x="0" y="0"/>
          <a:ext cx="0" cy="0"/>
          <a:chOff x="0" y="0"/>
          <a:chExt cx="0" cy="0"/>
        </a:xfrm>
      </p:grpSpPr>
      <p:sp>
        <p:nvSpPr>
          <p:cNvPr id="2665" name="Google Shape;2665;p313"/>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666" name="Google Shape;2666;p313"/>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67" name="Google Shape;2667;p313"/>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668" name="Google Shape;2668;p313"/>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69" name="Google Shape;2669;p313"/>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670" name="Google Shape;2670;p313"/>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71" name="Google Shape;2671;p313"/>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72" name="Google Shape;2672;p3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73" name="Google Shape;2673;p3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74" name="Google Shape;2674;p313"/>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2675" name="Shape 2675"/>
        <p:cNvGrpSpPr/>
        <p:nvPr/>
      </p:nvGrpSpPr>
      <p:grpSpPr>
        <a:xfrm>
          <a:off x="0" y="0"/>
          <a:ext cx="0" cy="0"/>
          <a:chOff x="0" y="0"/>
          <a:chExt cx="0" cy="0"/>
        </a:xfrm>
      </p:grpSpPr>
      <p:cxnSp>
        <p:nvCxnSpPr>
          <p:cNvPr id="2676" name="Google Shape;2676;p3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77" name="Google Shape;2677;p3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78" name="Google Shape;2678;p3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679" name="Google Shape;2679;p3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680" name="Google Shape;2680;p31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681" name="Google Shape;2681;p31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682" name="Google Shape;2682;p314"/>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83" name="Google Shape;2683;p314"/>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684" name="Google Shape;2684;p314"/>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85" name="Google Shape;2685;p314"/>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686" name="Google Shape;2686;p314"/>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87" name="Google Shape;2687;p314"/>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688" name="Google Shape;2688;p314"/>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89" name="Google Shape;2689;p314"/>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690" name="Google Shape;2690;p314"/>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91" name="Google Shape;2691;p314"/>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2692" name="Google Shape;2692;p314"/>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2693" name="Google Shape;2693;p314"/>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2694" name="Google Shape;2694;p314"/>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2695" name="Shape 2695"/>
        <p:cNvGrpSpPr/>
        <p:nvPr/>
      </p:nvGrpSpPr>
      <p:grpSpPr>
        <a:xfrm>
          <a:off x="0" y="0"/>
          <a:ext cx="0" cy="0"/>
          <a:chOff x="0" y="0"/>
          <a:chExt cx="0" cy="0"/>
        </a:xfrm>
      </p:grpSpPr>
      <p:sp>
        <p:nvSpPr>
          <p:cNvPr id="2696" name="Google Shape;2696;p315"/>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697" name="Google Shape;2697;p315"/>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2698" name="Google Shape;2698;p315"/>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699" name="Google Shape;2699;p315"/>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2700" name="Google Shape;2700;p315"/>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01" name="Google Shape;2701;p315"/>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2702" name="Google Shape;2702;p315"/>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703" name="Google Shape;2703;p3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04" name="Google Shape;2704;p3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2705" name="Shape 2705"/>
        <p:cNvGrpSpPr/>
        <p:nvPr/>
      </p:nvGrpSpPr>
      <p:grpSpPr>
        <a:xfrm>
          <a:off x="0" y="0"/>
          <a:ext cx="0" cy="0"/>
          <a:chOff x="0" y="0"/>
          <a:chExt cx="0" cy="0"/>
        </a:xfrm>
      </p:grpSpPr>
      <p:sp>
        <p:nvSpPr>
          <p:cNvPr id="2706" name="Google Shape;2706;p316"/>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07" name="Google Shape;2707;p316"/>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08" name="Google Shape;2708;p316"/>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09" name="Google Shape;2709;p316"/>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0" name="Google Shape;2710;p316"/>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11" name="Google Shape;2711;p316"/>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2" name="Google Shape;2712;p316"/>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13" name="Google Shape;2713;p316"/>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4" name="Google Shape;2714;p316"/>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715" name="Google Shape;2715;p3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16" name="Google Shape;2716;p3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99" name="Shape 199"/>
        <p:cNvGrpSpPr/>
        <p:nvPr/>
      </p:nvGrpSpPr>
      <p:grpSpPr>
        <a:xfrm>
          <a:off x="0" y="0"/>
          <a:ext cx="0" cy="0"/>
          <a:chOff x="0" y="0"/>
          <a:chExt cx="0" cy="0"/>
        </a:xfrm>
      </p:grpSpPr>
      <p:sp>
        <p:nvSpPr>
          <p:cNvPr id="200" name="Google Shape;200;p3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201" name="Google Shape;201;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2" name="Google Shape;202;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3" name="Google Shape;203;p33"/>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2717" name="Shape 2717"/>
        <p:cNvGrpSpPr/>
        <p:nvPr/>
      </p:nvGrpSpPr>
      <p:grpSpPr>
        <a:xfrm>
          <a:off x="0" y="0"/>
          <a:ext cx="0" cy="0"/>
          <a:chOff x="0" y="0"/>
          <a:chExt cx="0" cy="0"/>
        </a:xfrm>
      </p:grpSpPr>
      <p:cxnSp>
        <p:nvCxnSpPr>
          <p:cNvPr id="2718" name="Google Shape;2718;p3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19" name="Google Shape;2719;p3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20" name="Google Shape;2720;p3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721" name="Google Shape;2721;p3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722" name="Google Shape;2722;p31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723" name="Google Shape;2723;p31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724" name="Google Shape;2724;p317"/>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25" name="Google Shape;2725;p317"/>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26" name="Google Shape;2726;p317"/>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27" name="Google Shape;2727;p317"/>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28" name="Google Shape;2728;p317"/>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729" name="Google Shape;2729;p317"/>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30" name="Google Shape;2730;p317"/>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2731" name="Shape 2731"/>
        <p:cNvGrpSpPr/>
        <p:nvPr/>
      </p:nvGrpSpPr>
      <p:grpSpPr>
        <a:xfrm>
          <a:off x="0" y="0"/>
          <a:ext cx="0" cy="0"/>
          <a:chOff x="0" y="0"/>
          <a:chExt cx="0" cy="0"/>
        </a:xfrm>
      </p:grpSpPr>
      <p:sp>
        <p:nvSpPr>
          <p:cNvPr id="2732" name="Google Shape;2732;p318"/>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2733" name="Google Shape;2733;p318"/>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34" name="Google Shape;2734;p318"/>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2735" name="Google Shape;2735;p318"/>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36" name="Google Shape;2736;p318"/>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2737" name="Google Shape;2737;p318"/>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738" name="Google Shape;2738;p3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39" name="Google Shape;2739;p3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2740" name="Shape 2740"/>
        <p:cNvGrpSpPr/>
        <p:nvPr/>
      </p:nvGrpSpPr>
      <p:grpSpPr>
        <a:xfrm>
          <a:off x="0" y="0"/>
          <a:ext cx="0" cy="0"/>
          <a:chOff x="0" y="0"/>
          <a:chExt cx="0" cy="0"/>
        </a:xfrm>
      </p:grpSpPr>
      <p:sp>
        <p:nvSpPr>
          <p:cNvPr id="2741" name="Google Shape;2741;p319"/>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42" name="Google Shape;2742;p319"/>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43" name="Google Shape;2743;p319"/>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44" name="Google Shape;2744;p319"/>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45" name="Google Shape;2745;p319"/>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46" name="Google Shape;2746;p319"/>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747" name="Google Shape;2747;p3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48" name="Google Shape;2748;p3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49" name="Google Shape;2749;p3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750" name="Google Shape;2750;p3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751" name="Google Shape;2751;p3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752" name="Google Shape;2752;p319"/>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2753" name="Google Shape;2753;p319"/>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2754" name="Google Shape;2754;p319"/>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2755" name="Shape 2755"/>
        <p:cNvGrpSpPr/>
        <p:nvPr/>
      </p:nvGrpSpPr>
      <p:grpSpPr>
        <a:xfrm>
          <a:off x="0" y="0"/>
          <a:ext cx="0" cy="0"/>
          <a:chOff x="0" y="0"/>
          <a:chExt cx="0" cy="0"/>
        </a:xfrm>
      </p:grpSpPr>
      <p:sp>
        <p:nvSpPr>
          <p:cNvPr id="2756" name="Google Shape;2756;p320"/>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57" name="Google Shape;2757;p320"/>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758" name="Google Shape;2758;p32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59" name="Google Shape;2759;p32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2760" name="Shape 2760"/>
        <p:cNvGrpSpPr/>
        <p:nvPr/>
      </p:nvGrpSpPr>
      <p:grpSpPr>
        <a:xfrm>
          <a:off x="0" y="0"/>
          <a:ext cx="0" cy="0"/>
          <a:chOff x="0" y="0"/>
          <a:chExt cx="0" cy="0"/>
        </a:xfrm>
      </p:grpSpPr>
      <p:sp>
        <p:nvSpPr>
          <p:cNvPr id="2761" name="Google Shape;2761;p321"/>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2762" name="Google Shape;2762;p321"/>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2763" name="Google Shape;2763;p3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64" name="Google Shape;2764;p3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2765" name="Shape 2765"/>
        <p:cNvGrpSpPr/>
        <p:nvPr/>
      </p:nvGrpSpPr>
      <p:grpSpPr>
        <a:xfrm>
          <a:off x="0" y="0"/>
          <a:ext cx="0" cy="0"/>
          <a:chOff x="0" y="0"/>
          <a:chExt cx="0" cy="0"/>
        </a:xfrm>
      </p:grpSpPr>
      <p:sp>
        <p:nvSpPr>
          <p:cNvPr id="2766" name="Google Shape;2766;p322"/>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2767" name="Google Shape;2767;p322"/>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768" name="Google Shape;2768;p3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69" name="Google Shape;2769;p3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70" name="Google Shape;2770;p32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2771" name="Shape 2771"/>
        <p:cNvGrpSpPr/>
        <p:nvPr/>
      </p:nvGrpSpPr>
      <p:grpSpPr>
        <a:xfrm>
          <a:off x="0" y="0"/>
          <a:ext cx="0" cy="0"/>
          <a:chOff x="0" y="0"/>
          <a:chExt cx="0" cy="0"/>
        </a:xfrm>
      </p:grpSpPr>
      <p:cxnSp>
        <p:nvCxnSpPr>
          <p:cNvPr id="2772" name="Google Shape;2772;p3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73" name="Google Shape;2773;p3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74" name="Google Shape;2774;p32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775" name="Google Shape;2775;p32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776" name="Google Shape;2776;p32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777" name="Google Shape;2777;p32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778" name="Google Shape;2778;p32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779" name="Google Shape;2779;p323"/>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2780" name="Google Shape;2780;p323"/>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2781" name="Shape 2781"/>
        <p:cNvGrpSpPr/>
        <p:nvPr/>
      </p:nvGrpSpPr>
      <p:grpSpPr>
        <a:xfrm>
          <a:off x="0" y="0"/>
          <a:ext cx="0" cy="0"/>
          <a:chOff x="0" y="0"/>
          <a:chExt cx="0" cy="0"/>
        </a:xfrm>
      </p:grpSpPr>
      <p:sp>
        <p:nvSpPr>
          <p:cNvPr id="2782" name="Google Shape;2782;p324"/>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83" name="Google Shape;2783;p324"/>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84" name="Google Shape;2784;p324"/>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85" name="Google Shape;2785;p324"/>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86" name="Google Shape;2786;p324"/>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787" name="Google Shape;2787;p3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88" name="Google Shape;2788;p3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2789" name="Shape 2789"/>
        <p:cNvGrpSpPr/>
        <p:nvPr/>
      </p:nvGrpSpPr>
      <p:grpSpPr>
        <a:xfrm>
          <a:off x="0" y="0"/>
          <a:ext cx="0" cy="0"/>
          <a:chOff x="0" y="0"/>
          <a:chExt cx="0" cy="0"/>
        </a:xfrm>
      </p:grpSpPr>
      <p:sp>
        <p:nvSpPr>
          <p:cNvPr id="2790" name="Google Shape;2790;p325"/>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791" name="Google Shape;2791;p325"/>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92" name="Google Shape;2792;p325"/>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93" name="Google Shape;2793;p325"/>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94" name="Google Shape;2794;p325"/>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95" name="Google Shape;2795;p325"/>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96" name="Google Shape;2796;p325"/>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797" name="Google Shape;2797;p3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98" name="Google Shape;2798;p3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99" name="Google Shape;2799;p325"/>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00" name="Google Shape;2800;p3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2801" name="Shape 2801"/>
        <p:cNvGrpSpPr/>
        <p:nvPr/>
      </p:nvGrpSpPr>
      <p:grpSpPr>
        <a:xfrm>
          <a:off x="0" y="0"/>
          <a:ext cx="0" cy="0"/>
          <a:chOff x="0" y="0"/>
          <a:chExt cx="0" cy="0"/>
        </a:xfrm>
      </p:grpSpPr>
      <p:sp>
        <p:nvSpPr>
          <p:cNvPr id="2802" name="Google Shape;2802;p326"/>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2803" name="Google Shape;2803;p326"/>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04" name="Google Shape;2804;p326"/>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100">
                <a:solidFill>
                  <a:schemeClr val="dk2"/>
                </a:solidFill>
                <a:latin typeface="Montserrat"/>
                <a:ea typeface="Montserrat"/>
                <a:cs typeface="Montserrat"/>
                <a:sym typeface="Montserrat"/>
              </a:rPr>
              <a:t>CREDITS</a:t>
            </a:r>
            <a:r>
              <a:rPr lang="es" sz="1100">
                <a:solidFill>
                  <a:schemeClr val="dk2"/>
                </a:solidFill>
                <a:latin typeface="Montserrat"/>
                <a:ea typeface="Montserrat"/>
                <a:cs typeface="Montserrat"/>
                <a:sym typeface="Montserrat"/>
              </a:rPr>
              <a:t>: This presentation template was created by </a:t>
            </a:r>
            <a:r>
              <a:rPr b="1" lang="es"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s" sz="1100">
                <a:solidFill>
                  <a:schemeClr val="dk2"/>
                </a:solidFill>
                <a:latin typeface="Montserrat"/>
                <a:ea typeface="Montserrat"/>
                <a:cs typeface="Montserrat"/>
                <a:sym typeface="Montserrat"/>
              </a:rPr>
              <a:t>, including icons by </a:t>
            </a:r>
            <a:r>
              <a:rPr b="1" lang="es"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s" sz="1100">
                <a:solidFill>
                  <a:schemeClr val="dk2"/>
                </a:solidFill>
                <a:latin typeface="Montserrat"/>
                <a:ea typeface="Montserrat"/>
                <a:cs typeface="Montserrat"/>
                <a:sym typeface="Montserrat"/>
              </a:rPr>
              <a:t>, infographics &amp; images by </a:t>
            </a:r>
            <a:r>
              <a:rPr b="1" lang="es"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2805" name="Google Shape;2805;p3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06" name="Google Shape;2806;p326"/>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07" name="Google Shape;2807;p3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08" name="Google Shape;2808;p326"/>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204" name="Shape 204"/>
        <p:cNvGrpSpPr/>
        <p:nvPr/>
      </p:nvGrpSpPr>
      <p:grpSpPr>
        <a:xfrm>
          <a:off x="0" y="0"/>
          <a:ext cx="0" cy="0"/>
          <a:chOff x="0" y="0"/>
          <a:chExt cx="0" cy="0"/>
        </a:xfrm>
      </p:grpSpPr>
      <p:cxnSp>
        <p:nvCxnSpPr>
          <p:cNvPr id="205" name="Google Shape;205;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6" name="Google Shape;206;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7" name="Google Shape;207;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 name="Google Shape;208;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9" name="Google Shape;209;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10" name="Google Shape;210;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11" name="Google Shape;211;p3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2809" name="Shape 2809"/>
        <p:cNvGrpSpPr/>
        <p:nvPr/>
      </p:nvGrpSpPr>
      <p:grpSpPr>
        <a:xfrm>
          <a:off x="0" y="0"/>
          <a:ext cx="0" cy="0"/>
          <a:chOff x="0" y="0"/>
          <a:chExt cx="0" cy="0"/>
        </a:xfrm>
      </p:grpSpPr>
      <p:cxnSp>
        <p:nvCxnSpPr>
          <p:cNvPr id="2810" name="Google Shape;2810;p3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11" name="Google Shape;2811;p3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2812" name="Shape 2812"/>
        <p:cNvGrpSpPr/>
        <p:nvPr/>
      </p:nvGrpSpPr>
      <p:grpSpPr>
        <a:xfrm>
          <a:off x="0" y="0"/>
          <a:ext cx="0" cy="0"/>
          <a:chOff x="0" y="0"/>
          <a:chExt cx="0" cy="0"/>
        </a:xfrm>
      </p:grpSpPr>
      <p:cxnSp>
        <p:nvCxnSpPr>
          <p:cNvPr id="2813" name="Google Shape;2813;p3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14" name="Google Shape;2814;p3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15" name="Google Shape;2815;p328"/>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16" name="Google Shape;2816;p328"/>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2817" name="Shape 2817"/>
        <p:cNvGrpSpPr/>
        <p:nvPr/>
      </p:nvGrpSpPr>
      <p:grpSpPr>
        <a:xfrm>
          <a:off x="0" y="0"/>
          <a:ext cx="0" cy="0"/>
          <a:chOff x="0" y="0"/>
          <a:chExt cx="0" cy="0"/>
        </a:xfrm>
      </p:grpSpPr>
      <p:cxnSp>
        <p:nvCxnSpPr>
          <p:cNvPr id="2818" name="Google Shape;2818;p3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19" name="Google Shape;2819;p3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20" name="Google Shape;2820;p329"/>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2821" name="Shape 2821"/>
        <p:cNvGrpSpPr/>
        <p:nvPr/>
      </p:nvGrpSpPr>
      <p:grpSpPr>
        <a:xfrm>
          <a:off x="0" y="0"/>
          <a:ext cx="0" cy="0"/>
          <a:chOff x="0" y="0"/>
          <a:chExt cx="0" cy="0"/>
        </a:xfrm>
      </p:grpSpPr>
      <p:cxnSp>
        <p:nvCxnSpPr>
          <p:cNvPr id="2822" name="Google Shape;2822;p3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23" name="Google Shape;2823;p3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24" name="Google Shape;2824;p33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25" name="Google Shape;2825;p33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26" name="Google Shape;2826;p33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27" name="Google Shape;2827;p33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212" name="Shape 212"/>
        <p:cNvGrpSpPr/>
        <p:nvPr/>
      </p:nvGrpSpPr>
      <p:grpSpPr>
        <a:xfrm>
          <a:off x="0" y="0"/>
          <a:ext cx="0" cy="0"/>
          <a:chOff x="0" y="0"/>
          <a:chExt cx="0" cy="0"/>
        </a:xfrm>
      </p:grpSpPr>
      <p:sp>
        <p:nvSpPr>
          <p:cNvPr id="213" name="Google Shape;213;p35"/>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4" name="Google Shape;214;p35"/>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15" name="Google Shape;215;p35"/>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6" name="Google Shape;216;p35"/>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17" name="Google Shape;217;p35"/>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8" name="Google Shape;218;p35"/>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19" name="Google Shape;219;p35"/>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0" name="Google Shape;220;p35"/>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21" name="Google Shape;221;p35"/>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22" name="Google Shape;222;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3" name="Google Shape;223;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224" name="Shape 224"/>
        <p:cNvGrpSpPr/>
        <p:nvPr/>
      </p:nvGrpSpPr>
      <p:grpSpPr>
        <a:xfrm>
          <a:off x="0" y="0"/>
          <a:ext cx="0" cy="0"/>
          <a:chOff x="0" y="0"/>
          <a:chExt cx="0" cy="0"/>
        </a:xfrm>
      </p:grpSpPr>
      <p:cxnSp>
        <p:nvCxnSpPr>
          <p:cNvPr id="225" name="Google Shape;225;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6" name="Google Shape;226;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7" name="Google Shape;227;p3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8" name="Google Shape;228;p3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29" name="Google Shape;229;p36"/>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230" name="Shape 230"/>
        <p:cNvGrpSpPr/>
        <p:nvPr/>
      </p:nvGrpSpPr>
      <p:grpSpPr>
        <a:xfrm>
          <a:off x="0" y="0"/>
          <a:ext cx="0" cy="0"/>
          <a:chOff x="0" y="0"/>
          <a:chExt cx="0" cy="0"/>
        </a:xfrm>
      </p:grpSpPr>
      <p:sp>
        <p:nvSpPr>
          <p:cNvPr id="231" name="Google Shape;231;p37"/>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32" name="Google Shape;232;p37"/>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233" name="Google Shape;233;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4" name="Google Shape;234;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5" name="Google Shape;235;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6" name="Google Shape;236;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237" name="Shape 237"/>
        <p:cNvGrpSpPr/>
        <p:nvPr/>
      </p:nvGrpSpPr>
      <p:grpSpPr>
        <a:xfrm>
          <a:off x="0" y="0"/>
          <a:ext cx="0" cy="0"/>
          <a:chOff x="0" y="0"/>
          <a:chExt cx="0" cy="0"/>
        </a:xfrm>
      </p:grpSpPr>
      <p:sp>
        <p:nvSpPr>
          <p:cNvPr id="238" name="Google Shape;238;p38"/>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39" name="Google Shape;239;p38"/>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40" name="Google Shape;240;p38"/>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41" name="Google Shape;241;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2" name="Google Shape;242;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3" name="Google Shape;243;p38"/>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244" name="Shape 244"/>
        <p:cNvGrpSpPr/>
        <p:nvPr/>
      </p:nvGrpSpPr>
      <p:grpSpPr>
        <a:xfrm>
          <a:off x="0" y="0"/>
          <a:ext cx="0" cy="0"/>
          <a:chOff x="0" y="0"/>
          <a:chExt cx="0" cy="0"/>
        </a:xfrm>
      </p:grpSpPr>
      <p:sp>
        <p:nvSpPr>
          <p:cNvPr id="245" name="Google Shape;245;p39"/>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46" name="Google Shape;246;p39"/>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47" name="Google Shape;247;p39"/>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48" name="Google Shape;248;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9" name="Google Shape;249;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0" name="Google Shape;250;p3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3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2" name="Google Shape;252;p3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3" name="Google Shape;253;p3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54" name="Shape 254"/>
        <p:cNvGrpSpPr/>
        <p:nvPr/>
      </p:nvGrpSpPr>
      <p:grpSpPr>
        <a:xfrm>
          <a:off x="0" y="0"/>
          <a:ext cx="0" cy="0"/>
          <a:chOff x="0" y="0"/>
          <a:chExt cx="0" cy="0"/>
        </a:xfrm>
      </p:grpSpPr>
      <p:sp>
        <p:nvSpPr>
          <p:cNvPr id="255" name="Google Shape;255;p40"/>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6" name="Google Shape;256;p40"/>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57" name="Google Shape;257;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8" name="Google Shape;258;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9" name="Google Shape;259;p40"/>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60" name="Shape 260"/>
        <p:cNvGrpSpPr/>
        <p:nvPr/>
      </p:nvGrpSpPr>
      <p:grpSpPr>
        <a:xfrm>
          <a:off x="0" y="0"/>
          <a:ext cx="0" cy="0"/>
          <a:chOff x="0" y="0"/>
          <a:chExt cx="0" cy="0"/>
        </a:xfrm>
      </p:grpSpPr>
      <p:sp>
        <p:nvSpPr>
          <p:cNvPr id="261" name="Google Shape;261;p41"/>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2" name="Google Shape;262;p41"/>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63" name="Google Shape;263;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4" name="Google Shape;264;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5" name="Google Shape;265;p4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66" name="Google Shape;266;p4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67" name="Google Shape;267;p4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68" name="Google Shape;268;p4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69" name="Shape 269"/>
        <p:cNvGrpSpPr/>
        <p:nvPr/>
      </p:nvGrpSpPr>
      <p:grpSpPr>
        <a:xfrm>
          <a:off x="0" y="0"/>
          <a:ext cx="0" cy="0"/>
          <a:chOff x="0" y="0"/>
          <a:chExt cx="0" cy="0"/>
        </a:xfrm>
      </p:grpSpPr>
      <p:sp>
        <p:nvSpPr>
          <p:cNvPr id="270" name="Google Shape;270;p42"/>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1" name="Google Shape;271;p42"/>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2" name="Google Shape;272;p42"/>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3" name="Google Shape;273;p42"/>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4" name="Google Shape;274;p42"/>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5" name="Google Shape;275;p42"/>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6" name="Google Shape;276;p42"/>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77" name="Google Shape;277;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8" name="Google Shape;278;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79" name="Shape 279"/>
        <p:cNvGrpSpPr/>
        <p:nvPr/>
      </p:nvGrpSpPr>
      <p:grpSpPr>
        <a:xfrm>
          <a:off x="0" y="0"/>
          <a:ext cx="0" cy="0"/>
          <a:chOff x="0" y="0"/>
          <a:chExt cx="0" cy="0"/>
        </a:xfrm>
      </p:grpSpPr>
      <p:sp>
        <p:nvSpPr>
          <p:cNvPr id="280" name="Google Shape;280;p43"/>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81" name="Google Shape;281;p43"/>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2" name="Google Shape;282;p43"/>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83" name="Google Shape;283;p43"/>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4" name="Google Shape;284;p43"/>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85" name="Google Shape;285;p43"/>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6" name="Google Shape;286;p43"/>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87" name="Google Shape;287;p43"/>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88" name="Google Shape;288;p43"/>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9" name="Google Shape;289;p43"/>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0" name="Google Shape;290;p43"/>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1" name="Google Shape;291;p43"/>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2" name="Google Shape;292;p43"/>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93" name="Google Shape;293;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94" name="Google Shape;294;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95" name="Google Shape;295;p4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6" name="Google Shape;296;p4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97" name="Shape 297"/>
        <p:cNvGrpSpPr/>
        <p:nvPr/>
      </p:nvGrpSpPr>
      <p:grpSpPr>
        <a:xfrm>
          <a:off x="0" y="0"/>
          <a:ext cx="0" cy="0"/>
          <a:chOff x="0" y="0"/>
          <a:chExt cx="0" cy="0"/>
        </a:xfrm>
      </p:grpSpPr>
      <p:sp>
        <p:nvSpPr>
          <p:cNvPr id="298" name="Google Shape;298;p44"/>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99" name="Google Shape;299;p44"/>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0" name="Google Shape;300;p44"/>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1" name="Google Shape;301;p44"/>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2" name="Google Shape;302;p44"/>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3" name="Google Shape;303;p44"/>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4" name="Google Shape;304;p44"/>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5" name="Google Shape;305;p44"/>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6" name="Google Shape;306;p44"/>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7" name="Google Shape;307;p44"/>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8" name="Google Shape;308;p44"/>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9" name="Google Shape;309;p44"/>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0" name="Google Shape;310;p44"/>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1" name="Google Shape;311;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2" name="Google Shape;312;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313" name="Shape 313"/>
        <p:cNvGrpSpPr/>
        <p:nvPr/>
      </p:nvGrpSpPr>
      <p:grpSpPr>
        <a:xfrm>
          <a:off x="0" y="0"/>
          <a:ext cx="0" cy="0"/>
          <a:chOff x="0" y="0"/>
          <a:chExt cx="0" cy="0"/>
        </a:xfrm>
      </p:grpSpPr>
      <p:sp>
        <p:nvSpPr>
          <p:cNvPr id="314" name="Google Shape;314;p45"/>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15" name="Google Shape;315;p45"/>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6" name="Google Shape;316;p45"/>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17" name="Google Shape;317;p45"/>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8" name="Google Shape;318;p45"/>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19" name="Google Shape;319;p45"/>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0" name="Google Shape;320;p45"/>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21" name="Google Shape;321;p45"/>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2" name="Google Shape;322;p45"/>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23" name="Google Shape;323;p45"/>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4" name="Google Shape;324;p45"/>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25" name="Google Shape;325;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26" name="Google Shape;326;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27" name="Google Shape;327;p4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8" name="Google Shape;328;p4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329" name="Shape 329"/>
        <p:cNvGrpSpPr/>
        <p:nvPr/>
      </p:nvGrpSpPr>
      <p:grpSpPr>
        <a:xfrm>
          <a:off x="0" y="0"/>
          <a:ext cx="0" cy="0"/>
          <a:chOff x="0" y="0"/>
          <a:chExt cx="0" cy="0"/>
        </a:xfrm>
      </p:grpSpPr>
      <p:sp>
        <p:nvSpPr>
          <p:cNvPr id="330" name="Google Shape;330;p46"/>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331" name="Google Shape;331;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32" name="Google Shape;332;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33" name="Google Shape;333;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34" name="Google Shape;334;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35" name="Google Shape;335;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36" name="Google Shape;336;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337" name="Shape 337"/>
        <p:cNvGrpSpPr/>
        <p:nvPr/>
      </p:nvGrpSpPr>
      <p:grpSpPr>
        <a:xfrm>
          <a:off x="0" y="0"/>
          <a:ext cx="0" cy="0"/>
          <a:chOff x="0" y="0"/>
          <a:chExt cx="0" cy="0"/>
        </a:xfrm>
      </p:grpSpPr>
      <p:sp>
        <p:nvSpPr>
          <p:cNvPr id="338" name="Google Shape;338;p47"/>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47"/>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0" name="Google Shape;340;p47"/>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47"/>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2" name="Google Shape;342;p47"/>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3" name="Google Shape;343;p47"/>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4" name="Google Shape;344;p47"/>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5" name="Google Shape;345;p47"/>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6" name="Google Shape;346;p47"/>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7" name="Google Shape;347;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8" name="Google Shape;348;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49" name="Shape 349"/>
        <p:cNvGrpSpPr/>
        <p:nvPr/>
      </p:nvGrpSpPr>
      <p:grpSpPr>
        <a:xfrm>
          <a:off x="0" y="0"/>
          <a:ext cx="0" cy="0"/>
          <a:chOff x="0" y="0"/>
          <a:chExt cx="0" cy="0"/>
        </a:xfrm>
      </p:grpSpPr>
      <p:sp>
        <p:nvSpPr>
          <p:cNvPr id="350" name="Google Shape;350;p48"/>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48"/>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2" name="Google Shape;352;p48"/>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48"/>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48"/>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5" name="Google Shape;355;p48"/>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6" name="Google Shape;356;p48"/>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7" name="Google Shape;357;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8" name="Google Shape;358;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9" name="Google Shape;359;p48"/>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60" name="Shape 360"/>
        <p:cNvGrpSpPr/>
        <p:nvPr/>
      </p:nvGrpSpPr>
      <p:grpSpPr>
        <a:xfrm>
          <a:off x="0" y="0"/>
          <a:ext cx="0" cy="0"/>
          <a:chOff x="0" y="0"/>
          <a:chExt cx="0" cy="0"/>
        </a:xfrm>
      </p:grpSpPr>
      <p:cxnSp>
        <p:nvCxnSpPr>
          <p:cNvPr id="361" name="Google Shape;361;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2" name="Google Shape;362;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3" name="Google Shape;363;p4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4" name="Google Shape;364;p4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5" name="Google Shape;365;p4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6" name="Google Shape;366;p4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67" name="Google Shape;367;p49"/>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8" name="Google Shape;368;p49"/>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69" name="Google Shape;369;p49"/>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0" name="Google Shape;370;p49"/>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71" name="Google Shape;371;p49"/>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2" name="Google Shape;372;p49"/>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73" name="Google Shape;373;p49"/>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9"/>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75" name="Google Shape;375;p49"/>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 name="Google Shape;376;p49"/>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77" name="Google Shape;377;p49"/>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78" name="Google Shape;378;p49"/>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79" name="Google Shape;379;p49"/>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80" name="Shape 380"/>
        <p:cNvGrpSpPr/>
        <p:nvPr/>
      </p:nvGrpSpPr>
      <p:grpSpPr>
        <a:xfrm>
          <a:off x="0" y="0"/>
          <a:ext cx="0" cy="0"/>
          <a:chOff x="0" y="0"/>
          <a:chExt cx="0" cy="0"/>
        </a:xfrm>
      </p:grpSpPr>
      <p:sp>
        <p:nvSpPr>
          <p:cNvPr id="381" name="Google Shape;381;p50"/>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50"/>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83" name="Google Shape;383;p50"/>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50"/>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85" name="Google Shape;385;p50"/>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50"/>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87" name="Google Shape;387;p50"/>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88" name="Google Shape;388;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9" name="Google Shape;389;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90" name="Shape 390"/>
        <p:cNvGrpSpPr/>
        <p:nvPr/>
      </p:nvGrpSpPr>
      <p:grpSpPr>
        <a:xfrm>
          <a:off x="0" y="0"/>
          <a:ext cx="0" cy="0"/>
          <a:chOff x="0" y="0"/>
          <a:chExt cx="0" cy="0"/>
        </a:xfrm>
      </p:grpSpPr>
      <p:sp>
        <p:nvSpPr>
          <p:cNvPr id="391" name="Google Shape;391;p51"/>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92" name="Google Shape;392;p51"/>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3" name="Google Shape;393;p51"/>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94" name="Google Shape;394;p51"/>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5" name="Google Shape;395;p51"/>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96" name="Google Shape;396;p51"/>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7" name="Google Shape;397;p51"/>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98" name="Google Shape;398;p51"/>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9" name="Google Shape;399;p51"/>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0" name="Google Shape;400;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1" name="Google Shape;401;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402" name="Shape 402"/>
        <p:cNvGrpSpPr/>
        <p:nvPr/>
      </p:nvGrpSpPr>
      <p:grpSpPr>
        <a:xfrm>
          <a:off x="0" y="0"/>
          <a:ext cx="0" cy="0"/>
          <a:chOff x="0" y="0"/>
          <a:chExt cx="0" cy="0"/>
        </a:xfrm>
      </p:grpSpPr>
      <p:cxnSp>
        <p:nvCxnSpPr>
          <p:cNvPr id="403" name="Google Shape;403;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4" name="Google Shape;404;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5" name="Google Shape;405;p5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06" name="Google Shape;406;p5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07" name="Google Shape;407;p5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08" name="Google Shape;408;p5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09" name="Google Shape;409;p52"/>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10" name="Google Shape;410;p52"/>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11" name="Google Shape;411;p52"/>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12" name="Google Shape;412;p52"/>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13" name="Google Shape;413;p52"/>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4" name="Google Shape;414;p52"/>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15" name="Google Shape;415;p52"/>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416" name="Shape 416"/>
        <p:cNvGrpSpPr/>
        <p:nvPr/>
      </p:nvGrpSpPr>
      <p:grpSpPr>
        <a:xfrm>
          <a:off x="0" y="0"/>
          <a:ext cx="0" cy="0"/>
          <a:chOff x="0" y="0"/>
          <a:chExt cx="0" cy="0"/>
        </a:xfrm>
      </p:grpSpPr>
      <p:sp>
        <p:nvSpPr>
          <p:cNvPr id="417" name="Google Shape;417;p53"/>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18" name="Google Shape;418;p53"/>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19" name="Google Shape;419;p53"/>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20" name="Google Shape;420;p53"/>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1" name="Google Shape;421;p53"/>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22" name="Google Shape;422;p53"/>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23" name="Google Shape;423;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4" name="Google Shape;424;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425" name="Shape 425"/>
        <p:cNvGrpSpPr/>
        <p:nvPr/>
      </p:nvGrpSpPr>
      <p:grpSpPr>
        <a:xfrm>
          <a:off x="0" y="0"/>
          <a:ext cx="0" cy="0"/>
          <a:chOff x="0" y="0"/>
          <a:chExt cx="0" cy="0"/>
        </a:xfrm>
      </p:grpSpPr>
      <p:sp>
        <p:nvSpPr>
          <p:cNvPr id="426" name="Google Shape;426;p54"/>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7" name="Google Shape;427;p54"/>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8" name="Google Shape;428;p54"/>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9" name="Google Shape;429;p54"/>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0" name="Google Shape;430;p54"/>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1" name="Google Shape;431;p54"/>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32" name="Google Shape;432;p5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3" name="Google Shape;433;p5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4" name="Google Shape;434;p5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35" name="Google Shape;435;p5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36" name="Google Shape;436;p5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37" name="Google Shape;437;p54"/>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38" name="Google Shape;438;p54"/>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39" name="Google Shape;439;p54"/>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440" name="Shape 440"/>
        <p:cNvGrpSpPr/>
        <p:nvPr/>
      </p:nvGrpSpPr>
      <p:grpSpPr>
        <a:xfrm>
          <a:off x="0" y="0"/>
          <a:ext cx="0" cy="0"/>
          <a:chOff x="0" y="0"/>
          <a:chExt cx="0" cy="0"/>
        </a:xfrm>
      </p:grpSpPr>
      <p:sp>
        <p:nvSpPr>
          <p:cNvPr id="441" name="Google Shape;441;p55"/>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2" name="Google Shape;442;p55"/>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443" name="Google Shape;443;p5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4" name="Google Shape;444;p5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45" name="Shape 445"/>
        <p:cNvGrpSpPr/>
        <p:nvPr/>
      </p:nvGrpSpPr>
      <p:grpSpPr>
        <a:xfrm>
          <a:off x="0" y="0"/>
          <a:ext cx="0" cy="0"/>
          <a:chOff x="0" y="0"/>
          <a:chExt cx="0" cy="0"/>
        </a:xfrm>
      </p:grpSpPr>
      <p:sp>
        <p:nvSpPr>
          <p:cNvPr id="446" name="Google Shape;446;p56"/>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47" name="Google Shape;447;p56"/>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48" name="Google Shape;448;p5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9" name="Google Shape;449;p5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50" name="Shape 450"/>
        <p:cNvGrpSpPr/>
        <p:nvPr/>
      </p:nvGrpSpPr>
      <p:grpSpPr>
        <a:xfrm>
          <a:off x="0" y="0"/>
          <a:ext cx="0" cy="0"/>
          <a:chOff x="0" y="0"/>
          <a:chExt cx="0" cy="0"/>
        </a:xfrm>
      </p:grpSpPr>
      <p:sp>
        <p:nvSpPr>
          <p:cNvPr id="451" name="Google Shape;451;p57"/>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52" name="Google Shape;452;p57"/>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53" name="Google Shape;453;p5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5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5" name="Google Shape;455;p57"/>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56" name="Shape 456"/>
        <p:cNvGrpSpPr/>
        <p:nvPr/>
      </p:nvGrpSpPr>
      <p:grpSpPr>
        <a:xfrm>
          <a:off x="0" y="0"/>
          <a:ext cx="0" cy="0"/>
          <a:chOff x="0" y="0"/>
          <a:chExt cx="0" cy="0"/>
        </a:xfrm>
      </p:grpSpPr>
      <p:cxnSp>
        <p:nvCxnSpPr>
          <p:cNvPr id="457" name="Google Shape;457;p5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8" name="Google Shape;458;p5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5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0" name="Google Shape;460;p5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1" name="Google Shape;461;p5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2" name="Google Shape;462;p58"/>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63" name="Google Shape;463;p58"/>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64" name="Google Shape;464;p58"/>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65" name="Google Shape;465;p58"/>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66" name="Shape 466"/>
        <p:cNvGrpSpPr/>
        <p:nvPr/>
      </p:nvGrpSpPr>
      <p:grpSpPr>
        <a:xfrm>
          <a:off x="0" y="0"/>
          <a:ext cx="0" cy="0"/>
          <a:chOff x="0" y="0"/>
          <a:chExt cx="0" cy="0"/>
        </a:xfrm>
      </p:grpSpPr>
      <p:sp>
        <p:nvSpPr>
          <p:cNvPr id="467" name="Google Shape;467;p59"/>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68" name="Google Shape;468;p59"/>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69" name="Google Shape;469;p59"/>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70" name="Google Shape;470;p59"/>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71" name="Google Shape;471;p59"/>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72" name="Google Shape;472;p5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3" name="Google Shape;473;p5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74" name="Shape 474"/>
        <p:cNvGrpSpPr/>
        <p:nvPr/>
      </p:nvGrpSpPr>
      <p:grpSpPr>
        <a:xfrm>
          <a:off x="0" y="0"/>
          <a:ext cx="0" cy="0"/>
          <a:chOff x="0" y="0"/>
          <a:chExt cx="0" cy="0"/>
        </a:xfrm>
      </p:grpSpPr>
      <p:sp>
        <p:nvSpPr>
          <p:cNvPr id="475" name="Google Shape;475;p60"/>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76" name="Google Shape;476;p60"/>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77" name="Google Shape;477;p60"/>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78" name="Google Shape;478;p60"/>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79" name="Google Shape;479;p60"/>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80" name="Google Shape;480;p60"/>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81" name="Google Shape;481;p60"/>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82" name="Google Shape;482;p6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83" name="Google Shape;483;p6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84" name="Google Shape;484;p6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85" name="Google Shape;485;p6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86" name="Shape 486"/>
        <p:cNvGrpSpPr/>
        <p:nvPr/>
      </p:nvGrpSpPr>
      <p:grpSpPr>
        <a:xfrm>
          <a:off x="0" y="0"/>
          <a:ext cx="0" cy="0"/>
          <a:chOff x="0" y="0"/>
          <a:chExt cx="0" cy="0"/>
        </a:xfrm>
      </p:grpSpPr>
      <p:sp>
        <p:nvSpPr>
          <p:cNvPr id="487" name="Google Shape;487;p61"/>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88" name="Google Shape;488;p61"/>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89" name="Google Shape;489;p61"/>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100">
                <a:solidFill>
                  <a:schemeClr val="dk2"/>
                </a:solidFill>
                <a:latin typeface="Montserrat"/>
                <a:ea typeface="Montserrat"/>
                <a:cs typeface="Montserrat"/>
                <a:sym typeface="Montserrat"/>
              </a:rPr>
              <a:t>CREDITS</a:t>
            </a:r>
            <a:r>
              <a:rPr lang="es" sz="1100">
                <a:solidFill>
                  <a:schemeClr val="dk2"/>
                </a:solidFill>
                <a:latin typeface="Montserrat"/>
                <a:ea typeface="Montserrat"/>
                <a:cs typeface="Montserrat"/>
                <a:sym typeface="Montserrat"/>
              </a:rPr>
              <a:t>: This presentation template was created by </a:t>
            </a:r>
            <a:r>
              <a:rPr b="1" lang="es"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s" sz="1100">
                <a:solidFill>
                  <a:schemeClr val="dk2"/>
                </a:solidFill>
                <a:latin typeface="Montserrat"/>
                <a:ea typeface="Montserrat"/>
                <a:cs typeface="Montserrat"/>
                <a:sym typeface="Montserrat"/>
              </a:rPr>
              <a:t>, including icons by </a:t>
            </a:r>
            <a:r>
              <a:rPr b="1" lang="es"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s" sz="1100">
                <a:solidFill>
                  <a:schemeClr val="dk2"/>
                </a:solidFill>
                <a:latin typeface="Montserrat"/>
                <a:ea typeface="Montserrat"/>
                <a:cs typeface="Montserrat"/>
                <a:sym typeface="Montserrat"/>
              </a:rPr>
              <a:t>, infographics &amp; images by </a:t>
            </a:r>
            <a:r>
              <a:rPr b="1" lang="es"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90" name="Google Shape;490;p6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91" name="Google Shape;491;p61"/>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92" name="Google Shape;492;p6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93" name="Google Shape;493;p61"/>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94" name="Shape 494"/>
        <p:cNvGrpSpPr/>
        <p:nvPr/>
      </p:nvGrpSpPr>
      <p:grpSpPr>
        <a:xfrm>
          <a:off x="0" y="0"/>
          <a:ext cx="0" cy="0"/>
          <a:chOff x="0" y="0"/>
          <a:chExt cx="0" cy="0"/>
        </a:xfrm>
      </p:grpSpPr>
      <p:cxnSp>
        <p:nvCxnSpPr>
          <p:cNvPr id="495" name="Google Shape;495;p6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96" name="Google Shape;496;p6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97" name="Shape 497"/>
        <p:cNvGrpSpPr/>
        <p:nvPr/>
      </p:nvGrpSpPr>
      <p:grpSpPr>
        <a:xfrm>
          <a:off x="0" y="0"/>
          <a:ext cx="0" cy="0"/>
          <a:chOff x="0" y="0"/>
          <a:chExt cx="0" cy="0"/>
        </a:xfrm>
      </p:grpSpPr>
      <p:cxnSp>
        <p:nvCxnSpPr>
          <p:cNvPr id="498" name="Google Shape;498;p6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99" name="Google Shape;499;p6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00" name="Google Shape;500;p63"/>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01" name="Google Shape;501;p63"/>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502" name="Shape 502"/>
        <p:cNvGrpSpPr/>
        <p:nvPr/>
      </p:nvGrpSpPr>
      <p:grpSpPr>
        <a:xfrm>
          <a:off x="0" y="0"/>
          <a:ext cx="0" cy="0"/>
          <a:chOff x="0" y="0"/>
          <a:chExt cx="0" cy="0"/>
        </a:xfrm>
      </p:grpSpPr>
      <p:cxnSp>
        <p:nvCxnSpPr>
          <p:cNvPr id="503" name="Google Shape;503;p6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04" name="Google Shape;504;p6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05" name="Google Shape;505;p64"/>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506" name="Shape 506"/>
        <p:cNvGrpSpPr/>
        <p:nvPr/>
      </p:nvGrpSpPr>
      <p:grpSpPr>
        <a:xfrm>
          <a:off x="0" y="0"/>
          <a:ext cx="0" cy="0"/>
          <a:chOff x="0" y="0"/>
          <a:chExt cx="0" cy="0"/>
        </a:xfrm>
      </p:grpSpPr>
      <p:cxnSp>
        <p:nvCxnSpPr>
          <p:cNvPr id="507" name="Google Shape;507;p6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08" name="Google Shape;508;p6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09" name="Google Shape;509;p65"/>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10" name="Google Shape;510;p6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11" name="Google Shape;511;p6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12" name="Google Shape;512;p65"/>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16" name="Shape 516"/>
        <p:cNvGrpSpPr/>
        <p:nvPr/>
      </p:nvGrpSpPr>
      <p:grpSpPr>
        <a:xfrm>
          <a:off x="0" y="0"/>
          <a:ext cx="0" cy="0"/>
          <a:chOff x="0" y="0"/>
          <a:chExt cx="0" cy="0"/>
        </a:xfrm>
      </p:grpSpPr>
      <p:sp>
        <p:nvSpPr>
          <p:cNvPr id="517" name="Google Shape;517;p67"/>
          <p:cNvSpPr txBox="1"/>
          <p:nvPr>
            <p:ph type="ctrTitle"/>
          </p:nvPr>
        </p:nvSpPr>
        <p:spPr>
          <a:xfrm>
            <a:off x="1039975" y="1248300"/>
            <a:ext cx="7064100" cy="205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18" name="Google Shape;518;p67"/>
          <p:cNvSpPr txBox="1"/>
          <p:nvPr>
            <p:ph idx="1" type="subTitle"/>
          </p:nvPr>
        </p:nvSpPr>
        <p:spPr>
          <a:xfrm>
            <a:off x="1040000" y="3300900"/>
            <a:ext cx="7064100" cy="44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519" name="Google Shape;519;p6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0" name="Google Shape;520;p67"/>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21" name="Google Shape;521;p6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2" name="Google Shape;522;p67"/>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3" name="Shape 523"/>
        <p:cNvGrpSpPr/>
        <p:nvPr/>
      </p:nvGrpSpPr>
      <p:grpSpPr>
        <a:xfrm>
          <a:off x="0" y="0"/>
          <a:ext cx="0" cy="0"/>
          <a:chOff x="0" y="0"/>
          <a:chExt cx="0" cy="0"/>
        </a:xfrm>
      </p:grpSpPr>
      <p:sp>
        <p:nvSpPr>
          <p:cNvPr id="524" name="Google Shape;524;p68"/>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25" name="Google Shape;525;p68"/>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526" name="Google Shape;526;p68"/>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527" name="Google Shape;527;p6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8" name="Google Shape;528;p6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9" name="Google Shape;529;p68"/>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0" name="Google Shape;530;p68"/>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31" name="Shape 531"/>
        <p:cNvGrpSpPr/>
        <p:nvPr/>
      </p:nvGrpSpPr>
      <p:grpSpPr>
        <a:xfrm>
          <a:off x="0" y="0"/>
          <a:ext cx="0" cy="0"/>
          <a:chOff x="0" y="0"/>
          <a:chExt cx="0" cy="0"/>
        </a:xfrm>
      </p:grpSpPr>
      <p:sp>
        <p:nvSpPr>
          <p:cNvPr id="532" name="Google Shape;532;p69"/>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3" name="Google Shape;533;p69"/>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1"/>
              </a:buClr>
              <a:buSzPts val="1800"/>
              <a:buFont typeface="Lato"/>
              <a:buChar char="●"/>
              <a:defRPr sz="1100"/>
            </a:lvl1pPr>
            <a:lvl2pPr indent="-317500" lvl="1" marL="914400" rtl="0">
              <a:spcBef>
                <a:spcPts val="0"/>
              </a:spcBef>
              <a:spcAft>
                <a:spcPts val="0"/>
              </a:spcAft>
              <a:buClr>
                <a:schemeClr val="dk1"/>
              </a:buClr>
              <a:buSzPts val="1400"/>
              <a:buFont typeface="Lato"/>
              <a:buChar char="○"/>
              <a:defRPr/>
            </a:lvl2pPr>
            <a:lvl3pPr indent="-317500" lvl="2" marL="1371600" rtl="0">
              <a:spcBef>
                <a:spcPts val="0"/>
              </a:spcBef>
              <a:spcAft>
                <a:spcPts val="0"/>
              </a:spcAft>
              <a:buClr>
                <a:schemeClr val="dk1"/>
              </a:buClr>
              <a:buSzPts val="1400"/>
              <a:buFont typeface="Lato"/>
              <a:buChar char="■"/>
              <a:defRPr/>
            </a:lvl3pPr>
            <a:lvl4pPr indent="-317500" lvl="3" marL="1828800" rtl="0">
              <a:spcBef>
                <a:spcPts val="0"/>
              </a:spcBef>
              <a:spcAft>
                <a:spcPts val="0"/>
              </a:spcAft>
              <a:buClr>
                <a:schemeClr val="dk1"/>
              </a:buClr>
              <a:buSzPts val="1400"/>
              <a:buFont typeface="Lato"/>
              <a:buChar char="●"/>
              <a:defRPr/>
            </a:lvl4pPr>
            <a:lvl5pPr indent="-317500" lvl="4" marL="2286000" rtl="0">
              <a:spcBef>
                <a:spcPts val="0"/>
              </a:spcBef>
              <a:spcAft>
                <a:spcPts val="0"/>
              </a:spcAft>
              <a:buClr>
                <a:schemeClr val="dk1"/>
              </a:buClr>
              <a:buSzPts val="1400"/>
              <a:buFont typeface="Lato"/>
              <a:buChar char="○"/>
              <a:defRPr/>
            </a:lvl5pPr>
            <a:lvl6pPr indent="-317500" lvl="5" marL="2743200" rtl="0">
              <a:spcBef>
                <a:spcPts val="0"/>
              </a:spcBef>
              <a:spcAft>
                <a:spcPts val="0"/>
              </a:spcAft>
              <a:buClr>
                <a:schemeClr val="dk1"/>
              </a:buClr>
              <a:buSzPts val="1400"/>
              <a:buFont typeface="Lato"/>
              <a:buChar char="■"/>
              <a:defRPr/>
            </a:lvl6pPr>
            <a:lvl7pPr indent="-317500" lvl="6" marL="3200400" rtl="0">
              <a:spcBef>
                <a:spcPts val="0"/>
              </a:spcBef>
              <a:spcAft>
                <a:spcPts val="0"/>
              </a:spcAft>
              <a:buClr>
                <a:schemeClr val="dk1"/>
              </a:buClr>
              <a:buSzPts val="1400"/>
              <a:buFont typeface="Lato"/>
              <a:buChar char="●"/>
              <a:defRPr/>
            </a:lvl7pPr>
            <a:lvl8pPr indent="-317500" lvl="7" marL="3657600" rtl="0">
              <a:spcBef>
                <a:spcPts val="0"/>
              </a:spcBef>
              <a:spcAft>
                <a:spcPts val="0"/>
              </a:spcAft>
              <a:buClr>
                <a:schemeClr val="dk1"/>
              </a:buClr>
              <a:buSzPts val="1400"/>
              <a:buFont typeface="Lato"/>
              <a:buChar char="○"/>
              <a:defRPr/>
            </a:lvl8pPr>
            <a:lvl9pPr indent="-317500" lvl="8" marL="4114800" rtl="0">
              <a:spcBef>
                <a:spcPts val="0"/>
              </a:spcBef>
              <a:spcAft>
                <a:spcPts val="0"/>
              </a:spcAft>
              <a:buClr>
                <a:schemeClr val="dk1"/>
              </a:buClr>
              <a:buSzPts val="1400"/>
              <a:buFont typeface="Lato"/>
              <a:buChar char="■"/>
              <a:defRPr/>
            </a:lvl9pPr>
          </a:lstStyle>
          <a:p/>
        </p:txBody>
      </p:sp>
      <p:cxnSp>
        <p:nvCxnSpPr>
          <p:cNvPr id="534" name="Google Shape;534;p6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35" name="Google Shape;535;p6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36" name="Google Shape;536;p69"/>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37" name="Shape 537"/>
        <p:cNvGrpSpPr/>
        <p:nvPr/>
      </p:nvGrpSpPr>
      <p:grpSpPr>
        <a:xfrm>
          <a:off x="0" y="0"/>
          <a:ext cx="0" cy="0"/>
          <a:chOff x="0" y="0"/>
          <a:chExt cx="0" cy="0"/>
        </a:xfrm>
      </p:grpSpPr>
      <p:sp>
        <p:nvSpPr>
          <p:cNvPr id="538" name="Google Shape;538;p70"/>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9" name="Google Shape;539;p70"/>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540" name="Google Shape;540;p70"/>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1" name="Google Shape;541;p70"/>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542" name="Google Shape;542;p70"/>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543" name="Google Shape;543;p7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44" name="Google Shape;544;p7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45" name="Google Shape;545;p70"/>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6" name="Shape 546"/>
        <p:cNvGrpSpPr/>
        <p:nvPr/>
      </p:nvGrpSpPr>
      <p:grpSpPr>
        <a:xfrm>
          <a:off x="0" y="0"/>
          <a:ext cx="0" cy="0"/>
          <a:chOff x="0" y="0"/>
          <a:chExt cx="0" cy="0"/>
        </a:xfrm>
      </p:grpSpPr>
      <p:sp>
        <p:nvSpPr>
          <p:cNvPr id="547" name="Google Shape;547;p7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48" name="Google Shape;548;p7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49" name="Google Shape;549;p7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0" name="Shape 550"/>
        <p:cNvGrpSpPr/>
        <p:nvPr/>
      </p:nvGrpSpPr>
      <p:grpSpPr>
        <a:xfrm>
          <a:off x="0" y="0"/>
          <a:ext cx="0" cy="0"/>
          <a:chOff x="0" y="0"/>
          <a:chExt cx="0" cy="0"/>
        </a:xfrm>
      </p:grpSpPr>
      <p:sp>
        <p:nvSpPr>
          <p:cNvPr id="551" name="Google Shape;551;p72"/>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552" name="Google Shape;552;p72"/>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553" name="Google Shape;553;p72"/>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54" name="Google Shape;554;p7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55" name="Google Shape;555;p7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6" name="Shape 556"/>
        <p:cNvGrpSpPr/>
        <p:nvPr/>
      </p:nvGrpSpPr>
      <p:grpSpPr>
        <a:xfrm>
          <a:off x="0" y="0"/>
          <a:ext cx="0" cy="0"/>
          <a:chOff x="0" y="0"/>
          <a:chExt cx="0" cy="0"/>
        </a:xfrm>
      </p:grpSpPr>
      <p:sp>
        <p:nvSpPr>
          <p:cNvPr id="557" name="Google Shape;557;p73"/>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58" name="Google Shape;558;p7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59" name="Google Shape;559;p7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60" name="Google Shape;560;p73"/>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61" name="Google Shape;561;p73"/>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62" name="Shape 562"/>
        <p:cNvGrpSpPr/>
        <p:nvPr/>
      </p:nvGrpSpPr>
      <p:grpSpPr>
        <a:xfrm>
          <a:off x="0" y="0"/>
          <a:ext cx="0" cy="0"/>
          <a:chOff x="0" y="0"/>
          <a:chExt cx="0" cy="0"/>
        </a:xfrm>
      </p:grpSpPr>
      <p:sp>
        <p:nvSpPr>
          <p:cNvPr id="563" name="Google Shape;563;p74"/>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4" name="Google Shape;564;p74"/>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65" name="Google Shape;565;p7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66" name="Google Shape;566;p7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67" name="Google Shape;567;p74"/>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8" name="Shape 568"/>
        <p:cNvGrpSpPr/>
        <p:nvPr/>
      </p:nvGrpSpPr>
      <p:grpSpPr>
        <a:xfrm>
          <a:off x="0" y="0"/>
          <a:ext cx="0" cy="0"/>
          <a:chOff x="0" y="0"/>
          <a:chExt cx="0" cy="0"/>
        </a:xfrm>
      </p:grpSpPr>
      <p:sp>
        <p:nvSpPr>
          <p:cNvPr id="569" name="Google Shape;569;p75"/>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rtl="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570" name="Google Shape;570;p7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71" name="Google Shape;571;p7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72" name="Google Shape;572;p75"/>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3" name="Shape 573"/>
        <p:cNvGrpSpPr/>
        <p:nvPr/>
      </p:nvGrpSpPr>
      <p:grpSpPr>
        <a:xfrm>
          <a:off x="0" y="0"/>
          <a:ext cx="0" cy="0"/>
          <a:chOff x="0" y="0"/>
          <a:chExt cx="0" cy="0"/>
        </a:xfrm>
      </p:grpSpPr>
      <p:sp>
        <p:nvSpPr>
          <p:cNvPr id="574" name="Google Shape;574;p76"/>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75" name="Google Shape;575;p76"/>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cxnSp>
        <p:nvCxnSpPr>
          <p:cNvPr id="576" name="Google Shape;576;p7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77" name="Google Shape;577;p7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78" name="Google Shape;578;p7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79" name="Google Shape;579;p7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80" name="Shape 580"/>
        <p:cNvGrpSpPr/>
        <p:nvPr/>
      </p:nvGrpSpPr>
      <p:grpSpPr>
        <a:xfrm>
          <a:off x="0" y="0"/>
          <a:ext cx="0" cy="0"/>
          <a:chOff x="0" y="0"/>
          <a:chExt cx="0" cy="0"/>
        </a:xfrm>
      </p:grpSpPr>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81" name="Shape 581"/>
        <p:cNvGrpSpPr/>
        <p:nvPr/>
      </p:nvGrpSpPr>
      <p:grpSpPr>
        <a:xfrm>
          <a:off x="0" y="0"/>
          <a:ext cx="0" cy="0"/>
          <a:chOff x="0" y="0"/>
          <a:chExt cx="0" cy="0"/>
        </a:xfrm>
      </p:grpSpPr>
      <p:sp>
        <p:nvSpPr>
          <p:cNvPr id="582" name="Google Shape;582;p78"/>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83" name="Google Shape;583;p78"/>
          <p:cNvSpPr txBox="1"/>
          <p:nvPr>
            <p:ph idx="1" type="subTitle"/>
          </p:nvPr>
        </p:nvSpPr>
        <p:spPr>
          <a:xfrm>
            <a:off x="5859325" y="1405390"/>
            <a:ext cx="2486100" cy="40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584" name="Google Shape;584;p78"/>
          <p:cNvSpPr txBox="1"/>
          <p:nvPr>
            <p:ph idx="2" type="subTitle"/>
          </p:nvPr>
        </p:nvSpPr>
        <p:spPr>
          <a:xfrm>
            <a:off x="5859325" y="180641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85" name="Google Shape;585;p78"/>
          <p:cNvSpPr txBox="1"/>
          <p:nvPr>
            <p:ph idx="3" type="subTitle"/>
          </p:nvPr>
        </p:nvSpPr>
        <p:spPr>
          <a:xfrm>
            <a:off x="1903925" y="1405390"/>
            <a:ext cx="2486100" cy="40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586" name="Google Shape;586;p78"/>
          <p:cNvSpPr txBox="1"/>
          <p:nvPr>
            <p:ph idx="4" type="subTitle"/>
          </p:nvPr>
        </p:nvSpPr>
        <p:spPr>
          <a:xfrm>
            <a:off x="1903925" y="180641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87" name="Google Shape;587;p78"/>
          <p:cNvSpPr txBox="1"/>
          <p:nvPr>
            <p:ph idx="5" type="subTitle"/>
          </p:nvPr>
        </p:nvSpPr>
        <p:spPr>
          <a:xfrm>
            <a:off x="5859325" y="3171118"/>
            <a:ext cx="2486100" cy="46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588" name="Google Shape;588;p78"/>
          <p:cNvSpPr txBox="1"/>
          <p:nvPr>
            <p:ph idx="6" type="subTitle"/>
          </p:nvPr>
        </p:nvSpPr>
        <p:spPr>
          <a:xfrm>
            <a:off x="5859325" y="356548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89" name="Google Shape;589;p78"/>
          <p:cNvSpPr txBox="1"/>
          <p:nvPr>
            <p:ph idx="7" type="subTitle"/>
          </p:nvPr>
        </p:nvSpPr>
        <p:spPr>
          <a:xfrm>
            <a:off x="1903925" y="3171118"/>
            <a:ext cx="2486100" cy="46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590" name="Google Shape;590;p78"/>
          <p:cNvSpPr txBox="1"/>
          <p:nvPr>
            <p:ph idx="8" type="subTitle"/>
          </p:nvPr>
        </p:nvSpPr>
        <p:spPr>
          <a:xfrm>
            <a:off x="1903975" y="356548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91" name="Google Shape;591;p78"/>
          <p:cNvSpPr txBox="1"/>
          <p:nvPr>
            <p:ph hasCustomPrompt="1" idx="9" type="title"/>
          </p:nvPr>
        </p:nvSpPr>
        <p:spPr>
          <a:xfrm>
            <a:off x="798575" y="1417915"/>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592" name="Google Shape;592;p78"/>
          <p:cNvSpPr txBox="1"/>
          <p:nvPr>
            <p:ph hasCustomPrompt="1" idx="13" type="title"/>
          </p:nvPr>
        </p:nvSpPr>
        <p:spPr>
          <a:xfrm>
            <a:off x="4753975" y="1403976"/>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593" name="Google Shape;593;p78"/>
          <p:cNvSpPr txBox="1"/>
          <p:nvPr>
            <p:ph hasCustomPrompt="1" idx="14" type="title"/>
          </p:nvPr>
        </p:nvSpPr>
        <p:spPr>
          <a:xfrm>
            <a:off x="798625" y="3176773"/>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594" name="Google Shape;594;p78"/>
          <p:cNvSpPr txBox="1"/>
          <p:nvPr>
            <p:ph hasCustomPrompt="1" idx="15" type="title"/>
          </p:nvPr>
        </p:nvSpPr>
        <p:spPr>
          <a:xfrm>
            <a:off x="4753975" y="3162833"/>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595" name="Google Shape;595;p7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6" name="Google Shape;596;p7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597" name="Shape 597"/>
        <p:cNvGrpSpPr/>
        <p:nvPr/>
      </p:nvGrpSpPr>
      <p:grpSpPr>
        <a:xfrm>
          <a:off x="0" y="0"/>
          <a:ext cx="0" cy="0"/>
          <a:chOff x="0" y="0"/>
          <a:chExt cx="0" cy="0"/>
        </a:xfrm>
      </p:grpSpPr>
      <p:sp>
        <p:nvSpPr>
          <p:cNvPr id="598" name="Google Shape;598;p79"/>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99" name="Google Shape;599;p79"/>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600" name="Google Shape;600;p79"/>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01" name="Google Shape;601;p79"/>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2" name="Google Shape;602;p79"/>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603" name="Google Shape;603;p79"/>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04" name="Google Shape;604;p79"/>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5" name="Google Shape;605;p79"/>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606" name="Google Shape;606;p79"/>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07" name="Google Shape;607;p79"/>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8" name="Google Shape;608;p79"/>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609" name="Google Shape;609;p79"/>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10" name="Google Shape;610;p79"/>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1" name="Google Shape;611;p79"/>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612" name="Google Shape;612;p79"/>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13" name="Google Shape;613;p79"/>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4" name="Google Shape;614;p79"/>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615" name="Google Shape;615;p79"/>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16" name="Google Shape;616;p79"/>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617" name="Google Shape;617;p7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18" name="Google Shape;618;p7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19" name="Google Shape;619;p7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20" name="Google Shape;620;p7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621" name="Shape 621"/>
        <p:cNvGrpSpPr/>
        <p:nvPr/>
      </p:nvGrpSpPr>
      <p:grpSpPr>
        <a:xfrm>
          <a:off x="0" y="0"/>
          <a:ext cx="0" cy="0"/>
          <a:chOff x="0" y="0"/>
          <a:chExt cx="0" cy="0"/>
        </a:xfrm>
      </p:grpSpPr>
      <p:sp>
        <p:nvSpPr>
          <p:cNvPr id="622" name="Google Shape;622;p80"/>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623" name="Google Shape;623;p80"/>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624" name="Google Shape;624;p8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25" name="Google Shape;625;p8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626" name="Shape 626"/>
        <p:cNvGrpSpPr/>
        <p:nvPr/>
      </p:nvGrpSpPr>
      <p:grpSpPr>
        <a:xfrm>
          <a:off x="0" y="0"/>
          <a:ext cx="0" cy="0"/>
          <a:chOff x="0" y="0"/>
          <a:chExt cx="0" cy="0"/>
        </a:xfrm>
      </p:grpSpPr>
      <p:sp>
        <p:nvSpPr>
          <p:cNvPr id="627" name="Google Shape;627;p81"/>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628" name="Google Shape;628;p81"/>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629" name="Google Shape;629;p8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0" name="Google Shape;630;p8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1" name="Google Shape;631;p8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32" name="Google Shape;632;p8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633" name="Shape 633"/>
        <p:cNvGrpSpPr/>
        <p:nvPr/>
      </p:nvGrpSpPr>
      <p:grpSpPr>
        <a:xfrm>
          <a:off x="0" y="0"/>
          <a:ext cx="0" cy="0"/>
          <a:chOff x="0" y="0"/>
          <a:chExt cx="0" cy="0"/>
        </a:xfrm>
      </p:grpSpPr>
      <p:sp>
        <p:nvSpPr>
          <p:cNvPr id="634" name="Google Shape;634;p82"/>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635" name="Google Shape;635;p82"/>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636" name="Google Shape;636;p8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7" name="Google Shape;637;p8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8" name="Google Shape;638;p8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39" name="Google Shape;639;p8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640" name="Shape 640"/>
        <p:cNvGrpSpPr/>
        <p:nvPr/>
      </p:nvGrpSpPr>
      <p:grpSpPr>
        <a:xfrm>
          <a:off x="0" y="0"/>
          <a:ext cx="0" cy="0"/>
          <a:chOff x="0" y="0"/>
          <a:chExt cx="0" cy="0"/>
        </a:xfrm>
      </p:grpSpPr>
      <p:sp>
        <p:nvSpPr>
          <p:cNvPr id="641" name="Google Shape;641;p83"/>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642" name="Google Shape;642;p83"/>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643" name="Google Shape;643;p8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4" name="Google Shape;644;p8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645" name="Shape 645"/>
        <p:cNvGrpSpPr/>
        <p:nvPr/>
      </p:nvGrpSpPr>
      <p:grpSpPr>
        <a:xfrm>
          <a:off x="0" y="0"/>
          <a:ext cx="0" cy="0"/>
          <a:chOff x="0" y="0"/>
          <a:chExt cx="0" cy="0"/>
        </a:xfrm>
      </p:grpSpPr>
      <p:sp>
        <p:nvSpPr>
          <p:cNvPr id="646" name="Google Shape;646;p84"/>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647" name="Google Shape;647;p84"/>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648" name="Google Shape;648;p8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9" name="Google Shape;649;p8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50" name="Google Shape;650;p8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51" name="Google Shape;651;p8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52" name="Google Shape;652;p8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53" name="Google Shape;653;p8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654" name="Shape 654"/>
        <p:cNvGrpSpPr/>
        <p:nvPr/>
      </p:nvGrpSpPr>
      <p:grpSpPr>
        <a:xfrm>
          <a:off x="0" y="0"/>
          <a:ext cx="0" cy="0"/>
          <a:chOff x="0" y="0"/>
          <a:chExt cx="0" cy="0"/>
        </a:xfrm>
      </p:grpSpPr>
      <p:sp>
        <p:nvSpPr>
          <p:cNvPr id="655" name="Google Shape;655;p85"/>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56" name="Google Shape;656;p85"/>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657" name="Google Shape;657;p85"/>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658" name="Google Shape;658;p85"/>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59" name="Google Shape;659;p85"/>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60" name="Google Shape;660;p85"/>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61" name="Google Shape;661;p85"/>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662" name="Shape 662"/>
        <p:cNvGrpSpPr/>
        <p:nvPr/>
      </p:nvGrpSpPr>
      <p:grpSpPr>
        <a:xfrm>
          <a:off x="0" y="0"/>
          <a:ext cx="0" cy="0"/>
          <a:chOff x="0" y="0"/>
          <a:chExt cx="0" cy="0"/>
        </a:xfrm>
      </p:grpSpPr>
      <p:sp>
        <p:nvSpPr>
          <p:cNvPr id="663" name="Google Shape;663;p8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664" name="Google Shape;664;p8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65" name="Google Shape;665;p8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66" name="Google Shape;666;p86"/>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667" name="Shape 667"/>
        <p:cNvGrpSpPr/>
        <p:nvPr/>
      </p:nvGrpSpPr>
      <p:grpSpPr>
        <a:xfrm>
          <a:off x="0" y="0"/>
          <a:ext cx="0" cy="0"/>
          <a:chOff x="0" y="0"/>
          <a:chExt cx="0" cy="0"/>
        </a:xfrm>
      </p:grpSpPr>
      <p:cxnSp>
        <p:nvCxnSpPr>
          <p:cNvPr id="668" name="Google Shape;668;p8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69" name="Google Shape;669;p8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70" name="Google Shape;670;p8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71" name="Google Shape;671;p8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72" name="Google Shape;672;p8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73" name="Google Shape;673;p8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674" name="Google Shape;674;p8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675" name="Shape 675"/>
        <p:cNvGrpSpPr/>
        <p:nvPr/>
      </p:nvGrpSpPr>
      <p:grpSpPr>
        <a:xfrm>
          <a:off x="0" y="0"/>
          <a:ext cx="0" cy="0"/>
          <a:chOff x="0" y="0"/>
          <a:chExt cx="0" cy="0"/>
        </a:xfrm>
      </p:grpSpPr>
      <p:sp>
        <p:nvSpPr>
          <p:cNvPr id="676" name="Google Shape;676;p88"/>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7" name="Google Shape;677;p88"/>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678" name="Google Shape;678;p88"/>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79" name="Google Shape;679;p88"/>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680" name="Google Shape;680;p88"/>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81" name="Google Shape;681;p88"/>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682" name="Google Shape;682;p88"/>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83" name="Google Shape;683;p88"/>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684" name="Google Shape;684;p88"/>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685" name="Google Shape;685;p8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86" name="Google Shape;686;p8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687" name="Shape 687"/>
        <p:cNvGrpSpPr/>
        <p:nvPr/>
      </p:nvGrpSpPr>
      <p:grpSpPr>
        <a:xfrm>
          <a:off x="0" y="0"/>
          <a:ext cx="0" cy="0"/>
          <a:chOff x="0" y="0"/>
          <a:chExt cx="0" cy="0"/>
        </a:xfrm>
      </p:grpSpPr>
      <p:cxnSp>
        <p:nvCxnSpPr>
          <p:cNvPr id="688" name="Google Shape;688;p8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89" name="Google Shape;689;p8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0" name="Google Shape;690;p8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91" name="Google Shape;691;p8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692" name="Google Shape;692;p89"/>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693" name="Shape 693"/>
        <p:cNvGrpSpPr/>
        <p:nvPr/>
      </p:nvGrpSpPr>
      <p:grpSpPr>
        <a:xfrm>
          <a:off x="0" y="0"/>
          <a:ext cx="0" cy="0"/>
          <a:chOff x="0" y="0"/>
          <a:chExt cx="0" cy="0"/>
        </a:xfrm>
      </p:grpSpPr>
      <p:sp>
        <p:nvSpPr>
          <p:cNvPr id="694" name="Google Shape;694;p90"/>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695" name="Google Shape;695;p90"/>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696" name="Google Shape;696;p9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7" name="Google Shape;697;p9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8" name="Google Shape;698;p9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99" name="Google Shape;699;p9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700" name="Shape 700"/>
        <p:cNvGrpSpPr/>
        <p:nvPr/>
      </p:nvGrpSpPr>
      <p:grpSpPr>
        <a:xfrm>
          <a:off x="0" y="0"/>
          <a:ext cx="0" cy="0"/>
          <a:chOff x="0" y="0"/>
          <a:chExt cx="0" cy="0"/>
        </a:xfrm>
      </p:grpSpPr>
      <p:sp>
        <p:nvSpPr>
          <p:cNvPr id="701" name="Google Shape;701;p91"/>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702" name="Google Shape;702;p91"/>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703" name="Google Shape;703;p91"/>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704" name="Google Shape;704;p9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5" name="Google Shape;705;p9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6" name="Google Shape;706;p91"/>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707" name="Shape 707"/>
        <p:cNvGrpSpPr/>
        <p:nvPr/>
      </p:nvGrpSpPr>
      <p:grpSpPr>
        <a:xfrm>
          <a:off x="0" y="0"/>
          <a:ext cx="0" cy="0"/>
          <a:chOff x="0" y="0"/>
          <a:chExt cx="0" cy="0"/>
        </a:xfrm>
      </p:grpSpPr>
      <p:sp>
        <p:nvSpPr>
          <p:cNvPr id="708" name="Google Shape;708;p92"/>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709" name="Google Shape;709;p92"/>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710" name="Google Shape;710;p92"/>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711" name="Google Shape;711;p9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12" name="Google Shape;712;p9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13" name="Google Shape;713;p9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4" name="Google Shape;714;p9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5" name="Google Shape;715;p9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6" name="Google Shape;716;p9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717" name="Shape 717"/>
        <p:cNvGrpSpPr/>
        <p:nvPr/>
      </p:nvGrpSpPr>
      <p:grpSpPr>
        <a:xfrm>
          <a:off x="0" y="0"/>
          <a:ext cx="0" cy="0"/>
          <a:chOff x="0" y="0"/>
          <a:chExt cx="0" cy="0"/>
        </a:xfrm>
      </p:grpSpPr>
      <p:sp>
        <p:nvSpPr>
          <p:cNvPr id="718" name="Google Shape;718;p93"/>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9" name="Google Shape;719;p93"/>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720" name="Google Shape;720;p9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21" name="Google Shape;721;p9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22" name="Google Shape;722;p93"/>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723" name="Shape 723"/>
        <p:cNvGrpSpPr/>
        <p:nvPr/>
      </p:nvGrpSpPr>
      <p:grpSpPr>
        <a:xfrm>
          <a:off x="0" y="0"/>
          <a:ext cx="0" cy="0"/>
          <a:chOff x="0" y="0"/>
          <a:chExt cx="0" cy="0"/>
        </a:xfrm>
      </p:grpSpPr>
      <p:sp>
        <p:nvSpPr>
          <p:cNvPr id="724" name="Google Shape;724;p94"/>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5" name="Google Shape;725;p94"/>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726" name="Google Shape;726;p9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27" name="Google Shape;727;p9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28" name="Google Shape;728;p9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29" name="Google Shape;729;p9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30" name="Google Shape;730;p9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31" name="Google Shape;731;p9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732" name="Shape 732"/>
        <p:cNvGrpSpPr/>
        <p:nvPr/>
      </p:nvGrpSpPr>
      <p:grpSpPr>
        <a:xfrm>
          <a:off x="0" y="0"/>
          <a:ext cx="0" cy="0"/>
          <a:chOff x="0" y="0"/>
          <a:chExt cx="0" cy="0"/>
        </a:xfrm>
      </p:grpSpPr>
      <p:sp>
        <p:nvSpPr>
          <p:cNvPr id="733" name="Google Shape;733;p95"/>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34" name="Google Shape;734;p95"/>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35" name="Google Shape;735;p95"/>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36" name="Google Shape;736;p95"/>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37" name="Google Shape;737;p95"/>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38" name="Google Shape;738;p95"/>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39" name="Google Shape;739;p95"/>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740" name="Google Shape;740;p9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41" name="Google Shape;741;p9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742" name="Shape 742"/>
        <p:cNvGrpSpPr/>
        <p:nvPr/>
      </p:nvGrpSpPr>
      <p:grpSpPr>
        <a:xfrm>
          <a:off x="0" y="0"/>
          <a:ext cx="0" cy="0"/>
          <a:chOff x="0" y="0"/>
          <a:chExt cx="0" cy="0"/>
        </a:xfrm>
      </p:grpSpPr>
      <p:sp>
        <p:nvSpPr>
          <p:cNvPr id="743" name="Google Shape;743;p96"/>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44" name="Google Shape;744;p96"/>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45" name="Google Shape;745;p96"/>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46" name="Google Shape;746;p96"/>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47" name="Google Shape;747;p96"/>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48" name="Google Shape;748;p96"/>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49" name="Google Shape;749;p96"/>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750" name="Google Shape;750;p96"/>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51" name="Google Shape;751;p96"/>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52" name="Google Shape;752;p96"/>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53" name="Google Shape;753;p96"/>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54" name="Google Shape;754;p96"/>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55" name="Google Shape;755;p96"/>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756" name="Google Shape;756;p9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57" name="Google Shape;757;p9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58" name="Google Shape;758;p9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59" name="Google Shape;759;p9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760" name="Shape 760"/>
        <p:cNvGrpSpPr/>
        <p:nvPr/>
      </p:nvGrpSpPr>
      <p:grpSpPr>
        <a:xfrm>
          <a:off x="0" y="0"/>
          <a:ext cx="0" cy="0"/>
          <a:chOff x="0" y="0"/>
          <a:chExt cx="0" cy="0"/>
        </a:xfrm>
      </p:grpSpPr>
      <p:sp>
        <p:nvSpPr>
          <p:cNvPr id="761" name="Google Shape;761;p97"/>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62" name="Google Shape;762;p97"/>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63" name="Google Shape;763;p97"/>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64" name="Google Shape;764;p97"/>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65" name="Google Shape;765;p97"/>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66" name="Google Shape;766;p97"/>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67" name="Google Shape;767;p97"/>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68" name="Google Shape;768;p97"/>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69" name="Google Shape;769;p97"/>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70" name="Google Shape;770;p97"/>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1" name="Google Shape;771;p97"/>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72" name="Google Shape;772;p97"/>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3" name="Google Shape;773;p97"/>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774" name="Google Shape;774;p9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75" name="Google Shape;775;p9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776" name="Shape 776"/>
        <p:cNvGrpSpPr/>
        <p:nvPr/>
      </p:nvGrpSpPr>
      <p:grpSpPr>
        <a:xfrm>
          <a:off x="0" y="0"/>
          <a:ext cx="0" cy="0"/>
          <a:chOff x="0" y="0"/>
          <a:chExt cx="0" cy="0"/>
        </a:xfrm>
      </p:grpSpPr>
      <p:sp>
        <p:nvSpPr>
          <p:cNvPr id="777" name="Google Shape;777;p98"/>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78" name="Google Shape;778;p98"/>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9" name="Google Shape;779;p98"/>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80" name="Google Shape;780;p98"/>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1" name="Google Shape;781;p98"/>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82" name="Google Shape;782;p98"/>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3" name="Google Shape;783;p98"/>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84" name="Google Shape;784;p98"/>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5" name="Google Shape;785;p98"/>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86" name="Google Shape;786;p98"/>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7" name="Google Shape;787;p98"/>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788" name="Google Shape;788;p9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89" name="Google Shape;789;p9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90" name="Google Shape;790;p9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91" name="Google Shape;791;p9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792" name="Shape 792"/>
        <p:cNvGrpSpPr/>
        <p:nvPr/>
      </p:nvGrpSpPr>
      <p:grpSpPr>
        <a:xfrm>
          <a:off x="0" y="0"/>
          <a:ext cx="0" cy="0"/>
          <a:chOff x="0" y="0"/>
          <a:chExt cx="0" cy="0"/>
        </a:xfrm>
      </p:grpSpPr>
      <p:sp>
        <p:nvSpPr>
          <p:cNvPr id="793" name="Google Shape;793;p99"/>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794" name="Google Shape;794;p9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95" name="Google Shape;795;p9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96" name="Google Shape;796;p9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97" name="Google Shape;797;p9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98" name="Google Shape;798;p9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99" name="Google Shape;799;p9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800" name="Shape 800"/>
        <p:cNvGrpSpPr/>
        <p:nvPr/>
      </p:nvGrpSpPr>
      <p:grpSpPr>
        <a:xfrm>
          <a:off x="0" y="0"/>
          <a:ext cx="0" cy="0"/>
          <a:chOff x="0" y="0"/>
          <a:chExt cx="0" cy="0"/>
        </a:xfrm>
      </p:grpSpPr>
      <p:sp>
        <p:nvSpPr>
          <p:cNvPr id="801" name="Google Shape;801;p100"/>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02" name="Google Shape;802;p100"/>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03" name="Google Shape;803;p100"/>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04" name="Google Shape;804;p100"/>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05" name="Google Shape;805;p100"/>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06" name="Google Shape;806;p100"/>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07" name="Google Shape;807;p100"/>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08" name="Google Shape;808;p100"/>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09" name="Google Shape;809;p100"/>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810" name="Google Shape;810;p10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11" name="Google Shape;811;p10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812" name="Shape 812"/>
        <p:cNvGrpSpPr/>
        <p:nvPr/>
      </p:nvGrpSpPr>
      <p:grpSpPr>
        <a:xfrm>
          <a:off x="0" y="0"/>
          <a:ext cx="0" cy="0"/>
          <a:chOff x="0" y="0"/>
          <a:chExt cx="0" cy="0"/>
        </a:xfrm>
      </p:grpSpPr>
      <p:sp>
        <p:nvSpPr>
          <p:cNvPr id="813" name="Google Shape;813;p101"/>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14" name="Google Shape;814;p101"/>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5" name="Google Shape;815;p101"/>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16" name="Google Shape;816;p101"/>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7" name="Google Shape;817;p101"/>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18" name="Google Shape;818;p101"/>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9" name="Google Shape;819;p101"/>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820" name="Google Shape;820;p10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21" name="Google Shape;821;p10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22" name="Google Shape;822;p10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823" name="Shape 823"/>
        <p:cNvGrpSpPr/>
        <p:nvPr/>
      </p:nvGrpSpPr>
      <p:grpSpPr>
        <a:xfrm>
          <a:off x="0" y="0"/>
          <a:ext cx="0" cy="0"/>
          <a:chOff x="0" y="0"/>
          <a:chExt cx="0" cy="0"/>
        </a:xfrm>
      </p:grpSpPr>
      <p:cxnSp>
        <p:nvCxnSpPr>
          <p:cNvPr id="824" name="Google Shape;824;p10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25" name="Google Shape;825;p10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26" name="Google Shape;826;p10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27" name="Google Shape;827;p10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28" name="Google Shape;828;p10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29" name="Google Shape;829;p10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830" name="Google Shape;830;p102"/>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1" name="Google Shape;831;p102"/>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32" name="Google Shape;832;p102"/>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3" name="Google Shape;833;p102"/>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34" name="Google Shape;834;p102"/>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5" name="Google Shape;835;p102"/>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36" name="Google Shape;836;p102"/>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7" name="Google Shape;837;p102"/>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38" name="Google Shape;838;p102"/>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9" name="Google Shape;839;p102"/>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0" name="Google Shape;840;p102"/>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1" name="Google Shape;841;p102"/>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2" name="Google Shape;842;p102"/>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6.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theme" Target="../theme/theme7.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40" Type="http://schemas.openxmlformats.org/officeDocument/2006/relationships/slideLayout" Target="../slideLayouts/slideLayout103.xml"/><Relationship Id="rId42" Type="http://schemas.openxmlformats.org/officeDocument/2006/relationships/slideLayout" Target="../slideLayouts/slideLayout105.xml"/><Relationship Id="rId41" Type="http://schemas.openxmlformats.org/officeDocument/2006/relationships/slideLayout" Target="../slideLayouts/slideLayout104.xml"/><Relationship Id="rId44" Type="http://schemas.openxmlformats.org/officeDocument/2006/relationships/slideLayout" Target="../slideLayouts/slideLayout107.xml"/><Relationship Id="rId43" Type="http://schemas.openxmlformats.org/officeDocument/2006/relationships/slideLayout" Target="../slideLayouts/slideLayout106.xml"/><Relationship Id="rId46" Type="http://schemas.openxmlformats.org/officeDocument/2006/relationships/slideLayout" Target="../slideLayouts/slideLayout109.xml"/><Relationship Id="rId45" Type="http://schemas.openxmlformats.org/officeDocument/2006/relationships/slideLayout" Target="../slideLayouts/slideLayout108.xml"/><Relationship Id="rId1" Type="http://schemas.openxmlformats.org/officeDocument/2006/relationships/slideLayout" Target="../slideLayouts/slideLayout64.xml"/><Relationship Id="rId2" Type="http://schemas.openxmlformats.org/officeDocument/2006/relationships/slideLayout" Target="../slideLayouts/slideLayout65.xml"/><Relationship Id="rId3" Type="http://schemas.openxmlformats.org/officeDocument/2006/relationships/slideLayout" Target="../slideLayouts/slideLayout66.xml"/><Relationship Id="rId4" Type="http://schemas.openxmlformats.org/officeDocument/2006/relationships/slideLayout" Target="../slideLayouts/slideLayout67.xml"/><Relationship Id="rId9" Type="http://schemas.openxmlformats.org/officeDocument/2006/relationships/slideLayout" Target="../slideLayouts/slideLayout72.xml"/><Relationship Id="rId48" Type="http://schemas.openxmlformats.org/officeDocument/2006/relationships/slideLayout" Target="../slideLayouts/slideLayout111.xml"/><Relationship Id="rId47" Type="http://schemas.openxmlformats.org/officeDocument/2006/relationships/slideLayout" Target="../slideLayouts/slideLayout110.xml"/><Relationship Id="rId49" Type="http://schemas.openxmlformats.org/officeDocument/2006/relationships/slideLayout" Target="../slideLayouts/slideLayout112.xml"/><Relationship Id="rId5" Type="http://schemas.openxmlformats.org/officeDocument/2006/relationships/slideLayout" Target="../slideLayouts/slideLayout68.xml"/><Relationship Id="rId6" Type="http://schemas.openxmlformats.org/officeDocument/2006/relationships/slideLayout" Target="../slideLayouts/slideLayout69.xml"/><Relationship Id="rId7" Type="http://schemas.openxmlformats.org/officeDocument/2006/relationships/slideLayout" Target="../slideLayouts/slideLayout70.xml"/><Relationship Id="rId8" Type="http://schemas.openxmlformats.org/officeDocument/2006/relationships/slideLayout" Target="../slideLayouts/slideLayout71.xml"/><Relationship Id="rId31" Type="http://schemas.openxmlformats.org/officeDocument/2006/relationships/slideLayout" Target="../slideLayouts/slideLayout94.xml"/><Relationship Id="rId30" Type="http://schemas.openxmlformats.org/officeDocument/2006/relationships/slideLayout" Target="../slideLayouts/slideLayout93.xml"/><Relationship Id="rId33" Type="http://schemas.openxmlformats.org/officeDocument/2006/relationships/slideLayout" Target="../slideLayouts/slideLayout96.xml"/><Relationship Id="rId32" Type="http://schemas.openxmlformats.org/officeDocument/2006/relationships/slideLayout" Target="../slideLayouts/slideLayout95.xml"/><Relationship Id="rId35" Type="http://schemas.openxmlformats.org/officeDocument/2006/relationships/slideLayout" Target="../slideLayouts/slideLayout98.xml"/><Relationship Id="rId34" Type="http://schemas.openxmlformats.org/officeDocument/2006/relationships/slideLayout" Target="../slideLayouts/slideLayout97.xml"/><Relationship Id="rId37" Type="http://schemas.openxmlformats.org/officeDocument/2006/relationships/slideLayout" Target="../slideLayouts/slideLayout100.xml"/><Relationship Id="rId36" Type="http://schemas.openxmlformats.org/officeDocument/2006/relationships/slideLayout" Target="../slideLayouts/slideLayout99.xml"/><Relationship Id="rId39" Type="http://schemas.openxmlformats.org/officeDocument/2006/relationships/slideLayout" Target="../slideLayouts/slideLayout102.xml"/><Relationship Id="rId38" Type="http://schemas.openxmlformats.org/officeDocument/2006/relationships/slideLayout" Target="../slideLayouts/slideLayout101.xml"/><Relationship Id="rId20" Type="http://schemas.openxmlformats.org/officeDocument/2006/relationships/slideLayout" Target="../slideLayouts/slideLayout83.xml"/><Relationship Id="rId22" Type="http://schemas.openxmlformats.org/officeDocument/2006/relationships/slideLayout" Target="../slideLayouts/slideLayout85.xml"/><Relationship Id="rId21" Type="http://schemas.openxmlformats.org/officeDocument/2006/relationships/slideLayout" Target="../slideLayouts/slideLayout84.xml"/><Relationship Id="rId24" Type="http://schemas.openxmlformats.org/officeDocument/2006/relationships/slideLayout" Target="../slideLayouts/slideLayout87.xml"/><Relationship Id="rId23" Type="http://schemas.openxmlformats.org/officeDocument/2006/relationships/slideLayout" Target="../slideLayouts/slideLayout86.xml"/><Relationship Id="rId26" Type="http://schemas.openxmlformats.org/officeDocument/2006/relationships/slideLayout" Target="../slideLayouts/slideLayout89.xml"/><Relationship Id="rId25" Type="http://schemas.openxmlformats.org/officeDocument/2006/relationships/slideLayout" Target="../slideLayouts/slideLayout88.xml"/><Relationship Id="rId28" Type="http://schemas.openxmlformats.org/officeDocument/2006/relationships/slideLayout" Target="../slideLayouts/slideLayout91.xml"/><Relationship Id="rId27" Type="http://schemas.openxmlformats.org/officeDocument/2006/relationships/slideLayout" Target="../slideLayouts/slideLayout90.xml"/><Relationship Id="rId29" Type="http://schemas.openxmlformats.org/officeDocument/2006/relationships/slideLayout" Target="../slideLayouts/slideLayout92.xml"/><Relationship Id="rId51" Type="http://schemas.openxmlformats.org/officeDocument/2006/relationships/slideLayout" Target="../slideLayouts/slideLayout114.xml"/><Relationship Id="rId50" Type="http://schemas.openxmlformats.org/officeDocument/2006/relationships/slideLayout" Target="../slideLayouts/slideLayout113.xml"/><Relationship Id="rId53" Type="http://schemas.openxmlformats.org/officeDocument/2006/relationships/theme" Target="../theme/theme5.xml"/><Relationship Id="rId52" Type="http://schemas.openxmlformats.org/officeDocument/2006/relationships/slideLayout" Target="../slideLayouts/slideLayout115.xml"/><Relationship Id="rId11" Type="http://schemas.openxmlformats.org/officeDocument/2006/relationships/slideLayout" Target="../slideLayouts/slideLayout74.xml"/><Relationship Id="rId10" Type="http://schemas.openxmlformats.org/officeDocument/2006/relationships/slideLayout" Target="../slideLayouts/slideLayout73.xml"/><Relationship Id="rId13" Type="http://schemas.openxmlformats.org/officeDocument/2006/relationships/slideLayout" Target="../slideLayouts/slideLayout76.xml"/><Relationship Id="rId12" Type="http://schemas.openxmlformats.org/officeDocument/2006/relationships/slideLayout" Target="../slideLayouts/slideLayout75.xml"/><Relationship Id="rId15" Type="http://schemas.openxmlformats.org/officeDocument/2006/relationships/slideLayout" Target="../slideLayouts/slideLayout78.xml"/><Relationship Id="rId14" Type="http://schemas.openxmlformats.org/officeDocument/2006/relationships/slideLayout" Target="../slideLayouts/slideLayout77.xml"/><Relationship Id="rId17" Type="http://schemas.openxmlformats.org/officeDocument/2006/relationships/slideLayout" Target="../slideLayouts/slideLayout80.xml"/><Relationship Id="rId16" Type="http://schemas.openxmlformats.org/officeDocument/2006/relationships/slideLayout" Target="../slideLayouts/slideLayout79.xml"/><Relationship Id="rId19" Type="http://schemas.openxmlformats.org/officeDocument/2006/relationships/slideLayout" Target="../slideLayouts/slideLayout82.xml"/><Relationship Id="rId18"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40" Type="http://schemas.openxmlformats.org/officeDocument/2006/relationships/slideLayout" Target="../slideLayouts/slideLayout155.xml"/><Relationship Id="rId42" Type="http://schemas.openxmlformats.org/officeDocument/2006/relationships/slideLayout" Target="../slideLayouts/slideLayout157.xml"/><Relationship Id="rId41" Type="http://schemas.openxmlformats.org/officeDocument/2006/relationships/slideLayout" Target="../slideLayouts/slideLayout156.xml"/><Relationship Id="rId44" Type="http://schemas.openxmlformats.org/officeDocument/2006/relationships/slideLayout" Target="../slideLayouts/slideLayout159.xml"/><Relationship Id="rId43" Type="http://schemas.openxmlformats.org/officeDocument/2006/relationships/slideLayout" Target="../slideLayouts/slideLayout158.xml"/><Relationship Id="rId46" Type="http://schemas.openxmlformats.org/officeDocument/2006/relationships/slideLayout" Target="../slideLayouts/slideLayout161.xml"/><Relationship Id="rId45" Type="http://schemas.openxmlformats.org/officeDocument/2006/relationships/slideLayout" Target="../slideLayouts/slideLayout160.xml"/><Relationship Id="rId1" Type="http://schemas.openxmlformats.org/officeDocument/2006/relationships/slideLayout" Target="../slideLayouts/slideLayout116.xml"/><Relationship Id="rId2" Type="http://schemas.openxmlformats.org/officeDocument/2006/relationships/slideLayout" Target="../slideLayouts/slideLayout117.xml"/><Relationship Id="rId3" Type="http://schemas.openxmlformats.org/officeDocument/2006/relationships/slideLayout" Target="../slideLayouts/slideLayout118.xml"/><Relationship Id="rId4" Type="http://schemas.openxmlformats.org/officeDocument/2006/relationships/slideLayout" Target="../slideLayouts/slideLayout119.xml"/><Relationship Id="rId9" Type="http://schemas.openxmlformats.org/officeDocument/2006/relationships/slideLayout" Target="../slideLayouts/slideLayout124.xml"/><Relationship Id="rId48" Type="http://schemas.openxmlformats.org/officeDocument/2006/relationships/slideLayout" Target="../slideLayouts/slideLayout163.xml"/><Relationship Id="rId47" Type="http://schemas.openxmlformats.org/officeDocument/2006/relationships/slideLayout" Target="../slideLayouts/slideLayout162.xml"/><Relationship Id="rId49" Type="http://schemas.openxmlformats.org/officeDocument/2006/relationships/slideLayout" Target="../slideLayouts/slideLayout164.xml"/><Relationship Id="rId5" Type="http://schemas.openxmlformats.org/officeDocument/2006/relationships/slideLayout" Target="../slideLayouts/slideLayout120.xml"/><Relationship Id="rId6" Type="http://schemas.openxmlformats.org/officeDocument/2006/relationships/slideLayout" Target="../slideLayouts/slideLayout121.xml"/><Relationship Id="rId7" Type="http://schemas.openxmlformats.org/officeDocument/2006/relationships/slideLayout" Target="../slideLayouts/slideLayout122.xml"/><Relationship Id="rId8" Type="http://schemas.openxmlformats.org/officeDocument/2006/relationships/slideLayout" Target="../slideLayouts/slideLayout123.xml"/><Relationship Id="rId31" Type="http://schemas.openxmlformats.org/officeDocument/2006/relationships/slideLayout" Target="../slideLayouts/slideLayout146.xml"/><Relationship Id="rId30" Type="http://schemas.openxmlformats.org/officeDocument/2006/relationships/slideLayout" Target="../slideLayouts/slideLayout145.xml"/><Relationship Id="rId33" Type="http://schemas.openxmlformats.org/officeDocument/2006/relationships/slideLayout" Target="../slideLayouts/slideLayout148.xml"/><Relationship Id="rId32" Type="http://schemas.openxmlformats.org/officeDocument/2006/relationships/slideLayout" Target="../slideLayouts/slideLayout147.xml"/><Relationship Id="rId35" Type="http://schemas.openxmlformats.org/officeDocument/2006/relationships/slideLayout" Target="../slideLayouts/slideLayout150.xml"/><Relationship Id="rId34" Type="http://schemas.openxmlformats.org/officeDocument/2006/relationships/slideLayout" Target="../slideLayouts/slideLayout149.xml"/><Relationship Id="rId37" Type="http://schemas.openxmlformats.org/officeDocument/2006/relationships/slideLayout" Target="../slideLayouts/slideLayout152.xml"/><Relationship Id="rId36" Type="http://schemas.openxmlformats.org/officeDocument/2006/relationships/slideLayout" Target="../slideLayouts/slideLayout151.xml"/><Relationship Id="rId39" Type="http://schemas.openxmlformats.org/officeDocument/2006/relationships/slideLayout" Target="../slideLayouts/slideLayout154.xml"/><Relationship Id="rId38" Type="http://schemas.openxmlformats.org/officeDocument/2006/relationships/slideLayout" Target="../slideLayouts/slideLayout153.xml"/><Relationship Id="rId20" Type="http://schemas.openxmlformats.org/officeDocument/2006/relationships/slideLayout" Target="../slideLayouts/slideLayout135.xml"/><Relationship Id="rId22" Type="http://schemas.openxmlformats.org/officeDocument/2006/relationships/slideLayout" Target="../slideLayouts/slideLayout137.xml"/><Relationship Id="rId21" Type="http://schemas.openxmlformats.org/officeDocument/2006/relationships/slideLayout" Target="../slideLayouts/slideLayout136.xml"/><Relationship Id="rId24" Type="http://schemas.openxmlformats.org/officeDocument/2006/relationships/slideLayout" Target="../slideLayouts/slideLayout139.xml"/><Relationship Id="rId23" Type="http://schemas.openxmlformats.org/officeDocument/2006/relationships/slideLayout" Target="../slideLayouts/slideLayout138.xml"/><Relationship Id="rId26" Type="http://schemas.openxmlformats.org/officeDocument/2006/relationships/slideLayout" Target="../slideLayouts/slideLayout141.xml"/><Relationship Id="rId25" Type="http://schemas.openxmlformats.org/officeDocument/2006/relationships/slideLayout" Target="../slideLayouts/slideLayout140.xml"/><Relationship Id="rId28" Type="http://schemas.openxmlformats.org/officeDocument/2006/relationships/slideLayout" Target="../slideLayouts/slideLayout143.xml"/><Relationship Id="rId27" Type="http://schemas.openxmlformats.org/officeDocument/2006/relationships/slideLayout" Target="../slideLayouts/slideLayout142.xml"/><Relationship Id="rId29" Type="http://schemas.openxmlformats.org/officeDocument/2006/relationships/slideLayout" Target="../slideLayouts/slideLayout144.xml"/><Relationship Id="rId51" Type="http://schemas.openxmlformats.org/officeDocument/2006/relationships/slideLayout" Target="../slideLayouts/slideLayout166.xml"/><Relationship Id="rId50" Type="http://schemas.openxmlformats.org/officeDocument/2006/relationships/slideLayout" Target="../slideLayouts/slideLayout165.xml"/><Relationship Id="rId53" Type="http://schemas.openxmlformats.org/officeDocument/2006/relationships/theme" Target="../theme/theme2.xml"/><Relationship Id="rId52" Type="http://schemas.openxmlformats.org/officeDocument/2006/relationships/slideLayout" Target="../slideLayouts/slideLayout167.xml"/><Relationship Id="rId11" Type="http://schemas.openxmlformats.org/officeDocument/2006/relationships/slideLayout" Target="../slideLayouts/slideLayout126.xml"/><Relationship Id="rId10" Type="http://schemas.openxmlformats.org/officeDocument/2006/relationships/slideLayout" Target="../slideLayouts/slideLayout125.xml"/><Relationship Id="rId13" Type="http://schemas.openxmlformats.org/officeDocument/2006/relationships/slideLayout" Target="../slideLayouts/slideLayout128.xml"/><Relationship Id="rId12" Type="http://schemas.openxmlformats.org/officeDocument/2006/relationships/slideLayout" Target="../slideLayouts/slideLayout127.xml"/><Relationship Id="rId15" Type="http://schemas.openxmlformats.org/officeDocument/2006/relationships/slideLayout" Target="../slideLayouts/slideLayout130.xml"/><Relationship Id="rId14" Type="http://schemas.openxmlformats.org/officeDocument/2006/relationships/slideLayout" Target="../slideLayouts/slideLayout129.xml"/><Relationship Id="rId17" Type="http://schemas.openxmlformats.org/officeDocument/2006/relationships/slideLayout" Target="../slideLayouts/slideLayout132.xml"/><Relationship Id="rId16" Type="http://schemas.openxmlformats.org/officeDocument/2006/relationships/slideLayout" Target="../slideLayouts/slideLayout131.xml"/><Relationship Id="rId19" Type="http://schemas.openxmlformats.org/officeDocument/2006/relationships/slideLayout" Target="../slideLayouts/slideLayout134.xml"/><Relationship Id="rId18" Type="http://schemas.openxmlformats.org/officeDocument/2006/relationships/slideLayout" Target="../slideLayouts/slideLayout133.xml"/></Relationships>
</file>

<file path=ppt/slideMasters/_rels/slideMaster5.xml.rels><?xml version="1.0" encoding="UTF-8" standalone="yes"?><Relationships xmlns="http://schemas.openxmlformats.org/package/2006/relationships"><Relationship Id="rId40" Type="http://schemas.openxmlformats.org/officeDocument/2006/relationships/slideLayout" Target="../slideLayouts/slideLayout207.xml"/><Relationship Id="rId42" Type="http://schemas.openxmlformats.org/officeDocument/2006/relationships/slideLayout" Target="../slideLayouts/slideLayout209.xml"/><Relationship Id="rId41" Type="http://schemas.openxmlformats.org/officeDocument/2006/relationships/slideLayout" Target="../slideLayouts/slideLayout208.xml"/><Relationship Id="rId44" Type="http://schemas.openxmlformats.org/officeDocument/2006/relationships/slideLayout" Target="../slideLayouts/slideLayout211.xml"/><Relationship Id="rId43" Type="http://schemas.openxmlformats.org/officeDocument/2006/relationships/slideLayout" Target="../slideLayouts/slideLayout210.xml"/><Relationship Id="rId46" Type="http://schemas.openxmlformats.org/officeDocument/2006/relationships/slideLayout" Target="../slideLayouts/slideLayout213.xml"/><Relationship Id="rId45" Type="http://schemas.openxmlformats.org/officeDocument/2006/relationships/slideLayout" Target="../slideLayouts/slideLayout212.xml"/><Relationship Id="rId1" Type="http://schemas.openxmlformats.org/officeDocument/2006/relationships/slideLayout" Target="../slideLayouts/slideLayout168.xml"/><Relationship Id="rId2" Type="http://schemas.openxmlformats.org/officeDocument/2006/relationships/slideLayout" Target="../slideLayouts/slideLayout169.xml"/><Relationship Id="rId3" Type="http://schemas.openxmlformats.org/officeDocument/2006/relationships/slideLayout" Target="../slideLayouts/slideLayout170.xml"/><Relationship Id="rId4" Type="http://schemas.openxmlformats.org/officeDocument/2006/relationships/slideLayout" Target="../slideLayouts/slideLayout171.xml"/><Relationship Id="rId9" Type="http://schemas.openxmlformats.org/officeDocument/2006/relationships/slideLayout" Target="../slideLayouts/slideLayout176.xml"/><Relationship Id="rId48" Type="http://schemas.openxmlformats.org/officeDocument/2006/relationships/slideLayout" Target="../slideLayouts/slideLayout215.xml"/><Relationship Id="rId47" Type="http://schemas.openxmlformats.org/officeDocument/2006/relationships/slideLayout" Target="../slideLayouts/slideLayout214.xml"/><Relationship Id="rId49" Type="http://schemas.openxmlformats.org/officeDocument/2006/relationships/slideLayout" Target="../slideLayouts/slideLayout216.xml"/><Relationship Id="rId5" Type="http://schemas.openxmlformats.org/officeDocument/2006/relationships/slideLayout" Target="../slideLayouts/slideLayout172.xml"/><Relationship Id="rId6" Type="http://schemas.openxmlformats.org/officeDocument/2006/relationships/slideLayout" Target="../slideLayouts/slideLayout173.xml"/><Relationship Id="rId7" Type="http://schemas.openxmlformats.org/officeDocument/2006/relationships/slideLayout" Target="../slideLayouts/slideLayout174.xml"/><Relationship Id="rId8" Type="http://schemas.openxmlformats.org/officeDocument/2006/relationships/slideLayout" Target="../slideLayouts/slideLayout175.xml"/><Relationship Id="rId31" Type="http://schemas.openxmlformats.org/officeDocument/2006/relationships/slideLayout" Target="../slideLayouts/slideLayout198.xml"/><Relationship Id="rId30" Type="http://schemas.openxmlformats.org/officeDocument/2006/relationships/slideLayout" Target="../slideLayouts/slideLayout197.xml"/><Relationship Id="rId33" Type="http://schemas.openxmlformats.org/officeDocument/2006/relationships/slideLayout" Target="../slideLayouts/slideLayout200.xml"/><Relationship Id="rId32" Type="http://schemas.openxmlformats.org/officeDocument/2006/relationships/slideLayout" Target="../slideLayouts/slideLayout199.xml"/><Relationship Id="rId35" Type="http://schemas.openxmlformats.org/officeDocument/2006/relationships/slideLayout" Target="../slideLayouts/slideLayout202.xml"/><Relationship Id="rId34" Type="http://schemas.openxmlformats.org/officeDocument/2006/relationships/slideLayout" Target="../slideLayouts/slideLayout201.xml"/><Relationship Id="rId37" Type="http://schemas.openxmlformats.org/officeDocument/2006/relationships/slideLayout" Target="../slideLayouts/slideLayout204.xml"/><Relationship Id="rId36" Type="http://schemas.openxmlformats.org/officeDocument/2006/relationships/slideLayout" Target="../slideLayouts/slideLayout203.xml"/><Relationship Id="rId39" Type="http://schemas.openxmlformats.org/officeDocument/2006/relationships/slideLayout" Target="../slideLayouts/slideLayout206.xml"/><Relationship Id="rId38" Type="http://schemas.openxmlformats.org/officeDocument/2006/relationships/slideLayout" Target="../slideLayouts/slideLayout205.xml"/><Relationship Id="rId20" Type="http://schemas.openxmlformats.org/officeDocument/2006/relationships/slideLayout" Target="../slideLayouts/slideLayout187.xml"/><Relationship Id="rId22" Type="http://schemas.openxmlformats.org/officeDocument/2006/relationships/slideLayout" Target="../slideLayouts/slideLayout189.xml"/><Relationship Id="rId21" Type="http://schemas.openxmlformats.org/officeDocument/2006/relationships/slideLayout" Target="../slideLayouts/slideLayout188.xml"/><Relationship Id="rId24" Type="http://schemas.openxmlformats.org/officeDocument/2006/relationships/slideLayout" Target="../slideLayouts/slideLayout191.xml"/><Relationship Id="rId23" Type="http://schemas.openxmlformats.org/officeDocument/2006/relationships/slideLayout" Target="../slideLayouts/slideLayout190.xml"/><Relationship Id="rId26" Type="http://schemas.openxmlformats.org/officeDocument/2006/relationships/slideLayout" Target="../slideLayouts/slideLayout193.xml"/><Relationship Id="rId25" Type="http://schemas.openxmlformats.org/officeDocument/2006/relationships/slideLayout" Target="../slideLayouts/slideLayout192.xml"/><Relationship Id="rId28" Type="http://schemas.openxmlformats.org/officeDocument/2006/relationships/slideLayout" Target="../slideLayouts/slideLayout195.xml"/><Relationship Id="rId27" Type="http://schemas.openxmlformats.org/officeDocument/2006/relationships/slideLayout" Target="../slideLayouts/slideLayout194.xml"/><Relationship Id="rId29" Type="http://schemas.openxmlformats.org/officeDocument/2006/relationships/slideLayout" Target="../slideLayouts/slideLayout196.xml"/><Relationship Id="rId51" Type="http://schemas.openxmlformats.org/officeDocument/2006/relationships/slideLayout" Target="../slideLayouts/slideLayout218.xml"/><Relationship Id="rId50" Type="http://schemas.openxmlformats.org/officeDocument/2006/relationships/slideLayout" Target="../slideLayouts/slideLayout217.xml"/><Relationship Id="rId53" Type="http://schemas.openxmlformats.org/officeDocument/2006/relationships/theme" Target="../theme/theme8.xml"/><Relationship Id="rId52" Type="http://schemas.openxmlformats.org/officeDocument/2006/relationships/slideLayout" Target="../slideLayouts/slideLayout219.xml"/><Relationship Id="rId11" Type="http://schemas.openxmlformats.org/officeDocument/2006/relationships/slideLayout" Target="../slideLayouts/slideLayout178.xml"/><Relationship Id="rId10" Type="http://schemas.openxmlformats.org/officeDocument/2006/relationships/slideLayout" Target="../slideLayouts/slideLayout177.xml"/><Relationship Id="rId13" Type="http://schemas.openxmlformats.org/officeDocument/2006/relationships/slideLayout" Target="../slideLayouts/slideLayout180.xml"/><Relationship Id="rId12" Type="http://schemas.openxmlformats.org/officeDocument/2006/relationships/slideLayout" Target="../slideLayouts/slideLayout179.xml"/><Relationship Id="rId15" Type="http://schemas.openxmlformats.org/officeDocument/2006/relationships/slideLayout" Target="../slideLayouts/slideLayout182.xml"/><Relationship Id="rId14" Type="http://schemas.openxmlformats.org/officeDocument/2006/relationships/slideLayout" Target="../slideLayouts/slideLayout181.xml"/><Relationship Id="rId17" Type="http://schemas.openxmlformats.org/officeDocument/2006/relationships/slideLayout" Target="../slideLayouts/slideLayout184.xml"/><Relationship Id="rId16" Type="http://schemas.openxmlformats.org/officeDocument/2006/relationships/slideLayout" Target="../slideLayouts/slideLayout183.xml"/><Relationship Id="rId19" Type="http://schemas.openxmlformats.org/officeDocument/2006/relationships/slideLayout" Target="../slideLayouts/slideLayout186.xml"/><Relationship Id="rId18" Type="http://schemas.openxmlformats.org/officeDocument/2006/relationships/slideLayout" Target="../slideLayouts/slideLayout185.xml"/></Relationships>
</file>

<file path=ppt/slideMasters/_rels/slideMaster6.xml.rels><?xml version="1.0" encoding="UTF-8" standalone="yes"?><Relationships xmlns="http://schemas.openxmlformats.org/package/2006/relationships"><Relationship Id="rId40" Type="http://schemas.openxmlformats.org/officeDocument/2006/relationships/slideLayout" Target="../slideLayouts/slideLayout259.xml"/><Relationship Id="rId42" Type="http://schemas.openxmlformats.org/officeDocument/2006/relationships/slideLayout" Target="../slideLayouts/slideLayout261.xml"/><Relationship Id="rId41" Type="http://schemas.openxmlformats.org/officeDocument/2006/relationships/slideLayout" Target="../slideLayouts/slideLayout260.xml"/><Relationship Id="rId44" Type="http://schemas.openxmlformats.org/officeDocument/2006/relationships/slideLayout" Target="../slideLayouts/slideLayout263.xml"/><Relationship Id="rId43" Type="http://schemas.openxmlformats.org/officeDocument/2006/relationships/slideLayout" Target="../slideLayouts/slideLayout262.xml"/><Relationship Id="rId46" Type="http://schemas.openxmlformats.org/officeDocument/2006/relationships/slideLayout" Target="../slideLayouts/slideLayout265.xml"/><Relationship Id="rId45" Type="http://schemas.openxmlformats.org/officeDocument/2006/relationships/slideLayout" Target="../slideLayouts/slideLayout264.xml"/><Relationship Id="rId1" Type="http://schemas.openxmlformats.org/officeDocument/2006/relationships/slideLayout" Target="../slideLayouts/slideLayout220.xml"/><Relationship Id="rId2" Type="http://schemas.openxmlformats.org/officeDocument/2006/relationships/slideLayout" Target="../slideLayouts/slideLayout221.xml"/><Relationship Id="rId3" Type="http://schemas.openxmlformats.org/officeDocument/2006/relationships/slideLayout" Target="../slideLayouts/slideLayout222.xml"/><Relationship Id="rId4" Type="http://schemas.openxmlformats.org/officeDocument/2006/relationships/slideLayout" Target="../slideLayouts/slideLayout223.xml"/><Relationship Id="rId9" Type="http://schemas.openxmlformats.org/officeDocument/2006/relationships/slideLayout" Target="../slideLayouts/slideLayout228.xml"/><Relationship Id="rId48" Type="http://schemas.openxmlformats.org/officeDocument/2006/relationships/slideLayout" Target="../slideLayouts/slideLayout267.xml"/><Relationship Id="rId47" Type="http://schemas.openxmlformats.org/officeDocument/2006/relationships/slideLayout" Target="../slideLayouts/slideLayout266.xml"/><Relationship Id="rId49" Type="http://schemas.openxmlformats.org/officeDocument/2006/relationships/slideLayout" Target="../slideLayouts/slideLayout268.xml"/><Relationship Id="rId5" Type="http://schemas.openxmlformats.org/officeDocument/2006/relationships/slideLayout" Target="../slideLayouts/slideLayout224.xml"/><Relationship Id="rId6" Type="http://schemas.openxmlformats.org/officeDocument/2006/relationships/slideLayout" Target="../slideLayouts/slideLayout225.xml"/><Relationship Id="rId7" Type="http://schemas.openxmlformats.org/officeDocument/2006/relationships/slideLayout" Target="../slideLayouts/slideLayout226.xml"/><Relationship Id="rId8" Type="http://schemas.openxmlformats.org/officeDocument/2006/relationships/slideLayout" Target="../slideLayouts/slideLayout227.xml"/><Relationship Id="rId31" Type="http://schemas.openxmlformats.org/officeDocument/2006/relationships/slideLayout" Target="../slideLayouts/slideLayout250.xml"/><Relationship Id="rId30" Type="http://schemas.openxmlformats.org/officeDocument/2006/relationships/slideLayout" Target="../slideLayouts/slideLayout249.xml"/><Relationship Id="rId33" Type="http://schemas.openxmlformats.org/officeDocument/2006/relationships/slideLayout" Target="../slideLayouts/slideLayout252.xml"/><Relationship Id="rId32" Type="http://schemas.openxmlformats.org/officeDocument/2006/relationships/slideLayout" Target="../slideLayouts/slideLayout251.xml"/><Relationship Id="rId35" Type="http://schemas.openxmlformats.org/officeDocument/2006/relationships/slideLayout" Target="../slideLayouts/slideLayout254.xml"/><Relationship Id="rId34" Type="http://schemas.openxmlformats.org/officeDocument/2006/relationships/slideLayout" Target="../slideLayouts/slideLayout253.xml"/><Relationship Id="rId37" Type="http://schemas.openxmlformats.org/officeDocument/2006/relationships/slideLayout" Target="../slideLayouts/slideLayout256.xml"/><Relationship Id="rId36" Type="http://schemas.openxmlformats.org/officeDocument/2006/relationships/slideLayout" Target="../slideLayouts/slideLayout255.xml"/><Relationship Id="rId39" Type="http://schemas.openxmlformats.org/officeDocument/2006/relationships/slideLayout" Target="../slideLayouts/slideLayout258.xml"/><Relationship Id="rId38" Type="http://schemas.openxmlformats.org/officeDocument/2006/relationships/slideLayout" Target="../slideLayouts/slideLayout257.xml"/><Relationship Id="rId20" Type="http://schemas.openxmlformats.org/officeDocument/2006/relationships/slideLayout" Target="../slideLayouts/slideLayout239.xml"/><Relationship Id="rId22" Type="http://schemas.openxmlformats.org/officeDocument/2006/relationships/slideLayout" Target="../slideLayouts/slideLayout241.xml"/><Relationship Id="rId21" Type="http://schemas.openxmlformats.org/officeDocument/2006/relationships/slideLayout" Target="../slideLayouts/slideLayout240.xml"/><Relationship Id="rId24" Type="http://schemas.openxmlformats.org/officeDocument/2006/relationships/slideLayout" Target="../slideLayouts/slideLayout243.xml"/><Relationship Id="rId23" Type="http://schemas.openxmlformats.org/officeDocument/2006/relationships/slideLayout" Target="../slideLayouts/slideLayout242.xml"/><Relationship Id="rId26" Type="http://schemas.openxmlformats.org/officeDocument/2006/relationships/slideLayout" Target="../slideLayouts/slideLayout245.xml"/><Relationship Id="rId25" Type="http://schemas.openxmlformats.org/officeDocument/2006/relationships/slideLayout" Target="../slideLayouts/slideLayout244.xml"/><Relationship Id="rId28" Type="http://schemas.openxmlformats.org/officeDocument/2006/relationships/slideLayout" Target="../slideLayouts/slideLayout247.xml"/><Relationship Id="rId27" Type="http://schemas.openxmlformats.org/officeDocument/2006/relationships/slideLayout" Target="../slideLayouts/slideLayout246.xml"/><Relationship Id="rId29" Type="http://schemas.openxmlformats.org/officeDocument/2006/relationships/slideLayout" Target="../slideLayouts/slideLayout248.xml"/><Relationship Id="rId51" Type="http://schemas.openxmlformats.org/officeDocument/2006/relationships/slideLayout" Target="../slideLayouts/slideLayout270.xml"/><Relationship Id="rId50" Type="http://schemas.openxmlformats.org/officeDocument/2006/relationships/slideLayout" Target="../slideLayouts/slideLayout269.xml"/><Relationship Id="rId53" Type="http://schemas.openxmlformats.org/officeDocument/2006/relationships/theme" Target="../theme/theme1.xml"/><Relationship Id="rId52" Type="http://schemas.openxmlformats.org/officeDocument/2006/relationships/slideLayout" Target="../slideLayouts/slideLayout271.xml"/><Relationship Id="rId11" Type="http://schemas.openxmlformats.org/officeDocument/2006/relationships/slideLayout" Target="../slideLayouts/slideLayout230.xml"/><Relationship Id="rId10" Type="http://schemas.openxmlformats.org/officeDocument/2006/relationships/slideLayout" Target="../slideLayouts/slideLayout229.xml"/><Relationship Id="rId13" Type="http://schemas.openxmlformats.org/officeDocument/2006/relationships/slideLayout" Target="../slideLayouts/slideLayout232.xml"/><Relationship Id="rId12" Type="http://schemas.openxmlformats.org/officeDocument/2006/relationships/slideLayout" Target="../slideLayouts/slideLayout231.xml"/><Relationship Id="rId15" Type="http://schemas.openxmlformats.org/officeDocument/2006/relationships/slideLayout" Target="../slideLayouts/slideLayout234.xml"/><Relationship Id="rId14" Type="http://schemas.openxmlformats.org/officeDocument/2006/relationships/slideLayout" Target="../slideLayouts/slideLayout233.xml"/><Relationship Id="rId17" Type="http://schemas.openxmlformats.org/officeDocument/2006/relationships/slideLayout" Target="../slideLayouts/slideLayout236.xml"/><Relationship Id="rId16" Type="http://schemas.openxmlformats.org/officeDocument/2006/relationships/slideLayout" Target="../slideLayouts/slideLayout235.xml"/><Relationship Id="rId19" Type="http://schemas.openxmlformats.org/officeDocument/2006/relationships/slideLayout" Target="../slideLayouts/slideLayout238.xml"/><Relationship Id="rId18" Type="http://schemas.openxmlformats.org/officeDocument/2006/relationships/slideLayout" Target="../slideLayouts/slideLayout237.xml"/></Relationships>
</file>

<file path=ppt/slideMasters/_rels/slideMaster7.xml.rels><?xml version="1.0" encoding="UTF-8" standalone="yes"?><Relationships xmlns="http://schemas.openxmlformats.org/package/2006/relationships"><Relationship Id="rId40" Type="http://schemas.openxmlformats.org/officeDocument/2006/relationships/slideLayout" Target="../slideLayouts/slideLayout311.xml"/><Relationship Id="rId42" Type="http://schemas.openxmlformats.org/officeDocument/2006/relationships/slideLayout" Target="../slideLayouts/slideLayout313.xml"/><Relationship Id="rId41" Type="http://schemas.openxmlformats.org/officeDocument/2006/relationships/slideLayout" Target="../slideLayouts/slideLayout312.xml"/><Relationship Id="rId44" Type="http://schemas.openxmlformats.org/officeDocument/2006/relationships/slideLayout" Target="../slideLayouts/slideLayout315.xml"/><Relationship Id="rId43" Type="http://schemas.openxmlformats.org/officeDocument/2006/relationships/slideLayout" Target="../slideLayouts/slideLayout314.xml"/><Relationship Id="rId46" Type="http://schemas.openxmlformats.org/officeDocument/2006/relationships/slideLayout" Target="../slideLayouts/slideLayout317.xml"/><Relationship Id="rId45" Type="http://schemas.openxmlformats.org/officeDocument/2006/relationships/slideLayout" Target="../slideLayouts/slideLayout316.xml"/><Relationship Id="rId1" Type="http://schemas.openxmlformats.org/officeDocument/2006/relationships/slideLayout" Target="../slideLayouts/slideLayout272.xml"/><Relationship Id="rId2" Type="http://schemas.openxmlformats.org/officeDocument/2006/relationships/slideLayout" Target="../slideLayouts/slideLayout273.xml"/><Relationship Id="rId3" Type="http://schemas.openxmlformats.org/officeDocument/2006/relationships/slideLayout" Target="../slideLayouts/slideLayout274.xml"/><Relationship Id="rId4" Type="http://schemas.openxmlformats.org/officeDocument/2006/relationships/slideLayout" Target="../slideLayouts/slideLayout275.xml"/><Relationship Id="rId9" Type="http://schemas.openxmlformats.org/officeDocument/2006/relationships/slideLayout" Target="../slideLayouts/slideLayout280.xml"/><Relationship Id="rId48" Type="http://schemas.openxmlformats.org/officeDocument/2006/relationships/slideLayout" Target="../slideLayouts/slideLayout319.xml"/><Relationship Id="rId47" Type="http://schemas.openxmlformats.org/officeDocument/2006/relationships/slideLayout" Target="../slideLayouts/slideLayout318.xml"/><Relationship Id="rId49" Type="http://schemas.openxmlformats.org/officeDocument/2006/relationships/slideLayout" Target="../slideLayouts/slideLayout320.xml"/><Relationship Id="rId5" Type="http://schemas.openxmlformats.org/officeDocument/2006/relationships/slideLayout" Target="../slideLayouts/slideLayout276.xml"/><Relationship Id="rId6" Type="http://schemas.openxmlformats.org/officeDocument/2006/relationships/slideLayout" Target="../slideLayouts/slideLayout277.xml"/><Relationship Id="rId7" Type="http://schemas.openxmlformats.org/officeDocument/2006/relationships/slideLayout" Target="../slideLayouts/slideLayout278.xml"/><Relationship Id="rId8" Type="http://schemas.openxmlformats.org/officeDocument/2006/relationships/slideLayout" Target="../slideLayouts/slideLayout279.xml"/><Relationship Id="rId31" Type="http://schemas.openxmlformats.org/officeDocument/2006/relationships/slideLayout" Target="../slideLayouts/slideLayout302.xml"/><Relationship Id="rId30" Type="http://schemas.openxmlformats.org/officeDocument/2006/relationships/slideLayout" Target="../slideLayouts/slideLayout301.xml"/><Relationship Id="rId33" Type="http://schemas.openxmlformats.org/officeDocument/2006/relationships/slideLayout" Target="../slideLayouts/slideLayout304.xml"/><Relationship Id="rId32" Type="http://schemas.openxmlformats.org/officeDocument/2006/relationships/slideLayout" Target="../slideLayouts/slideLayout303.xml"/><Relationship Id="rId35" Type="http://schemas.openxmlformats.org/officeDocument/2006/relationships/slideLayout" Target="../slideLayouts/slideLayout306.xml"/><Relationship Id="rId34" Type="http://schemas.openxmlformats.org/officeDocument/2006/relationships/slideLayout" Target="../slideLayouts/slideLayout305.xml"/><Relationship Id="rId37" Type="http://schemas.openxmlformats.org/officeDocument/2006/relationships/slideLayout" Target="../slideLayouts/slideLayout308.xml"/><Relationship Id="rId36" Type="http://schemas.openxmlformats.org/officeDocument/2006/relationships/slideLayout" Target="../slideLayouts/slideLayout307.xml"/><Relationship Id="rId39" Type="http://schemas.openxmlformats.org/officeDocument/2006/relationships/slideLayout" Target="../slideLayouts/slideLayout310.xml"/><Relationship Id="rId38" Type="http://schemas.openxmlformats.org/officeDocument/2006/relationships/slideLayout" Target="../slideLayouts/slideLayout309.xml"/><Relationship Id="rId20" Type="http://schemas.openxmlformats.org/officeDocument/2006/relationships/slideLayout" Target="../slideLayouts/slideLayout291.xml"/><Relationship Id="rId22" Type="http://schemas.openxmlformats.org/officeDocument/2006/relationships/slideLayout" Target="../slideLayouts/slideLayout293.xml"/><Relationship Id="rId21" Type="http://schemas.openxmlformats.org/officeDocument/2006/relationships/slideLayout" Target="../slideLayouts/slideLayout292.xml"/><Relationship Id="rId24" Type="http://schemas.openxmlformats.org/officeDocument/2006/relationships/slideLayout" Target="../slideLayouts/slideLayout295.xml"/><Relationship Id="rId23" Type="http://schemas.openxmlformats.org/officeDocument/2006/relationships/slideLayout" Target="../slideLayouts/slideLayout294.xml"/><Relationship Id="rId26" Type="http://schemas.openxmlformats.org/officeDocument/2006/relationships/slideLayout" Target="../slideLayouts/slideLayout297.xml"/><Relationship Id="rId25" Type="http://schemas.openxmlformats.org/officeDocument/2006/relationships/slideLayout" Target="../slideLayouts/slideLayout296.xml"/><Relationship Id="rId28" Type="http://schemas.openxmlformats.org/officeDocument/2006/relationships/slideLayout" Target="../slideLayouts/slideLayout299.xml"/><Relationship Id="rId27" Type="http://schemas.openxmlformats.org/officeDocument/2006/relationships/slideLayout" Target="../slideLayouts/slideLayout298.xml"/><Relationship Id="rId29" Type="http://schemas.openxmlformats.org/officeDocument/2006/relationships/slideLayout" Target="../slideLayouts/slideLayout300.xml"/><Relationship Id="rId51" Type="http://schemas.openxmlformats.org/officeDocument/2006/relationships/slideLayout" Target="../slideLayouts/slideLayout322.xml"/><Relationship Id="rId50" Type="http://schemas.openxmlformats.org/officeDocument/2006/relationships/slideLayout" Target="../slideLayouts/slideLayout321.xml"/><Relationship Id="rId53" Type="http://schemas.openxmlformats.org/officeDocument/2006/relationships/theme" Target="../theme/theme4.xml"/><Relationship Id="rId52" Type="http://schemas.openxmlformats.org/officeDocument/2006/relationships/slideLayout" Target="../slideLayouts/slideLayout323.xml"/><Relationship Id="rId11" Type="http://schemas.openxmlformats.org/officeDocument/2006/relationships/slideLayout" Target="../slideLayouts/slideLayout282.xml"/><Relationship Id="rId10" Type="http://schemas.openxmlformats.org/officeDocument/2006/relationships/slideLayout" Target="../slideLayouts/slideLayout281.xml"/><Relationship Id="rId13" Type="http://schemas.openxmlformats.org/officeDocument/2006/relationships/slideLayout" Target="../slideLayouts/slideLayout284.xml"/><Relationship Id="rId12" Type="http://schemas.openxmlformats.org/officeDocument/2006/relationships/slideLayout" Target="../slideLayouts/slideLayout283.xml"/><Relationship Id="rId15" Type="http://schemas.openxmlformats.org/officeDocument/2006/relationships/slideLayout" Target="../slideLayouts/slideLayout286.xml"/><Relationship Id="rId14" Type="http://schemas.openxmlformats.org/officeDocument/2006/relationships/slideLayout" Target="../slideLayouts/slideLayout285.xml"/><Relationship Id="rId17" Type="http://schemas.openxmlformats.org/officeDocument/2006/relationships/slideLayout" Target="../slideLayouts/slideLayout288.xml"/><Relationship Id="rId16" Type="http://schemas.openxmlformats.org/officeDocument/2006/relationships/slideLayout" Target="../slideLayouts/slideLayout287.xml"/><Relationship Id="rId19" Type="http://schemas.openxmlformats.org/officeDocument/2006/relationships/slideLayout" Target="../slideLayouts/slideLayout290.xml"/><Relationship Id="rId18" Type="http://schemas.openxmlformats.org/officeDocument/2006/relationships/slideLayout" Target="../slideLayouts/slideLayout28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rtl="0">
              <a:spcBef>
                <a:spcPts val="0"/>
              </a:spcBef>
              <a:spcAft>
                <a:spcPts val="0"/>
              </a:spcAft>
              <a:buClr>
                <a:schemeClr val="dk1"/>
              </a:buClr>
              <a:buSzPts val="3000"/>
              <a:buNone/>
              <a:defRPr i="1" sz="3000">
                <a:solidFill>
                  <a:schemeClr val="dk1"/>
                </a:solidFill>
              </a:defRPr>
            </a:lvl2pPr>
            <a:lvl3pPr lvl="2" rtl="0">
              <a:spcBef>
                <a:spcPts val="0"/>
              </a:spcBef>
              <a:spcAft>
                <a:spcPts val="0"/>
              </a:spcAft>
              <a:buClr>
                <a:schemeClr val="dk1"/>
              </a:buClr>
              <a:buSzPts val="3000"/>
              <a:buNone/>
              <a:defRPr i="1" sz="3000">
                <a:solidFill>
                  <a:schemeClr val="dk1"/>
                </a:solidFill>
              </a:defRPr>
            </a:lvl3pPr>
            <a:lvl4pPr lvl="3" rtl="0">
              <a:spcBef>
                <a:spcPts val="0"/>
              </a:spcBef>
              <a:spcAft>
                <a:spcPts val="0"/>
              </a:spcAft>
              <a:buClr>
                <a:schemeClr val="dk1"/>
              </a:buClr>
              <a:buSzPts val="3000"/>
              <a:buNone/>
              <a:defRPr i="1" sz="3000">
                <a:solidFill>
                  <a:schemeClr val="dk1"/>
                </a:solidFill>
              </a:defRPr>
            </a:lvl4pPr>
            <a:lvl5pPr lvl="4" rtl="0">
              <a:spcBef>
                <a:spcPts val="0"/>
              </a:spcBef>
              <a:spcAft>
                <a:spcPts val="0"/>
              </a:spcAft>
              <a:buClr>
                <a:schemeClr val="dk1"/>
              </a:buClr>
              <a:buSzPts val="3000"/>
              <a:buNone/>
              <a:defRPr i="1" sz="3000">
                <a:solidFill>
                  <a:schemeClr val="dk1"/>
                </a:solidFill>
              </a:defRPr>
            </a:lvl5pPr>
            <a:lvl6pPr lvl="5" rtl="0">
              <a:spcBef>
                <a:spcPts val="0"/>
              </a:spcBef>
              <a:spcAft>
                <a:spcPts val="0"/>
              </a:spcAft>
              <a:buClr>
                <a:schemeClr val="dk1"/>
              </a:buClr>
              <a:buSzPts val="3000"/>
              <a:buNone/>
              <a:defRPr i="1" sz="3000">
                <a:solidFill>
                  <a:schemeClr val="dk1"/>
                </a:solidFill>
              </a:defRPr>
            </a:lvl6pPr>
            <a:lvl7pPr lvl="6" rtl="0">
              <a:spcBef>
                <a:spcPts val="0"/>
              </a:spcBef>
              <a:spcAft>
                <a:spcPts val="0"/>
              </a:spcAft>
              <a:buClr>
                <a:schemeClr val="dk1"/>
              </a:buClr>
              <a:buSzPts val="3000"/>
              <a:buNone/>
              <a:defRPr i="1" sz="3000">
                <a:solidFill>
                  <a:schemeClr val="dk1"/>
                </a:solidFill>
              </a:defRPr>
            </a:lvl7pPr>
            <a:lvl8pPr lvl="7" rtl="0">
              <a:spcBef>
                <a:spcPts val="0"/>
              </a:spcBef>
              <a:spcAft>
                <a:spcPts val="0"/>
              </a:spcAft>
              <a:buClr>
                <a:schemeClr val="dk1"/>
              </a:buClr>
              <a:buSzPts val="3000"/>
              <a:buNone/>
              <a:defRPr i="1" sz="3000">
                <a:solidFill>
                  <a:schemeClr val="dk1"/>
                </a:solidFill>
              </a:defRPr>
            </a:lvl8pPr>
            <a:lvl9pPr lvl="8" rtl="0">
              <a:spcBef>
                <a:spcPts val="0"/>
              </a:spcBef>
              <a:spcAft>
                <a:spcPts val="0"/>
              </a:spcAft>
              <a:buClr>
                <a:schemeClr val="dk1"/>
              </a:buClr>
              <a:buSzPts val="3000"/>
              <a:buNone/>
              <a:defRPr i="1" sz="3000">
                <a:solidFill>
                  <a:schemeClr val="dk1"/>
                </a:solidFill>
              </a:defRPr>
            </a:lvl9pPr>
          </a:lstStyle>
          <a:p/>
        </p:txBody>
      </p:sp>
      <p:sp>
        <p:nvSpPr>
          <p:cNvPr id="52" name="Google Shape;52;p13"/>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13" name="Shape 513"/>
        <p:cNvGrpSpPr/>
        <p:nvPr/>
      </p:nvGrpSpPr>
      <p:grpSpPr>
        <a:xfrm>
          <a:off x="0" y="0"/>
          <a:ext cx="0" cy="0"/>
          <a:chOff x="0" y="0"/>
          <a:chExt cx="0" cy="0"/>
        </a:xfrm>
      </p:grpSpPr>
      <p:sp>
        <p:nvSpPr>
          <p:cNvPr id="514" name="Google Shape;514;p66"/>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rtl="0">
              <a:spcBef>
                <a:spcPts val="0"/>
              </a:spcBef>
              <a:spcAft>
                <a:spcPts val="0"/>
              </a:spcAft>
              <a:buClr>
                <a:schemeClr val="dk1"/>
              </a:buClr>
              <a:buSzPts val="3000"/>
              <a:buNone/>
              <a:defRPr i="1" sz="3000">
                <a:solidFill>
                  <a:schemeClr val="dk1"/>
                </a:solidFill>
              </a:defRPr>
            </a:lvl2pPr>
            <a:lvl3pPr lvl="2" rtl="0">
              <a:spcBef>
                <a:spcPts val="0"/>
              </a:spcBef>
              <a:spcAft>
                <a:spcPts val="0"/>
              </a:spcAft>
              <a:buClr>
                <a:schemeClr val="dk1"/>
              </a:buClr>
              <a:buSzPts val="3000"/>
              <a:buNone/>
              <a:defRPr i="1" sz="3000">
                <a:solidFill>
                  <a:schemeClr val="dk1"/>
                </a:solidFill>
              </a:defRPr>
            </a:lvl3pPr>
            <a:lvl4pPr lvl="3" rtl="0">
              <a:spcBef>
                <a:spcPts val="0"/>
              </a:spcBef>
              <a:spcAft>
                <a:spcPts val="0"/>
              </a:spcAft>
              <a:buClr>
                <a:schemeClr val="dk1"/>
              </a:buClr>
              <a:buSzPts val="3000"/>
              <a:buNone/>
              <a:defRPr i="1" sz="3000">
                <a:solidFill>
                  <a:schemeClr val="dk1"/>
                </a:solidFill>
              </a:defRPr>
            </a:lvl4pPr>
            <a:lvl5pPr lvl="4" rtl="0">
              <a:spcBef>
                <a:spcPts val="0"/>
              </a:spcBef>
              <a:spcAft>
                <a:spcPts val="0"/>
              </a:spcAft>
              <a:buClr>
                <a:schemeClr val="dk1"/>
              </a:buClr>
              <a:buSzPts val="3000"/>
              <a:buNone/>
              <a:defRPr i="1" sz="3000">
                <a:solidFill>
                  <a:schemeClr val="dk1"/>
                </a:solidFill>
              </a:defRPr>
            </a:lvl5pPr>
            <a:lvl6pPr lvl="5" rtl="0">
              <a:spcBef>
                <a:spcPts val="0"/>
              </a:spcBef>
              <a:spcAft>
                <a:spcPts val="0"/>
              </a:spcAft>
              <a:buClr>
                <a:schemeClr val="dk1"/>
              </a:buClr>
              <a:buSzPts val="3000"/>
              <a:buNone/>
              <a:defRPr i="1" sz="3000">
                <a:solidFill>
                  <a:schemeClr val="dk1"/>
                </a:solidFill>
              </a:defRPr>
            </a:lvl6pPr>
            <a:lvl7pPr lvl="6" rtl="0">
              <a:spcBef>
                <a:spcPts val="0"/>
              </a:spcBef>
              <a:spcAft>
                <a:spcPts val="0"/>
              </a:spcAft>
              <a:buClr>
                <a:schemeClr val="dk1"/>
              </a:buClr>
              <a:buSzPts val="3000"/>
              <a:buNone/>
              <a:defRPr i="1" sz="3000">
                <a:solidFill>
                  <a:schemeClr val="dk1"/>
                </a:solidFill>
              </a:defRPr>
            </a:lvl7pPr>
            <a:lvl8pPr lvl="7" rtl="0">
              <a:spcBef>
                <a:spcPts val="0"/>
              </a:spcBef>
              <a:spcAft>
                <a:spcPts val="0"/>
              </a:spcAft>
              <a:buClr>
                <a:schemeClr val="dk1"/>
              </a:buClr>
              <a:buSzPts val="3000"/>
              <a:buNone/>
              <a:defRPr i="1" sz="3000">
                <a:solidFill>
                  <a:schemeClr val="dk1"/>
                </a:solidFill>
              </a:defRPr>
            </a:lvl8pPr>
            <a:lvl9pPr lvl="8" rtl="0">
              <a:spcBef>
                <a:spcPts val="0"/>
              </a:spcBef>
              <a:spcAft>
                <a:spcPts val="0"/>
              </a:spcAft>
              <a:buClr>
                <a:schemeClr val="dk1"/>
              </a:buClr>
              <a:buSzPts val="3000"/>
              <a:buNone/>
              <a:defRPr i="1" sz="3000">
                <a:solidFill>
                  <a:schemeClr val="dk1"/>
                </a:solidFill>
              </a:defRPr>
            </a:lvl9pPr>
          </a:lstStyle>
          <a:p/>
        </p:txBody>
      </p:sp>
      <p:sp>
        <p:nvSpPr>
          <p:cNvPr id="515" name="Google Shape;515;p66"/>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36" r:id="rId26"/>
    <p:sldLayoutId id="2147483737" r:id="rId27"/>
    <p:sldLayoutId id="2147483738" r:id="rId28"/>
    <p:sldLayoutId id="2147483739" r:id="rId29"/>
    <p:sldLayoutId id="2147483740" r:id="rId30"/>
    <p:sldLayoutId id="2147483741" r:id="rId31"/>
    <p:sldLayoutId id="2147483742" r:id="rId32"/>
    <p:sldLayoutId id="2147483743" r:id="rId33"/>
    <p:sldLayoutId id="2147483744" r:id="rId34"/>
    <p:sldLayoutId id="2147483745" r:id="rId35"/>
    <p:sldLayoutId id="2147483746" r:id="rId36"/>
    <p:sldLayoutId id="2147483747" r:id="rId37"/>
    <p:sldLayoutId id="2147483748" r:id="rId38"/>
    <p:sldLayoutId id="2147483749" r:id="rId39"/>
    <p:sldLayoutId id="2147483750" r:id="rId40"/>
    <p:sldLayoutId id="2147483751" r:id="rId41"/>
    <p:sldLayoutId id="2147483752" r:id="rId42"/>
    <p:sldLayoutId id="2147483753" r:id="rId43"/>
    <p:sldLayoutId id="2147483754" r:id="rId44"/>
    <p:sldLayoutId id="2147483755" r:id="rId45"/>
    <p:sldLayoutId id="2147483756" r:id="rId46"/>
    <p:sldLayoutId id="2147483757" r:id="rId47"/>
    <p:sldLayoutId id="2147483758" r:id="rId48"/>
    <p:sldLayoutId id="2147483759" r:id="rId49"/>
    <p:sldLayoutId id="2147483760" r:id="rId50"/>
    <p:sldLayoutId id="2147483761" r:id="rId51"/>
    <p:sldLayoutId id="2147483762"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76" name="Shape 976"/>
        <p:cNvGrpSpPr/>
        <p:nvPr/>
      </p:nvGrpSpPr>
      <p:grpSpPr>
        <a:xfrm>
          <a:off x="0" y="0"/>
          <a:ext cx="0" cy="0"/>
          <a:chOff x="0" y="0"/>
          <a:chExt cx="0" cy="0"/>
        </a:xfrm>
      </p:grpSpPr>
      <p:sp>
        <p:nvSpPr>
          <p:cNvPr id="977" name="Google Shape;977;p119"/>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rtl="0">
              <a:spcBef>
                <a:spcPts val="0"/>
              </a:spcBef>
              <a:spcAft>
                <a:spcPts val="0"/>
              </a:spcAft>
              <a:buClr>
                <a:schemeClr val="dk1"/>
              </a:buClr>
              <a:buSzPts val="3000"/>
              <a:buNone/>
              <a:defRPr i="1" sz="3000">
                <a:solidFill>
                  <a:schemeClr val="dk1"/>
                </a:solidFill>
              </a:defRPr>
            </a:lvl2pPr>
            <a:lvl3pPr lvl="2" rtl="0">
              <a:spcBef>
                <a:spcPts val="0"/>
              </a:spcBef>
              <a:spcAft>
                <a:spcPts val="0"/>
              </a:spcAft>
              <a:buClr>
                <a:schemeClr val="dk1"/>
              </a:buClr>
              <a:buSzPts val="3000"/>
              <a:buNone/>
              <a:defRPr i="1" sz="3000">
                <a:solidFill>
                  <a:schemeClr val="dk1"/>
                </a:solidFill>
              </a:defRPr>
            </a:lvl3pPr>
            <a:lvl4pPr lvl="3" rtl="0">
              <a:spcBef>
                <a:spcPts val="0"/>
              </a:spcBef>
              <a:spcAft>
                <a:spcPts val="0"/>
              </a:spcAft>
              <a:buClr>
                <a:schemeClr val="dk1"/>
              </a:buClr>
              <a:buSzPts val="3000"/>
              <a:buNone/>
              <a:defRPr i="1" sz="3000">
                <a:solidFill>
                  <a:schemeClr val="dk1"/>
                </a:solidFill>
              </a:defRPr>
            </a:lvl4pPr>
            <a:lvl5pPr lvl="4" rtl="0">
              <a:spcBef>
                <a:spcPts val="0"/>
              </a:spcBef>
              <a:spcAft>
                <a:spcPts val="0"/>
              </a:spcAft>
              <a:buClr>
                <a:schemeClr val="dk1"/>
              </a:buClr>
              <a:buSzPts val="3000"/>
              <a:buNone/>
              <a:defRPr i="1" sz="3000">
                <a:solidFill>
                  <a:schemeClr val="dk1"/>
                </a:solidFill>
              </a:defRPr>
            </a:lvl5pPr>
            <a:lvl6pPr lvl="5" rtl="0">
              <a:spcBef>
                <a:spcPts val="0"/>
              </a:spcBef>
              <a:spcAft>
                <a:spcPts val="0"/>
              </a:spcAft>
              <a:buClr>
                <a:schemeClr val="dk1"/>
              </a:buClr>
              <a:buSzPts val="3000"/>
              <a:buNone/>
              <a:defRPr i="1" sz="3000">
                <a:solidFill>
                  <a:schemeClr val="dk1"/>
                </a:solidFill>
              </a:defRPr>
            </a:lvl6pPr>
            <a:lvl7pPr lvl="6" rtl="0">
              <a:spcBef>
                <a:spcPts val="0"/>
              </a:spcBef>
              <a:spcAft>
                <a:spcPts val="0"/>
              </a:spcAft>
              <a:buClr>
                <a:schemeClr val="dk1"/>
              </a:buClr>
              <a:buSzPts val="3000"/>
              <a:buNone/>
              <a:defRPr i="1" sz="3000">
                <a:solidFill>
                  <a:schemeClr val="dk1"/>
                </a:solidFill>
              </a:defRPr>
            </a:lvl7pPr>
            <a:lvl8pPr lvl="7" rtl="0">
              <a:spcBef>
                <a:spcPts val="0"/>
              </a:spcBef>
              <a:spcAft>
                <a:spcPts val="0"/>
              </a:spcAft>
              <a:buClr>
                <a:schemeClr val="dk1"/>
              </a:buClr>
              <a:buSzPts val="3000"/>
              <a:buNone/>
              <a:defRPr i="1" sz="3000">
                <a:solidFill>
                  <a:schemeClr val="dk1"/>
                </a:solidFill>
              </a:defRPr>
            </a:lvl8pPr>
            <a:lvl9pPr lvl="8" rtl="0">
              <a:spcBef>
                <a:spcPts val="0"/>
              </a:spcBef>
              <a:spcAft>
                <a:spcPts val="0"/>
              </a:spcAft>
              <a:buClr>
                <a:schemeClr val="dk1"/>
              </a:buClr>
              <a:buSzPts val="3000"/>
              <a:buNone/>
              <a:defRPr i="1" sz="3000">
                <a:solidFill>
                  <a:schemeClr val="dk1"/>
                </a:solidFill>
              </a:defRPr>
            </a:lvl9pPr>
          </a:lstStyle>
          <a:p/>
        </p:txBody>
      </p:sp>
      <p:sp>
        <p:nvSpPr>
          <p:cNvPr id="978" name="Google Shape;978;p119"/>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4" r:id="rId22"/>
    <p:sldLayoutId id="2147483785" r:id="rId23"/>
    <p:sldLayoutId id="2147483786" r:id="rId24"/>
    <p:sldLayoutId id="2147483787" r:id="rId25"/>
    <p:sldLayoutId id="2147483788" r:id="rId26"/>
    <p:sldLayoutId id="2147483789" r:id="rId27"/>
    <p:sldLayoutId id="2147483790" r:id="rId28"/>
    <p:sldLayoutId id="2147483791" r:id="rId29"/>
    <p:sldLayoutId id="2147483792" r:id="rId30"/>
    <p:sldLayoutId id="2147483793" r:id="rId31"/>
    <p:sldLayoutId id="2147483794" r:id="rId32"/>
    <p:sldLayoutId id="2147483795" r:id="rId33"/>
    <p:sldLayoutId id="2147483796" r:id="rId34"/>
    <p:sldLayoutId id="2147483797" r:id="rId35"/>
    <p:sldLayoutId id="2147483798" r:id="rId36"/>
    <p:sldLayoutId id="2147483799" r:id="rId37"/>
    <p:sldLayoutId id="2147483800" r:id="rId38"/>
    <p:sldLayoutId id="2147483801" r:id="rId39"/>
    <p:sldLayoutId id="2147483802" r:id="rId40"/>
    <p:sldLayoutId id="2147483803" r:id="rId41"/>
    <p:sldLayoutId id="2147483804" r:id="rId42"/>
    <p:sldLayoutId id="2147483805" r:id="rId43"/>
    <p:sldLayoutId id="2147483806" r:id="rId44"/>
    <p:sldLayoutId id="2147483807" r:id="rId45"/>
    <p:sldLayoutId id="2147483808" r:id="rId46"/>
    <p:sldLayoutId id="2147483809" r:id="rId47"/>
    <p:sldLayoutId id="2147483810" r:id="rId48"/>
    <p:sldLayoutId id="2147483811" r:id="rId49"/>
    <p:sldLayoutId id="2147483812" r:id="rId50"/>
    <p:sldLayoutId id="2147483813" r:id="rId51"/>
    <p:sldLayoutId id="2147483814"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439" name="Shape 1439"/>
        <p:cNvGrpSpPr/>
        <p:nvPr/>
      </p:nvGrpSpPr>
      <p:grpSpPr>
        <a:xfrm>
          <a:off x="0" y="0"/>
          <a:ext cx="0" cy="0"/>
          <a:chOff x="0" y="0"/>
          <a:chExt cx="0" cy="0"/>
        </a:xfrm>
      </p:grpSpPr>
      <p:sp>
        <p:nvSpPr>
          <p:cNvPr id="1440" name="Google Shape;1440;p172"/>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rtl="0">
              <a:spcBef>
                <a:spcPts val="0"/>
              </a:spcBef>
              <a:spcAft>
                <a:spcPts val="0"/>
              </a:spcAft>
              <a:buClr>
                <a:schemeClr val="dk1"/>
              </a:buClr>
              <a:buSzPts val="3000"/>
              <a:buNone/>
              <a:defRPr i="1" sz="3000">
                <a:solidFill>
                  <a:schemeClr val="dk1"/>
                </a:solidFill>
              </a:defRPr>
            </a:lvl2pPr>
            <a:lvl3pPr lvl="2" rtl="0">
              <a:spcBef>
                <a:spcPts val="0"/>
              </a:spcBef>
              <a:spcAft>
                <a:spcPts val="0"/>
              </a:spcAft>
              <a:buClr>
                <a:schemeClr val="dk1"/>
              </a:buClr>
              <a:buSzPts val="3000"/>
              <a:buNone/>
              <a:defRPr i="1" sz="3000">
                <a:solidFill>
                  <a:schemeClr val="dk1"/>
                </a:solidFill>
              </a:defRPr>
            </a:lvl3pPr>
            <a:lvl4pPr lvl="3" rtl="0">
              <a:spcBef>
                <a:spcPts val="0"/>
              </a:spcBef>
              <a:spcAft>
                <a:spcPts val="0"/>
              </a:spcAft>
              <a:buClr>
                <a:schemeClr val="dk1"/>
              </a:buClr>
              <a:buSzPts val="3000"/>
              <a:buNone/>
              <a:defRPr i="1" sz="3000">
                <a:solidFill>
                  <a:schemeClr val="dk1"/>
                </a:solidFill>
              </a:defRPr>
            </a:lvl4pPr>
            <a:lvl5pPr lvl="4" rtl="0">
              <a:spcBef>
                <a:spcPts val="0"/>
              </a:spcBef>
              <a:spcAft>
                <a:spcPts val="0"/>
              </a:spcAft>
              <a:buClr>
                <a:schemeClr val="dk1"/>
              </a:buClr>
              <a:buSzPts val="3000"/>
              <a:buNone/>
              <a:defRPr i="1" sz="3000">
                <a:solidFill>
                  <a:schemeClr val="dk1"/>
                </a:solidFill>
              </a:defRPr>
            </a:lvl5pPr>
            <a:lvl6pPr lvl="5" rtl="0">
              <a:spcBef>
                <a:spcPts val="0"/>
              </a:spcBef>
              <a:spcAft>
                <a:spcPts val="0"/>
              </a:spcAft>
              <a:buClr>
                <a:schemeClr val="dk1"/>
              </a:buClr>
              <a:buSzPts val="3000"/>
              <a:buNone/>
              <a:defRPr i="1" sz="3000">
                <a:solidFill>
                  <a:schemeClr val="dk1"/>
                </a:solidFill>
              </a:defRPr>
            </a:lvl6pPr>
            <a:lvl7pPr lvl="6" rtl="0">
              <a:spcBef>
                <a:spcPts val="0"/>
              </a:spcBef>
              <a:spcAft>
                <a:spcPts val="0"/>
              </a:spcAft>
              <a:buClr>
                <a:schemeClr val="dk1"/>
              </a:buClr>
              <a:buSzPts val="3000"/>
              <a:buNone/>
              <a:defRPr i="1" sz="3000">
                <a:solidFill>
                  <a:schemeClr val="dk1"/>
                </a:solidFill>
              </a:defRPr>
            </a:lvl7pPr>
            <a:lvl8pPr lvl="7" rtl="0">
              <a:spcBef>
                <a:spcPts val="0"/>
              </a:spcBef>
              <a:spcAft>
                <a:spcPts val="0"/>
              </a:spcAft>
              <a:buClr>
                <a:schemeClr val="dk1"/>
              </a:buClr>
              <a:buSzPts val="3000"/>
              <a:buNone/>
              <a:defRPr i="1" sz="3000">
                <a:solidFill>
                  <a:schemeClr val="dk1"/>
                </a:solidFill>
              </a:defRPr>
            </a:lvl8pPr>
            <a:lvl9pPr lvl="8" rtl="0">
              <a:spcBef>
                <a:spcPts val="0"/>
              </a:spcBef>
              <a:spcAft>
                <a:spcPts val="0"/>
              </a:spcAft>
              <a:buClr>
                <a:schemeClr val="dk1"/>
              </a:buClr>
              <a:buSzPts val="3000"/>
              <a:buNone/>
              <a:defRPr i="1" sz="3000">
                <a:solidFill>
                  <a:schemeClr val="dk1"/>
                </a:solidFill>
              </a:defRPr>
            </a:lvl9pPr>
          </a:lstStyle>
          <a:p/>
        </p:txBody>
      </p:sp>
      <p:sp>
        <p:nvSpPr>
          <p:cNvPr id="1441" name="Google Shape;1441;p172"/>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 id="2147483832" r:id="rId18"/>
    <p:sldLayoutId id="2147483833" r:id="rId19"/>
    <p:sldLayoutId id="2147483834" r:id="rId20"/>
    <p:sldLayoutId id="2147483835" r:id="rId21"/>
    <p:sldLayoutId id="2147483836" r:id="rId22"/>
    <p:sldLayoutId id="2147483837" r:id="rId23"/>
    <p:sldLayoutId id="2147483838" r:id="rId24"/>
    <p:sldLayoutId id="2147483839" r:id="rId25"/>
    <p:sldLayoutId id="2147483840" r:id="rId26"/>
    <p:sldLayoutId id="2147483841" r:id="rId27"/>
    <p:sldLayoutId id="2147483842" r:id="rId28"/>
    <p:sldLayoutId id="2147483843" r:id="rId29"/>
    <p:sldLayoutId id="2147483844" r:id="rId30"/>
    <p:sldLayoutId id="2147483845" r:id="rId31"/>
    <p:sldLayoutId id="2147483846" r:id="rId32"/>
    <p:sldLayoutId id="2147483847" r:id="rId33"/>
    <p:sldLayoutId id="2147483848" r:id="rId34"/>
    <p:sldLayoutId id="2147483849" r:id="rId35"/>
    <p:sldLayoutId id="2147483850" r:id="rId36"/>
    <p:sldLayoutId id="2147483851" r:id="rId37"/>
    <p:sldLayoutId id="2147483852" r:id="rId38"/>
    <p:sldLayoutId id="2147483853" r:id="rId39"/>
    <p:sldLayoutId id="2147483854" r:id="rId40"/>
    <p:sldLayoutId id="2147483855" r:id="rId41"/>
    <p:sldLayoutId id="2147483856" r:id="rId42"/>
    <p:sldLayoutId id="2147483857" r:id="rId43"/>
    <p:sldLayoutId id="2147483858" r:id="rId44"/>
    <p:sldLayoutId id="2147483859" r:id="rId45"/>
    <p:sldLayoutId id="2147483860" r:id="rId46"/>
    <p:sldLayoutId id="2147483861" r:id="rId47"/>
    <p:sldLayoutId id="2147483862" r:id="rId48"/>
    <p:sldLayoutId id="2147483863" r:id="rId49"/>
    <p:sldLayoutId id="2147483864" r:id="rId50"/>
    <p:sldLayoutId id="2147483865" r:id="rId51"/>
    <p:sldLayoutId id="2147483866"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902" name="Shape 1902"/>
        <p:cNvGrpSpPr/>
        <p:nvPr/>
      </p:nvGrpSpPr>
      <p:grpSpPr>
        <a:xfrm>
          <a:off x="0" y="0"/>
          <a:ext cx="0" cy="0"/>
          <a:chOff x="0" y="0"/>
          <a:chExt cx="0" cy="0"/>
        </a:xfrm>
      </p:grpSpPr>
      <p:sp>
        <p:nvSpPr>
          <p:cNvPr id="1903" name="Google Shape;1903;p225"/>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rtl="0">
              <a:spcBef>
                <a:spcPts val="0"/>
              </a:spcBef>
              <a:spcAft>
                <a:spcPts val="0"/>
              </a:spcAft>
              <a:buClr>
                <a:schemeClr val="dk1"/>
              </a:buClr>
              <a:buSzPts val="3000"/>
              <a:buNone/>
              <a:defRPr i="1" sz="3000">
                <a:solidFill>
                  <a:schemeClr val="dk1"/>
                </a:solidFill>
              </a:defRPr>
            </a:lvl2pPr>
            <a:lvl3pPr lvl="2" rtl="0">
              <a:spcBef>
                <a:spcPts val="0"/>
              </a:spcBef>
              <a:spcAft>
                <a:spcPts val="0"/>
              </a:spcAft>
              <a:buClr>
                <a:schemeClr val="dk1"/>
              </a:buClr>
              <a:buSzPts val="3000"/>
              <a:buNone/>
              <a:defRPr i="1" sz="3000">
                <a:solidFill>
                  <a:schemeClr val="dk1"/>
                </a:solidFill>
              </a:defRPr>
            </a:lvl3pPr>
            <a:lvl4pPr lvl="3" rtl="0">
              <a:spcBef>
                <a:spcPts val="0"/>
              </a:spcBef>
              <a:spcAft>
                <a:spcPts val="0"/>
              </a:spcAft>
              <a:buClr>
                <a:schemeClr val="dk1"/>
              </a:buClr>
              <a:buSzPts val="3000"/>
              <a:buNone/>
              <a:defRPr i="1" sz="3000">
                <a:solidFill>
                  <a:schemeClr val="dk1"/>
                </a:solidFill>
              </a:defRPr>
            </a:lvl4pPr>
            <a:lvl5pPr lvl="4" rtl="0">
              <a:spcBef>
                <a:spcPts val="0"/>
              </a:spcBef>
              <a:spcAft>
                <a:spcPts val="0"/>
              </a:spcAft>
              <a:buClr>
                <a:schemeClr val="dk1"/>
              </a:buClr>
              <a:buSzPts val="3000"/>
              <a:buNone/>
              <a:defRPr i="1" sz="3000">
                <a:solidFill>
                  <a:schemeClr val="dk1"/>
                </a:solidFill>
              </a:defRPr>
            </a:lvl5pPr>
            <a:lvl6pPr lvl="5" rtl="0">
              <a:spcBef>
                <a:spcPts val="0"/>
              </a:spcBef>
              <a:spcAft>
                <a:spcPts val="0"/>
              </a:spcAft>
              <a:buClr>
                <a:schemeClr val="dk1"/>
              </a:buClr>
              <a:buSzPts val="3000"/>
              <a:buNone/>
              <a:defRPr i="1" sz="3000">
                <a:solidFill>
                  <a:schemeClr val="dk1"/>
                </a:solidFill>
              </a:defRPr>
            </a:lvl6pPr>
            <a:lvl7pPr lvl="6" rtl="0">
              <a:spcBef>
                <a:spcPts val="0"/>
              </a:spcBef>
              <a:spcAft>
                <a:spcPts val="0"/>
              </a:spcAft>
              <a:buClr>
                <a:schemeClr val="dk1"/>
              </a:buClr>
              <a:buSzPts val="3000"/>
              <a:buNone/>
              <a:defRPr i="1" sz="3000">
                <a:solidFill>
                  <a:schemeClr val="dk1"/>
                </a:solidFill>
              </a:defRPr>
            </a:lvl7pPr>
            <a:lvl8pPr lvl="7" rtl="0">
              <a:spcBef>
                <a:spcPts val="0"/>
              </a:spcBef>
              <a:spcAft>
                <a:spcPts val="0"/>
              </a:spcAft>
              <a:buClr>
                <a:schemeClr val="dk1"/>
              </a:buClr>
              <a:buSzPts val="3000"/>
              <a:buNone/>
              <a:defRPr i="1" sz="3000">
                <a:solidFill>
                  <a:schemeClr val="dk1"/>
                </a:solidFill>
              </a:defRPr>
            </a:lvl8pPr>
            <a:lvl9pPr lvl="8" rtl="0">
              <a:spcBef>
                <a:spcPts val="0"/>
              </a:spcBef>
              <a:spcAft>
                <a:spcPts val="0"/>
              </a:spcAft>
              <a:buClr>
                <a:schemeClr val="dk1"/>
              </a:buClr>
              <a:buSzPts val="3000"/>
              <a:buNone/>
              <a:defRPr i="1" sz="3000">
                <a:solidFill>
                  <a:schemeClr val="dk1"/>
                </a:solidFill>
              </a:defRPr>
            </a:lvl9pPr>
          </a:lstStyle>
          <a:p/>
        </p:txBody>
      </p:sp>
      <p:sp>
        <p:nvSpPr>
          <p:cNvPr id="1904" name="Google Shape;1904;p225"/>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 id="2147483881" r:id="rId15"/>
    <p:sldLayoutId id="2147483882" r:id="rId16"/>
    <p:sldLayoutId id="2147483883" r:id="rId17"/>
    <p:sldLayoutId id="2147483884" r:id="rId18"/>
    <p:sldLayoutId id="2147483885" r:id="rId19"/>
    <p:sldLayoutId id="2147483886" r:id="rId20"/>
    <p:sldLayoutId id="2147483887" r:id="rId21"/>
    <p:sldLayoutId id="2147483888" r:id="rId22"/>
    <p:sldLayoutId id="2147483889" r:id="rId23"/>
    <p:sldLayoutId id="2147483890" r:id="rId24"/>
    <p:sldLayoutId id="2147483891" r:id="rId25"/>
    <p:sldLayoutId id="2147483892" r:id="rId26"/>
    <p:sldLayoutId id="2147483893" r:id="rId27"/>
    <p:sldLayoutId id="2147483894" r:id="rId28"/>
    <p:sldLayoutId id="2147483895" r:id="rId29"/>
    <p:sldLayoutId id="2147483896" r:id="rId30"/>
    <p:sldLayoutId id="2147483897" r:id="rId31"/>
    <p:sldLayoutId id="2147483898" r:id="rId32"/>
    <p:sldLayoutId id="2147483899" r:id="rId33"/>
    <p:sldLayoutId id="2147483900" r:id="rId34"/>
    <p:sldLayoutId id="2147483901" r:id="rId35"/>
    <p:sldLayoutId id="2147483902" r:id="rId36"/>
    <p:sldLayoutId id="2147483903" r:id="rId37"/>
    <p:sldLayoutId id="2147483904" r:id="rId38"/>
    <p:sldLayoutId id="2147483905" r:id="rId39"/>
    <p:sldLayoutId id="2147483906" r:id="rId40"/>
    <p:sldLayoutId id="2147483907" r:id="rId41"/>
    <p:sldLayoutId id="2147483908" r:id="rId42"/>
    <p:sldLayoutId id="2147483909" r:id="rId43"/>
    <p:sldLayoutId id="2147483910" r:id="rId44"/>
    <p:sldLayoutId id="2147483911" r:id="rId45"/>
    <p:sldLayoutId id="2147483912" r:id="rId46"/>
    <p:sldLayoutId id="2147483913" r:id="rId47"/>
    <p:sldLayoutId id="2147483914" r:id="rId48"/>
    <p:sldLayoutId id="2147483915" r:id="rId49"/>
    <p:sldLayoutId id="2147483916" r:id="rId50"/>
    <p:sldLayoutId id="2147483917" r:id="rId51"/>
    <p:sldLayoutId id="2147483918"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365" name="Shape 2365"/>
        <p:cNvGrpSpPr/>
        <p:nvPr/>
      </p:nvGrpSpPr>
      <p:grpSpPr>
        <a:xfrm>
          <a:off x="0" y="0"/>
          <a:ext cx="0" cy="0"/>
          <a:chOff x="0" y="0"/>
          <a:chExt cx="0" cy="0"/>
        </a:xfrm>
      </p:grpSpPr>
      <p:sp>
        <p:nvSpPr>
          <p:cNvPr id="2366" name="Google Shape;2366;p278"/>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rtl="0">
              <a:spcBef>
                <a:spcPts val="0"/>
              </a:spcBef>
              <a:spcAft>
                <a:spcPts val="0"/>
              </a:spcAft>
              <a:buClr>
                <a:schemeClr val="dk1"/>
              </a:buClr>
              <a:buSzPts val="3000"/>
              <a:buNone/>
              <a:defRPr i="1" sz="3000">
                <a:solidFill>
                  <a:schemeClr val="dk1"/>
                </a:solidFill>
              </a:defRPr>
            </a:lvl2pPr>
            <a:lvl3pPr lvl="2" rtl="0">
              <a:spcBef>
                <a:spcPts val="0"/>
              </a:spcBef>
              <a:spcAft>
                <a:spcPts val="0"/>
              </a:spcAft>
              <a:buClr>
                <a:schemeClr val="dk1"/>
              </a:buClr>
              <a:buSzPts val="3000"/>
              <a:buNone/>
              <a:defRPr i="1" sz="3000">
                <a:solidFill>
                  <a:schemeClr val="dk1"/>
                </a:solidFill>
              </a:defRPr>
            </a:lvl3pPr>
            <a:lvl4pPr lvl="3" rtl="0">
              <a:spcBef>
                <a:spcPts val="0"/>
              </a:spcBef>
              <a:spcAft>
                <a:spcPts val="0"/>
              </a:spcAft>
              <a:buClr>
                <a:schemeClr val="dk1"/>
              </a:buClr>
              <a:buSzPts val="3000"/>
              <a:buNone/>
              <a:defRPr i="1" sz="3000">
                <a:solidFill>
                  <a:schemeClr val="dk1"/>
                </a:solidFill>
              </a:defRPr>
            </a:lvl4pPr>
            <a:lvl5pPr lvl="4" rtl="0">
              <a:spcBef>
                <a:spcPts val="0"/>
              </a:spcBef>
              <a:spcAft>
                <a:spcPts val="0"/>
              </a:spcAft>
              <a:buClr>
                <a:schemeClr val="dk1"/>
              </a:buClr>
              <a:buSzPts val="3000"/>
              <a:buNone/>
              <a:defRPr i="1" sz="3000">
                <a:solidFill>
                  <a:schemeClr val="dk1"/>
                </a:solidFill>
              </a:defRPr>
            </a:lvl5pPr>
            <a:lvl6pPr lvl="5" rtl="0">
              <a:spcBef>
                <a:spcPts val="0"/>
              </a:spcBef>
              <a:spcAft>
                <a:spcPts val="0"/>
              </a:spcAft>
              <a:buClr>
                <a:schemeClr val="dk1"/>
              </a:buClr>
              <a:buSzPts val="3000"/>
              <a:buNone/>
              <a:defRPr i="1" sz="3000">
                <a:solidFill>
                  <a:schemeClr val="dk1"/>
                </a:solidFill>
              </a:defRPr>
            </a:lvl6pPr>
            <a:lvl7pPr lvl="6" rtl="0">
              <a:spcBef>
                <a:spcPts val="0"/>
              </a:spcBef>
              <a:spcAft>
                <a:spcPts val="0"/>
              </a:spcAft>
              <a:buClr>
                <a:schemeClr val="dk1"/>
              </a:buClr>
              <a:buSzPts val="3000"/>
              <a:buNone/>
              <a:defRPr i="1" sz="3000">
                <a:solidFill>
                  <a:schemeClr val="dk1"/>
                </a:solidFill>
              </a:defRPr>
            </a:lvl7pPr>
            <a:lvl8pPr lvl="7" rtl="0">
              <a:spcBef>
                <a:spcPts val="0"/>
              </a:spcBef>
              <a:spcAft>
                <a:spcPts val="0"/>
              </a:spcAft>
              <a:buClr>
                <a:schemeClr val="dk1"/>
              </a:buClr>
              <a:buSzPts val="3000"/>
              <a:buNone/>
              <a:defRPr i="1" sz="3000">
                <a:solidFill>
                  <a:schemeClr val="dk1"/>
                </a:solidFill>
              </a:defRPr>
            </a:lvl8pPr>
            <a:lvl9pPr lvl="8" rtl="0">
              <a:spcBef>
                <a:spcPts val="0"/>
              </a:spcBef>
              <a:spcAft>
                <a:spcPts val="0"/>
              </a:spcAft>
              <a:buClr>
                <a:schemeClr val="dk1"/>
              </a:buClr>
              <a:buSzPts val="3000"/>
              <a:buNone/>
              <a:defRPr i="1" sz="3000">
                <a:solidFill>
                  <a:schemeClr val="dk1"/>
                </a:solidFill>
              </a:defRPr>
            </a:lvl9pPr>
          </a:lstStyle>
          <a:p/>
        </p:txBody>
      </p:sp>
      <p:sp>
        <p:nvSpPr>
          <p:cNvPr id="2367" name="Google Shape;2367;p278"/>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 id="2147483934" r:id="rId16"/>
    <p:sldLayoutId id="2147483935" r:id="rId17"/>
    <p:sldLayoutId id="2147483936" r:id="rId18"/>
    <p:sldLayoutId id="2147483937" r:id="rId19"/>
    <p:sldLayoutId id="2147483938" r:id="rId20"/>
    <p:sldLayoutId id="2147483939" r:id="rId21"/>
    <p:sldLayoutId id="2147483940" r:id="rId22"/>
    <p:sldLayoutId id="2147483941" r:id="rId23"/>
    <p:sldLayoutId id="2147483942" r:id="rId24"/>
    <p:sldLayoutId id="2147483943" r:id="rId25"/>
    <p:sldLayoutId id="2147483944" r:id="rId26"/>
    <p:sldLayoutId id="2147483945" r:id="rId27"/>
    <p:sldLayoutId id="2147483946" r:id="rId28"/>
    <p:sldLayoutId id="2147483947" r:id="rId29"/>
    <p:sldLayoutId id="2147483948" r:id="rId30"/>
    <p:sldLayoutId id="2147483949" r:id="rId31"/>
    <p:sldLayoutId id="2147483950" r:id="rId32"/>
    <p:sldLayoutId id="2147483951" r:id="rId33"/>
    <p:sldLayoutId id="2147483952" r:id="rId34"/>
    <p:sldLayoutId id="2147483953" r:id="rId35"/>
    <p:sldLayoutId id="2147483954" r:id="rId36"/>
    <p:sldLayoutId id="2147483955" r:id="rId37"/>
    <p:sldLayoutId id="2147483956" r:id="rId38"/>
    <p:sldLayoutId id="2147483957" r:id="rId39"/>
    <p:sldLayoutId id="2147483958" r:id="rId40"/>
    <p:sldLayoutId id="2147483959" r:id="rId41"/>
    <p:sldLayoutId id="2147483960" r:id="rId42"/>
    <p:sldLayoutId id="2147483961" r:id="rId43"/>
    <p:sldLayoutId id="2147483962" r:id="rId44"/>
    <p:sldLayoutId id="2147483963" r:id="rId45"/>
    <p:sldLayoutId id="2147483964" r:id="rId46"/>
    <p:sldLayoutId id="2147483965" r:id="rId47"/>
    <p:sldLayoutId id="2147483966" r:id="rId48"/>
    <p:sldLayoutId id="2147483967" r:id="rId49"/>
    <p:sldLayoutId id="2147483968" r:id="rId50"/>
    <p:sldLayoutId id="2147483969" r:id="rId51"/>
    <p:sldLayoutId id="2147483970"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7.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8.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9.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6.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1" name="Shape 2831"/>
        <p:cNvGrpSpPr/>
        <p:nvPr/>
      </p:nvGrpSpPr>
      <p:grpSpPr>
        <a:xfrm>
          <a:off x="0" y="0"/>
          <a:ext cx="0" cy="0"/>
          <a:chOff x="0" y="0"/>
          <a:chExt cx="0" cy="0"/>
        </a:xfrm>
      </p:grpSpPr>
      <p:sp>
        <p:nvSpPr>
          <p:cNvPr id="2832" name="Google Shape;2832;p331"/>
          <p:cNvSpPr txBox="1"/>
          <p:nvPr>
            <p:ph type="ctrTitle"/>
          </p:nvPr>
        </p:nvSpPr>
        <p:spPr>
          <a:xfrm>
            <a:off x="603300" y="670050"/>
            <a:ext cx="7937400" cy="190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5500"/>
              <a:t>Análisis sobre violencia de género en España</a:t>
            </a:r>
            <a:endParaRPr sz="5500"/>
          </a:p>
        </p:txBody>
      </p:sp>
      <p:sp>
        <p:nvSpPr>
          <p:cNvPr id="2833" name="Google Shape;2833;p331"/>
          <p:cNvSpPr txBox="1"/>
          <p:nvPr>
            <p:ph idx="1" type="subTitle"/>
          </p:nvPr>
        </p:nvSpPr>
        <p:spPr>
          <a:xfrm>
            <a:off x="-1000475" y="4048075"/>
            <a:ext cx="7064100" cy="4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2200">
                <a:solidFill>
                  <a:schemeClr val="dk1"/>
                </a:solidFill>
              </a:rPr>
              <a:t>Datos 2003-2023</a:t>
            </a:r>
            <a:endParaRPr sz="2200"/>
          </a:p>
        </p:txBody>
      </p:sp>
      <p:pic>
        <p:nvPicPr>
          <p:cNvPr id="2834" name="Google Shape;2834;p331"/>
          <p:cNvPicPr preferRelativeResize="0"/>
          <p:nvPr/>
        </p:nvPicPr>
        <p:blipFill>
          <a:blip r:embed="rId3">
            <a:alphaModFix/>
          </a:blip>
          <a:stretch>
            <a:fillRect/>
          </a:stretch>
        </p:blipFill>
        <p:spPr>
          <a:xfrm>
            <a:off x="6563850" y="3046050"/>
            <a:ext cx="1540200" cy="1540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32"/>
                                        </p:tgtEl>
                                        <p:attrNameLst>
                                          <p:attrName>style.visibility</p:attrName>
                                        </p:attrNameLst>
                                      </p:cBhvr>
                                      <p:to>
                                        <p:strVal val="visible"/>
                                      </p:to>
                                    </p:set>
                                    <p:anim calcmode="lin" valueType="num">
                                      <p:cBhvr additive="base">
                                        <p:cTn dur="1000"/>
                                        <p:tgtEl>
                                          <p:spTgt spid="283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2833"/>
                                        </p:tgtEl>
                                        <p:attrNameLst>
                                          <p:attrName>style.visibility</p:attrName>
                                        </p:attrNameLst>
                                      </p:cBhvr>
                                      <p:to>
                                        <p:strVal val="visible"/>
                                      </p:to>
                                    </p:set>
                                    <p:anim calcmode="lin" valueType="num">
                                      <p:cBhvr additive="base">
                                        <p:cTn dur="1000"/>
                                        <p:tgtEl>
                                          <p:spTgt spid="283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8" name="Shape 2838"/>
        <p:cNvGrpSpPr/>
        <p:nvPr/>
      </p:nvGrpSpPr>
      <p:grpSpPr>
        <a:xfrm>
          <a:off x="0" y="0"/>
          <a:ext cx="0" cy="0"/>
          <a:chOff x="0" y="0"/>
          <a:chExt cx="0" cy="0"/>
        </a:xfrm>
      </p:grpSpPr>
      <p:sp>
        <p:nvSpPr>
          <p:cNvPr id="2839" name="Google Shape;2839;p332"/>
          <p:cNvSpPr txBox="1"/>
          <p:nvPr>
            <p:ph type="title"/>
          </p:nvPr>
        </p:nvSpPr>
        <p:spPr>
          <a:xfrm>
            <a:off x="0" y="339350"/>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2700"/>
              <a:t>Muertes por violencia de género por comunidad autónoma</a:t>
            </a:r>
            <a:endParaRPr b="1" sz="2700"/>
          </a:p>
        </p:txBody>
      </p:sp>
      <p:sp>
        <p:nvSpPr>
          <p:cNvPr id="2840" name="Google Shape;2840;p332"/>
          <p:cNvSpPr txBox="1"/>
          <p:nvPr/>
        </p:nvSpPr>
        <p:spPr>
          <a:xfrm>
            <a:off x="667050" y="2242250"/>
            <a:ext cx="1436100" cy="35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500">
                <a:solidFill>
                  <a:schemeClr val="dk2"/>
                </a:solidFill>
                <a:latin typeface="Montserrat"/>
                <a:ea typeface="Montserrat"/>
                <a:cs typeface="Montserrat"/>
                <a:sym typeface="Montserrat"/>
              </a:rPr>
              <a:t>2003-2023</a:t>
            </a:r>
            <a:endParaRPr sz="1500">
              <a:solidFill>
                <a:schemeClr val="dk2"/>
              </a:solidFill>
              <a:latin typeface="Montserrat"/>
              <a:ea typeface="Montserrat"/>
              <a:cs typeface="Montserrat"/>
              <a:sym typeface="Montserrat"/>
            </a:endParaRPr>
          </a:p>
        </p:txBody>
      </p:sp>
      <p:sp>
        <p:nvSpPr>
          <p:cNvPr id="2841" name="Google Shape;2841;p332"/>
          <p:cNvSpPr txBox="1"/>
          <p:nvPr/>
        </p:nvSpPr>
        <p:spPr>
          <a:xfrm>
            <a:off x="456000" y="1458175"/>
            <a:ext cx="1858200" cy="70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solidFill>
                  <a:schemeClr val="dk1"/>
                </a:solidFill>
                <a:latin typeface="Vidaloka"/>
                <a:ea typeface="Vidaloka"/>
                <a:cs typeface="Vidaloka"/>
                <a:sym typeface="Vidaloka"/>
              </a:rPr>
              <a:t>Datos totales</a:t>
            </a:r>
            <a:endParaRPr sz="2000">
              <a:solidFill>
                <a:schemeClr val="dk1"/>
              </a:solidFill>
              <a:latin typeface="Vidaloka"/>
              <a:ea typeface="Vidaloka"/>
              <a:cs typeface="Vidaloka"/>
              <a:sym typeface="Vidaloka"/>
            </a:endParaRPr>
          </a:p>
          <a:p>
            <a:pPr indent="0" lvl="0" marL="0" rtl="0" algn="ctr">
              <a:spcBef>
                <a:spcPts val="0"/>
              </a:spcBef>
              <a:spcAft>
                <a:spcPts val="0"/>
              </a:spcAft>
              <a:buNone/>
            </a:pPr>
            <a:r>
              <a:rPr lang="es" sz="2000">
                <a:solidFill>
                  <a:schemeClr val="dk1"/>
                </a:solidFill>
                <a:latin typeface="Vidaloka"/>
                <a:ea typeface="Vidaloka"/>
                <a:cs typeface="Vidaloka"/>
                <a:sym typeface="Vidaloka"/>
              </a:rPr>
              <a:t> de asesinatos</a:t>
            </a:r>
            <a:endParaRPr sz="2000">
              <a:solidFill>
                <a:schemeClr val="dk1"/>
              </a:solidFill>
              <a:latin typeface="Vidaloka"/>
              <a:ea typeface="Vidaloka"/>
              <a:cs typeface="Vidaloka"/>
              <a:sym typeface="Vidaloka"/>
            </a:endParaRPr>
          </a:p>
        </p:txBody>
      </p:sp>
      <p:sp>
        <p:nvSpPr>
          <p:cNvPr id="2842" name="Google Shape;2842;p332"/>
          <p:cNvSpPr txBox="1"/>
          <p:nvPr/>
        </p:nvSpPr>
        <p:spPr>
          <a:xfrm>
            <a:off x="407388" y="3725779"/>
            <a:ext cx="1955400" cy="6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400">
                <a:solidFill>
                  <a:srgbClr val="A175C3"/>
                </a:solidFill>
                <a:highlight>
                  <a:srgbClr val="E9E0F0"/>
                </a:highlight>
                <a:latin typeface="Montserrat"/>
                <a:ea typeface="Montserrat"/>
                <a:cs typeface="Montserrat"/>
                <a:sym typeface="Montserrat"/>
              </a:rPr>
              <a:t>1240</a:t>
            </a:r>
            <a:endParaRPr b="1" sz="3400">
              <a:solidFill>
                <a:srgbClr val="A175C3"/>
              </a:solidFill>
              <a:highlight>
                <a:srgbClr val="E9E0F0"/>
              </a:highlight>
              <a:latin typeface="Lato"/>
              <a:ea typeface="Lato"/>
              <a:cs typeface="Lato"/>
              <a:sym typeface="Lato"/>
            </a:endParaRPr>
          </a:p>
        </p:txBody>
      </p:sp>
      <p:sp>
        <p:nvSpPr>
          <p:cNvPr id="2843" name="Google Shape;2843;p332"/>
          <p:cNvSpPr txBox="1"/>
          <p:nvPr/>
        </p:nvSpPr>
        <p:spPr>
          <a:xfrm>
            <a:off x="456000" y="2938648"/>
            <a:ext cx="1858200" cy="4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solidFill>
                  <a:schemeClr val="dk1"/>
                </a:solidFill>
                <a:latin typeface="Vidaloka"/>
                <a:ea typeface="Vidaloka"/>
                <a:cs typeface="Vidaloka"/>
                <a:sym typeface="Vidaloka"/>
              </a:rPr>
              <a:t>Número de víctimas</a:t>
            </a:r>
            <a:endParaRPr sz="2000">
              <a:solidFill>
                <a:schemeClr val="dk1"/>
              </a:solidFill>
              <a:latin typeface="Vidaloka"/>
              <a:ea typeface="Vidaloka"/>
              <a:cs typeface="Vidaloka"/>
              <a:sym typeface="Vidaloka"/>
            </a:endParaRPr>
          </a:p>
        </p:txBody>
      </p:sp>
      <p:pic>
        <p:nvPicPr>
          <p:cNvPr id="2844" name="Google Shape;2844;p332"/>
          <p:cNvPicPr preferRelativeResize="0"/>
          <p:nvPr/>
        </p:nvPicPr>
        <p:blipFill rotWithShape="1">
          <a:blip r:embed="rId3">
            <a:alphaModFix/>
          </a:blip>
          <a:srcRect b="0" l="0" r="0" t="4543"/>
          <a:stretch/>
        </p:blipFill>
        <p:spPr>
          <a:xfrm>
            <a:off x="2632625" y="912050"/>
            <a:ext cx="6318000" cy="3865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8" name="Shape 2848"/>
        <p:cNvGrpSpPr/>
        <p:nvPr/>
      </p:nvGrpSpPr>
      <p:grpSpPr>
        <a:xfrm>
          <a:off x="0" y="0"/>
          <a:ext cx="0" cy="0"/>
          <a:chOff x="0" y="0"/>
          <a:chExt cx="0" cy="0"/>
        </a:xfrm>
      </p:grpSpPr>
      <p:sp>
        <p:nvSpPr>
          <p:cNvPr id="2849" name="Google Shape;2849;p333"/>
          <p:cNvSpPr txBox="1"/>
          <p:nvPr>
            <p:ph type="title"/>
          </p:nvPr>
        </p:nvSpPr>
        <p:spPr>
          <a:xfrm>
            <a:off x="0" y="339350"/>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2700"/>
              <a:t>Muertes por violencia de género en el año 2023</a:t>
            </a:r>
            <a:endParaRPr b="1" sz="2700"/>
          </a:p>
        </p:txBody>
      </p:sp>
      <p:sp>
        <p:nvSpPr>
          <p:cNvPr id="2850" name="Google Shape;2850;p333"/>
          <p:cNvSpPr txBox="1"/>
          <p:nvPr/>
        </p:nvSpPr>
        <p:spPr>
          <a:xfrm>
            <a:off x="667050" y="2242250"/>
            <a:ext cx="1436100" cy="35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500">
                <a:solidFill>
                  <a:schemeClr val="dk2"/>
                </a:solidFill>
                <a:latin typeface="Montserrat"/>
                <a:ea typeface="Montserrat"/>
                <a:cs typeface="Montserrat"/>
                <a:sym typeface="Montserrat"/>
              </a:rPr>
              <a:t>2023</a:t>
            </a:r>
            <a:endParaRPr sz="1500">
              <a:solidFill>
                <a:schemeClr val="dk2"/>
              </a:solidFill>
              <a:latin typeface="Montserrat"/>
              <a:ea typeface="Montserrat"/>
              <a:cs typeface="Montserrat"/>
              <a:sym typeface="Montserrat"/>
            </a:endParaRPr>
          </a:p>
        </p:txBody>
      </p:sp>
      <p:sp>
        <p:nvSpPr>
          <p:cNvPr id="2851" name="Google Shape;2851;p333"/>
          <p:cNvSpPr txBox="1"/>
          <p:nvPr/>
        </p:nvSpPr>
        <p:spPr>
          <a:xfrm>
            <a:off x="456000" y="1458175"/>
            <a:ext cx="1858200" cy="70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solidFill>
                  <a:schemeClr val="dk1"/>
                </a:solidFill>
                <a:latin typeface="Vidaloka"/>
                <a:ea typeface="Vidaloka"/>
                <a:cs typeface="Vidaloka"/>
                <a:sym typeface="Vidaloka"/>
              </a:rPr>
              <a:t>Datos totales</a:t>
            </a:r>
            <a:endParaRPr sz="2000">
              <a:solidFill>
                <a:schemeClr val="dk1"/>
              </a:solidFill>
              <a:latin typeface="Vidaloka"/>
              <a:ea typeface="Vidaloka"/>
              <a:cs typeface="Vidaloka"/>
              <a:sym typeface="Vidaloka"/>
            </a:endParaRPr>
          </a:p>
          <a:p>
            <a:pPr indent="0" lvl="0" marL="0" rtl="0" algn="ctr">
              <a:spcBef>
                <a:spcPts val="0"/>
              </a:spcBef>
              <a:spcAft>
                <a:spcPts val="0"/>
              </a:spcAft>
              <a:buNone/>
            </a:pPr>
            <a:r>
              <a:rPr lang="es" sz="2000">
                <a:solidFill>
                  <a:schemeClr val="dk1"/>
                </a:solidFill>
                <a:latin typeface="Vidaloka"/>
                <a:ea typeface="Vidaloka"/>
                <a:cs typeface="Vidaloka"/>
                <a:sym typeface="Vidaloka"/>
              </a:rPr>
              <a:t> de asesinatos</a:t>
            </a:r>
            <a:endParaRPr sz="2000">
              <a:solidFill>
                <a:schemeClr val="dk1"/>
              </a:solidFill>
              <a:latin typeface="Vidaloka"/>
              <a:ea typeface="Vidaloka"/>
              <a:cs typeface="Vidaloka"/>
              <a:sym typeface="Vidaloka"/>
            </a:endParaRPr>
          </a:p>
        </p:txBody>
      </p:sp>
      <p:sp>
        <p:nvSpPr>
          <p:cNvPr id="2852" name="Google Shape;2852;p333"/>
          <p:cNvSpPr txBox="1"/>
          <p:nvPr/>
        </p:nvSpPr>
        <p:spPr>
          <a:xfrm>
            <a:off x="407388" y="3725779"/>
            <a:ext cx="1955400" cy="6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400">
                <a:solidFill>
                  <a:srgbClr val="A175C3"/>
                </a:solidFill>
                <a:highlight>
                  <a:srgbClr val="E9E0F0"/>
                </a:highlight>
                <a:latin typeface="Montserrat"/>
                <a:ea typeface="Montserrat"/>
                <a:cs typeface="Montserrat"/>
                <a:sym typeface="Montserrat"/>
              </a:rPr>
              <a:t>57</a:t>
            </a:r>
            <a:endParaRPr b="1" sz="3400">
              <a:solidFill>
                <a:srgbClr val="A175C3"/>
              </a:solidFill>
              <a:highlight>
                <a:srgbClr val="E9E0F0"/>
              </a:highlight>
              <a:latin typeface="Lato"/>
              <a:ea typeface="Lato"/>
              <a:cs typeface="Lato"/>
              <a:sym typeface="Lato"/>
            </a:endParaRPr>
          </a:p>
        </p:txBody>
      </p:sp>
      <p:sp>
        <p:nvSpPr>
          <p:cNvPr id="2853" name="Google Shape;2853;p333"/>
          <p:cNvSpPr txBox="1"/>
          <p:nvPr/>
        </p:nvSpPr>
        <p:spPr>
          <a:xfrm>
            <a:off x="456000" y="2938648"/>
            <a:ext cx="1858200" cy="4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solidFill>
                  <a:schemeClr val="dk1"/>
                </a:solidFill>
                <a:latin typeface="Vidaloka"/>
                <a:ea typeface="Vidaloka"/>
                <a:cs typeface="Vidaloka"/>
                <a:sym typeface="Vidaloka"/>
              </a:rPr>
              <a:t>Número de víctimas</a:t>
            </a:r>
            <a:endParaRPr sz="2000">
              <a:solidFill>
                <a:schemeClr val="dk1"/>
              </a:solidFill>
              <a:latin typeface="Vidaloka"/>
              <a:ea typeface="Vidaloka"/>
              <a:cs typeface="Vidaloka"/>
              <a:sym typeface="Vidaloka"/>
            </a:endParaRPr>
          </a:p>
        </p:txBody>
      </p:sp>
      <p:pic>
        <p:nvPicPr>
          <p:cNvPr id="2854" name="Google Shape;2854;p333"/>
          <p:cNvPicPr preferRelativeResize="0"/>
          <p:nvPr/>
        </p:nvPicPr>
        <p:blipFill rotWithShape="1">
          <a:blip r:embed="rId3">
            <a:alphaModFix/>
          </a:blip>
          <a:srcRect b="0" l="0" r="0" t="4870"/>
          <a:stretch/>
        </p:blipFill>
        <p:spPr>
          <a:xfrm>
            <a:off x="2656100" y="912050"/>
            <a:ext cx="6373649" cy="3848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8" name="Shape 2858"/>
        <p:cNvGrpSpPr/>
        <p:nvPr/>
      </p:nvGrpSpPr>
      <p:grpSpPr>
        <a:xfrm>
          <a:off x="0" y="0"/>
          <a:ext cx="0" cy="0"/>
          <a:chOff x="0" y="0"/>
          <a:chExt cx="0" cy="0"/>
        </a:xfrm>
      </p:grpSpPr>
      <p:sp>
        <p:nvSpPr>
          <p:cNvPr id="2859" name="Google Shape;2859;p334"/>
          <p:cNvSpPr txBox="1"/>
          <p:nvPr>
            <p:ph type="title"/>
          </p:nvPr>
        </p:nvSpPr>
        <p:spPr>
          <a:xfrm>
            <a:off x="92100" y="487625"/>
            <a:ext cx="8959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3500"/>
              <a:t>Ámbitos</a:t>
            </a:r>
            <a:r>
              <a:rPr b="1" lang="es" sz="3500"/>
              <a:t> de los estudios datos realizados</a:t>
            </a:r>
            <a:endParaRPr b="1" sz="3500"/>
          </a:p>
        </p:txBody>
      </p:sp>
      <p:sp>
        <p:nvSpPr>
          <p:cNvPr id="2860" name="Google Shape;2860;p334"/>
          <p:cNvSpPr txBox="1"/>
          <p:nvPr>
            <p:ph idx="9" type="title"/>
          </p:nvPr>
        </p:nvSpPr>
        <p:spPr>
          <a:xfrm>
            <a:off x="798625" y="1602415"/>
            <a:ext cx="1039200" cy="66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01</a:t>
            </a:r>
            <a:endParaRPr/>
          </a:p>
        </p:txBody>
      </p:sp>
      <p:sp>
        <p:nvSpPr>
          <p:cNvPr id="2861" name="Google Shape;2861;p334"/>
          <p:cNvSpPr txBox="1"/>
          <p:nvPr>
            <p:ph idx="13" type="title"/>
          </p:nvPr>
        </p:nvSpPr>
        <p:spPr>
          <a:xfrm>
            <a:off x="4753975" y="1628075"/>
            <a:ext cx="1039200" cy="71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02</a:t>
            </a:r>
            <a:endParaRPr/>
          </a:p>
        </p:txBody>
      </p:sp>
      <p:sp>
        <p:nvSpPr>
          <p:cNvPr id="2862" name="Google Shape;2862;p334"/>
          <p:cNvSpPr txBox="1"/>
          <p:nvPr>
            <p:ph idx="14" type="title"/>
          </p:nvPr>
        </p:nvSpPr>
        <p:spPr>
          <a:xfrm>
            <a:off x="798625" y="3574398"/>
            <a:ext cx="1039200" cy="66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03</a:t>
            </a:r>
            <a:endParaRPr/>
          </a:p>
        </p:txBody>
      </p:sp>
      <p:sp>
        <p:nvSpPr>
          <p:cNvPr id="2863" name="Google Shape;2863;p334"/>
          <p:cNvSpPr txBox="1"/>
          <p:nvPr>
            <p:ph idx="3" type="subTitle"/>
          </p:nvPr>
        </p:nvSpPr>
        <p:spPr>
          <a:xfrm>
            <a:off x="5992825" y="1652221"/>
            <a:ext cx="2486100" cy="120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Estudio de desempleo por CCAA</a:t>
            </a:r>
            <a:endParaRPr/>
          </a:p>
        </p:txBody>
      </p:sp>
      <p:sp>
        <p:nvSpPr>
          <p:cNvPr id="2864" name="Google Shape;2864;p334"/>
          <p:cNvSpPr txBox="1"/>
          <p:nvPr>
            <p:ph idx="3" type="subTitle"/>
          </p:nvPr>
        </p:nvSpPr>
        <p:spPr>
          <a:xfrm>
            <a:off x="1837825" y="1635562"/>
            <a:ext cx="2486100" cy="8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Análisis histórico por población</a:t>
            </a:r>
            <a:endParaRPr/>
          </a:p>
        </p:txBody>
      </p:sp>
      <p:sp>
        <p:nvSpPr>
          <p:cNvPr id="2865" name="Google Shape;2865;p334"/>
          <p:cNvSpPr txBox="1"/>
          <p:nvPr>
            <p:ph idx="3" type="subTitle"/>
          </p:nvPr>
        </p:nvSpPr>
        <p:spPr>
          <a:xfrm>
            <a:off x="1837825" y="3303795"/>
            <a:ext cx="2486100" cy="120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Estudio nivel educativo por CCAA</a:t>
            </a:r>
            <a:endParaRPr/>
          </a:p>
        </p:txBody>
      </p:sp>
      <p:pic>
        <p:nvPicPr>
          <p:cNvPr id="2866" name="Google Shape;2866;p334"/>
          <p:cNvPicPr preferRelativeResize="0"/>
          <p:nvPr/>
        </p:nvPicPr>
        <p:blipFill>
          <a:blip r:embed="rId3">
            <a:alphaModFix/>
          </a:blip>
          <a:stretch>
            <a:fillRect/>
          </a:stretch>
        </p:blipFill>
        <p:spPr>
          <a:xfrm>
            <a:off x="6451625" y="3201424"/>
            <a:ext cx="1311075" cy="1311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0" name="Shape 2870"/>
        <p:cNvGrpSpPr/>
        <p:nvPr/>
      </p:nvGrpSpPr>
      <p:grpSpPr>
        <a:xfrm>
          <a:off x="0" y="0"/>
          <a:ext cx="0" cy="0"/>
          <a:chOff x="0" y="0"/>
          <a:chExt cx="0" cy="0"/>
        </a:xfrm>
      </p:grpSpPr>
      <p:sp>
        <p:nvSpPr>
          <p:cNvPr id="2871" name="Google Shape;2871;p335"/>
          <p:cNvSpPr txBox="1"/>
          <p:nvPr/>
        </p:nvSpPr>
        <p:spPr>
          <a:xfrm>
            <a:off x="6219713" y="1599875"/>
            <a:ext cx="2671800" cy="12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chemeClr val="dk1"/>
                </a:solidFill>
                <a:latin typeface="Vidaloka"/>
                <a:ea typeface="Vidaloka"/>
                <a:cs typeface="Vidaloka"/>
                <a:sym typeface="Vidaloka"/>
              </a:rPr>
              <a:t>Homicidios por cada </a:t>
            </a:r>
            <a:r>
              <a:rPr lang="es" sz="2400">
                <a:solidFill>
                  <a:schemeClr val="dk1"/>
                </a:solidFill>
                <a:latin typeface="Vidaloka"/>
                <a:ea typeface="Vidaloka"/>
                <a:cs typeface="Vidaloka"/>
                <a:sym typeface="Vidaloka"/>
              </a:rPr>
              <a:t>millón de </a:t>
            </a:r>
            <a:r>
              <a:rPr lang="es" sz="2400">
                <a:solidFill>
                  <a:schemeClr val="dk1"/>
                </a:solidFill>
                <a:latin typeface="Vidaloka"/>
                <a:ea typeface="Vidaloka"/>
                <a:cs typeface="Vidaloka"/>
                <a:sym typeface="Vidaloka"/>
              </a:rPr>
              <a:t>habitantes</a:t>
            </a:r>
            <a:endParaRPr sz="2400">
              <a:solidFill>
                <a:schemeClr val="dk1"/>
              </a:solidFill>
              <a:latin typeface="Vidaloka"/>
              <a:ea typeface="Vidaloka"/>
              <a:cs typeface="Vidaloka"/>
              <a:sym typeface="Vidaloka"/>
            </a:endParaRPr>
          </a:p>
        </p:txBody>
      </p:sp>
      <p:pic>
        <p:nvPicPr>
          <p:cNvPr id="2872" name="Google Shape;2872;p335"/>
          <p:cNvPicPr preferRelativeResize="0"/>
          <p:nvPr/>
        </p:nvPicPr>
        <p:blipFill rotWithShape="1">
          <a:blip r:embed="rId3">
            <a:alphaModFix/>
          </a:blip>
          <a:srcRect b="0" l="0" r="0" t="5642"/>
          <a:stretch/>
        </p:blipFill>
        <p:spPr>
          <a:xfrm>
            <a:off x="249050" y="1091738"/>
            <a:ext cx="5826625" cy="3532175"/>
          </a:xfrm>
          <a:prstGeom prst="rect">
            <a:avLst/>
          </a:prstGeom>
          <a:noFill/>
          <a:ln>
            <a:noFill/>
          </a:ln>
        </p:spPr>
      </p:pic>
      <p:sp>
        <p:nvSpPr>
          <p:cNvPr id="2873" name="Google Shape;2873;p335"/>
          <p:cNvSpPr txBox="1"/>
          <p:nvPr>
            <p:ph type="title"/>
          </p:nvPr>
        </p:nvSpPr>
        <p:spPr>
          <a:xfrm>
            <a:off x="809825" y="3122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t>Histórico de población 2003-2023</a:t>
            </a:r>
            <a:endParaRPr b="1"/>
          </a:p>
        </p:txBody>
      </p:sp>
      <p:pic>
        <p:nvPicPr>
          <p:cNvPr id="2874" name="Google Shape;2874;p335"/>
          <p:cNvPicPr preferRelativeResize="0"/>
          <p:nvPr/>
        </p:nvPicPr>
        <p:blipFill>
          <a:blip r:embed="rId4">
            <a:alphaModFix/>
          </a:blip>
          <a:stretch>
            <a:fillRect/>
          </a:stretch>
        </p:blipFill>
        <p:spPr>
          <a:xfrm>
            <a:off x="6916275" y="3181425"/>
            <a:ext cx="1013075" cy="1013075"/>
          </a:xfrm>
          <a:prstGeom prst="rect">
            <a:avLst/>
          </a:prstGeom>
          <a:noFill/>
          <a:ln>
            <a:noFill/>
          </a:ln>
        </p:spPr>
      </p:pic>
    </p:spTree>
  </p:cSld>
  <p:clrMapOvr>
    <a:masterClrMapping/>
  </p:clrMapOvr>
  <p:transition spd="med">
    <p:push dir="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8" name="Shape 2878"/>
        <p:cNvGrpSpPr/>
        <p:nvPr/>
      </p:nvGrpSpPr>
      <p:grpSpPr>
        <a:xfrm>
          <a:off x="0" y="0"/>
          <a:ext cx="0" cy="0"/>
          <a:chOff x="0" y="0"/>
          <a:chExt cx="0" cy="0"/>
        </a:xfrm>
      </p:grpSpPr>
      <p:sp>
        <p:nvSpPr>
          <p:cNvPr id="2879" name="Google Shape;2879;p336"/>
          <p:cNvSpPr txBox="1"/>
          <p:nvPr>
            <p:ph type="title"/>
          </p:nvPr>
        </p:nvSpPr>
        <p:spPr>
          <a:xfrm>
            <a:off x="713225" y="445025"/>
            <a:ext cx="8006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3500"/>
              <a:t>Hipótesis</a:t>
            </a:r>
            <a:endParaRPr b="1" sz="3500"/>
          </a:p>
        </p:txBody>
      </p:sp>
      <p:sp>
        <p:nvSpPr>
          <p:cNvPr id="2880" name="Google Shape;2880;p336"/>
          <p:cNvSpPr txBox="1"/>
          <p:nvPr>
            <p:ph idx="3" type="subTitle"/>
          </p:nvPr>
        </p:nvSpPr>
        <p:spPr>
          <a:xfrm>
            <a:off x="1728988" y="1498775"/>
            <a:ext cx="2668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Nivel de </a:t>
            </a:r>
            <a:r>
              <a:rPr lang="es"/>
              <a:t>educación</a:t>
            </a:r>
            <a:endParaRPr/>
          </a:p>
        </p:txBody>
      </p:sp>
      <p:sp>
        <p:nvSpPr>
          <p:cNvPr id="2881" name="Google Shape;2881;p336"/>
          <p:cNvSpPr txBox="1"/>
          <p:nvPr>
            <p:ph idx="1" type="subTitle"/>
          </p:nvPr>
        </p:nvSpPr>
        <p:spPr>
          <a:xfrm>
            <a:off x="5859325" y="1498775"/>
            <a:ext cx="2920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Tasa de </a:t>
            </a:r>
            <a:r>
              <a:rPr lang="es"/>
              <a:t>desempleo</a:t>
            </a:r>
            <a:r>
              <a:rPr lang="es"/>
              <a:t> </a:t>
            </a:r>
            <a:endParaRPr/>
          </a:p>
        </p:txBody>
      </p:sp>
      <p:sp>
        <p:nvSpPr>
          <p:cNvPr id="2882" name="Google Shape;2882;p336"/>
          <p:cNvSpPr txBox="1"/>
          <p:nvPr>
            <p:ph idx="2" type="subTitle"/>
          </p:nvPr>
        </p:nvSpPr>
        <p:spPr>
          <a:xfrm>
            <a:off x="5859325" y="2189101"/>
            <a:ext cx="2486100" cy="76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 mayor </a:t>
            </a:r>
            <a:r>
              <a:rPr lang="es"/>
              <a:t>índice</a:t>
            </a:r>
            <a:r>
              <a:rPr lang="es"/>
              <a:t> de paro, mayor </a:t>
            </a:r>
            <a:r>
              <a:rPr lang="es"/>
              <a:t>número</a:t>
            </a:r>
            <a:r>
              <a:rPr lang="es"/>
              <a:t> de homicidios</a:t>
            </a:r>
            <a:endParaRPr/>
          </a:p>
        </p:txBody>
      </p:sp>
      <p:sp>
        <p:nvSpPr>
          <p:cNvPr id="2883" name="Google Shape;2883;p336"/>
          <p:cNvSpPr txBox="1"/>
          <p:nvPr>
            <p:ph idx="4" type="subTitle"/>
          </p:nvPr>
        </p:nvSpPr>
        <p:spPr>
          <a:xfrm>
            <a:off x="1820025" y="2144825"/>
            <a:ext cx="2486100" cy="10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bajo nivel de estudios influye en la tendencia ascendente de homicidios</a:t>
            </a:r>
            <a:endParaRPr/>
          </a:p>
        </p:txBody>
      </p:sp>
      <p:sp>
        <p:nvSpPr>
          <p:cNvPr id="2884" name="Google Shape;2884;p336"/>
          <p:cNvSpPr txBox="1"/>
          <p:nvPr>
            <p:ph idx="5" type="subTitle"/>
          </p:nvPr>
        </p:nvSpPr>
        <p:spPr>
          <a:xfrm>
            <a:off x="1729000" y="4115618"/>
            <a:ext cx="24861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Procedamos…</a:t>
            </a:r>
            <a:endParaRPr/>
          </a:p>
        </p:txBody>
      </p:sp>
      <p:pic>
        <p:nvPicPr>
          <p:cNvPr id="2885" name="Google Shape;2885;p336"/>
          <p:cNvPicPr preferRelativeResize="0"/>
          <p:nvPr/>
        </p:nvPicPr>
        <p:blipFill>
          <a:blip r:embed="rId3">
            <a:alphaModFix/>
          </a:blip>
          <a:stretch>
            <a:fillRect/>
          </a:stretch>
        </p:blipFill>
        <p:spPr>
          <a:xfrm>
            <a:off x="510025" y="1750825"/>
            <a:ext cx="891850" cy="891850"/>
          </a:xfrm>
          <a:prstGeom prst="rect">
            <a:avLst/>
          </a:prstGeom>
          <a:noFill/>
          <a:ln>
            <a:noFill/>
          </a:ln>
        </p:spPr>
      </p:pic>
      <p:pic>
        <p:nvPicPr>
          <p:cNvPr id="2886" name="Google Shape;2886;p336"/>
          <p:cNvPicPr preferRelativeResize="0"/>
          <p:nvPr/>
        </p:nvPicPr>
        <p:blipFill>
          <a:blip r:embed="rId3">
            <a:alphaModFix/>
          </a:blip>
          <a:stretch>
            <a:fillRect/>
          </a:stretch>
        </p:blipFill>
        <p:spPr>
          <a:xfrm>
            <a:off x="4724300" y="1750825"/>
            <a:ext cx="891850" cy="891850"/>
          </a:xfrm>
          <a:prstGeom prst="rect">
            <a:avLst/>
          </a:prstGeom>
          <a:noFill/>
          <a:ln>
            <a:noFill/>
          </a:ln>
        </p:spPr>
      </p:pic>
      <p:pic>
        <p:nvPicPr>
          <p:cNvPr id="2887" name="Google Shape;2887;p336"/>
          <p:cNvPicPr preferRelativeResize="0"/>
          <p:nvPr/>
        </p:nvPicPr>
        <p:blipFill>
          <a:blip r:embed="rId4">
            <a:alphaModFix/>
          </a:blip>
          <a:stretch>
            <a:fillRect/>
          </a:stretch>
        </p:blipFill>
        <p:spPr>
          <a:xfrm rot="-5400000">
            <a:off x="6714538" y="3547175"/>
            <a:ext cx="775675" cy="1598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1" name="Shape 2891"/>
        <p:cNvGrpSpPr/>
        <p:nvPr/>
      </p:nvGrpSpPr>
      <p:grpSpPr>
        <a:xfrm>
          <a:off x="0" y="0"/>
          <a:ext cx="0" cy="0"/>
          <a:chOff x="0" y="0"/>
          <a:chExt cx="0" cy="0"/>
        </a:xfrm>
      </p:grpSpPr>
      <p:sp>
        <p:nvSpPr>
          <p:cNvPr id="2892" name="Google Shape;2892;p337"/>
          <p:cNvSpPr txBox="1"/>
          <p:nvPr>
            <p:ph type="title"/>
          </p:nvPr>
        </p:nvSpPr>
        <p:spPr>
          <a:xfrm>
            <a:off x="4486350" y="278525"/>
            <a:ext cx="4577700" cy="56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
              <a:t>Muerte por M habitantes</a:t>
            </a:r>
            <a:endParaRPr b="1"/>
          </a:p>
        </p:txBody>
      </p:sp>
      <p:sp>
        <p:nvSpPr>
          <p:cNvPr id="2893" name="Google Shape;2893;p337"/>
          <p:cNvSpPr txBox="1"/>
          <p:nvPr>
            <p:ph type="title"/>
          </p:nvPr>
        </p:nvSpPr>
        <p:spPr>
          <a:xfrm>
            <a:off x="518613" y="239975"/>
            <a:ext cx="3386700" cy="63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
              <a:t>Informe PISA 2022</a:t>
            </a:r>
            <a:endParaRPr b="1"/>
          </a:p>
        </p:txBody>
      </p:sp>
      <p:pic>
        <p:nvPicPr>
          <p:cNvPr id="2894" name="Google Shape;2894;p337"/>
          <p:cNvPicPr preferRelativeResize="0"/>
          <p:nvPr/>
        </p:nvPicPr>
        <p:blipFill>
          <a:blip r:embed="rId3">
            <a:alphaModFix/>
          </a:blip>
          <a:stretch>
            <a:fillRect/>
          </a:stretch>
        </p:blipFill>
        <p:spPr>
          <a:xfrm>
            <a:off x="4486350" y="1095438"/>
            <a:ext cx="4577700" cy="3476025"/>
          </a:xfrm>
          <a:prstGeom prst="rect">
            <a:avLst/>
          </a:prstGeom>
          <a:noFill/>
          <a:ln>
            <a:noFill/>
          </a:ln>
        </p:spPr>
      </p:pic>
      <p:pic>
        <p:nvPicPr>
          <p:cNvPr id="2895" name="Google Shape;2895;p337"/>
          <p:cNvPicPr preferRelativeResize="0"/>
          <p:nvPr/>
        </p:nvPicPr>
        <p:blipFill>
          <a:blip r:embed="rId4">
            <a:alphaModFix/>
          </a:blip>
          <a:stretch>
            <a:fillRect/>
          </a:stretch>
        </p:blipFill>
        <p:spPr>
          <a:xfrm>
            <a:off x="118850" y="1018525"/>
            <a:ext cx="4367500" cy="362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9" name="Shape 2899"/>
        <p:cNvGrpSpPr/>
        <p:nvPr/>
      </p:nvGrpSpPr>
      <p:grpSpPr>
        <a:xfrm>
          <a:off x="0" y="0"/>
          <a:ext cx="0" cy="0"/>
          <a:chOff x="0" y="0"/>
          <a:chExt cx="0" cy="0"/>
        </a:xfrm>
      </p:grpSpPr>
      <p:sp>
        <p:nvSpPr>
          <p:cNvPr id="2900" name="Google Shape;2900;p338"/>
          <p:cNvSpPr txBox="1"/>
          <p:nvPr>
            <p:ph type="title"/>
          </p:nvPr>
        </p:nvSpPr>
        <p:spPr>
          <a:xfrm>
            <a:off x="713250" y="38087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t>Comparativa desempleo y homicidios</a:t>
            </a:r>
            <a:endParaRPr b="1"/>
          </a:p>
        </p:txBody>
      </p:sp>
      <p:pic>
        <p:nvPicPr>
          <p:cNvPr id="2901" name="Google Shape;2901;p338"/>
          <p:cNvPicPr preferRelativeResize="0"/>
          <p:nvPr/>
        </p:nvPicPr>
        <p:blipFill>
          <a:blip r:embed="rId3">
            <a:alphaModFix/>
          </a:blip>
          <a:stretch>
            <a:fillRect/>
          </a:stretch>
        </p:blipFill>
        <p:spPr>
          <a:xfrm>
            <a:off x="165350" y="1106000"/>
            <a:ext cx="8813251" cy="3144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5" name="Shape 2905"/>
        <p:cNvGrpSpPr/>
        <p:nvPr/>
      </p:nvGrpSpPr>
      <p:grpSpPr>
        <a:xfrm>
          <a:off x="0" y="0"/>
          <a:ext cx="0" cy="0"/>
          <a:chOff x="0" y="0"/>
          <a:chExt cx="0" cy="0"/>
        </a:xfrm>
      </p:grpSpPr>
      <p:sp>
        <p:nvSpPr>
          <p:cNvPr id="2906" name="Google Shape;2906;p339"/>
          <p:cNvSpPr txBox="1"/>
          <p:nvPr>
            <p:ph idx="4294967295" type="title"/>
          </p:nvPr>
        </p:nvSpPr>
        <p:spPr>
          <a:xfrm>
            <a:off x="713225" y="445025"/>
            <a:ext cx="5517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07" name="Google Shape;2907;p339"/>
          <p:cNvSpPr txBox="1"/>
          <p:nvPr>
            <p:ph idx="4" type="subTitle"/>
          </p:nvPr>
        </p:nvSpPr>
        <p:spPr>
          <a:xfrm>
            <a:off x="767725" y="1953775"/>
            <a:ext cx="5045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hemos podido comprobar que la educación afecta de manera directa a la violencia de </a:t>
            </a:r>
            <a:r>
              <a:rPr lang="es"/>
              <a:t>género</a:t>
            </a:r>
            <a:endParaRPr/>
          </a:p>
        </p:txBody>
      </p:sp>
      <p:sp>
        <p:nvSpPr>
          <p:cNvPr id="2908" name="Google Shape;2908;p339"/>
          <p:cNvSpPr txBox="1"/>
          <p:nvPr/>
        </p:nvSpPr>
        <p:spPr>
          <a:xfrm>
            <a:off x="713225" y="1381075"/>
            <a:ext cx="33654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2400">
                <a:solidFill>
                  <a:schemeClr val="dk1"/>
                </a:solidFill>
                <a:latin typeface="Vidaloka"/>
                <a:ea typeface="Vidaloka"/>
                <a:cs typeface="Vidaloka"/>
                <a:sym typeface="Vidaloka"/>
              </a:rPr>
              <a:t>Nivel de educación</a:t>
            </a:r>
            <a:endParaRPr sz="2400">
              <a:solidFill>
                <a:schemeClr val="dk1"/>
              </a:solidFill>
              <a:latin typeface="Vidaloka"/>
              <a:ea typeface="Vidaloka"/>
              <a:cs typeface="Vidaloka"/>
              <a:sym typeface="Vidaloka"/>
            </a:endParaRPr>
          </a:p>
        </p:txBody>
      </p:sp>
      <p:sp>
        <p:nvSpPr>
          <p:cNvPr id="2909" name="Google Shape;2909;p339"/>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3500"/>
              <a:t>Conclusiones…</a:t>
            </a:r>
            <a:endParaRPr sz="3500"/>
          </a:p>
        </p:txBody>
      </p:sp>
      <p:sp>
        <p:nvSpPr>
          <p:cNvPr id="2910" name="Google Shape;2910;p339"/>
          <p:cNvSpPr txBox="1"/>
          <p:nvPr/>
        </p:nvSpPr>
        <p:spPr>
          <a:xfrm>
            <a:off x="4078625" y="2889825"/>
            <a:ext cx="33654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2400">
                <a:solidFill>
                  <a:schemeClr val="dk1"/>
                </a:solidFill>
                <a:latin typeface="Vidaloka"/>
                <a:ea typeface="Vidaloka"/>
                <a:cs typeface="Vidaloka"/>
                <a:sym typeface="Vidaloka"/>
              </a:rPr>
              <a:t>Tasa de desempleo</a:t>
            </a:r>
            <a:endParaRPr sz="2400">
              <a:solidFill>
                <a:schemeClr val="dk1"/>
              </a:solidFill>
              <a:latin typeface="Vidaloka"/>
              <a:ea typeface="Vidaloka"/>
              <a:cs typeface="Vidaloka"/>
              <a:sym typeface="Vidaloka"/>
            </a:endParaRPr>
          </a:p>
        </p:txBody>
      </p:sp>
      <p:sp>
        <p:nvSpPr>
          <p:cNvPr id="2911" name="Google Shape;2911;p339"/>
          <p:cNvSpPr txBox="1"/>
          <p:nvPr>
            <p:ph idx="4" type="subTitle"/>
          </p:nvPr>
        </p:nvSpPr>
        <p:spPr>
          <a:xfrm>
            <a:off x="4078625" y="3462513"/>
            <a:ext cx="5045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hemos podido comprobar que la educación afecta de manera directa a la violencia de género</a:t>
            </a:r>
            <a:endParaRPr/>
          </a:p>
        </p:txBody>
      </p:sp>
      <p:pic>
        <p:nvPicPr>
          <p:cNvPr id="2912" name="Google Shape;2912;p339"/>
          <p:cNvPicPr preferRelativeResize="0"/>
          <p:nvPr/>
        </p:nvPicPr>
        <p:blipFill>
          <a:blip r:embed="rId3">
            <a:alphaModFix/>
          </a:blip>
          <a:stretch>
            <a:fillRect/>
          </a:stretch>
        </p:blipFill>
        <p:spPr>
          <a:xfrm>
            <a:off x="6230825" y="1381075"/>
            <a:ext cx="981475" cy="981475"/>
          </a:xfrm>
          <a:prstGeom prst="rect">
            <a:avLst/>
          </a:prstGeom>
          <a:noFill/>
          <a:ln>
            <a:noFill/>
          </a:ln>
        </p:spPr>
      </p:pic>
      <p:pic>
        <p:nvPicPr>
          <p:cNvPr id="2913" name="Google Shape;2913;p339"/>
          <p:cNvPicPr preferRelativeResize="0"/>
          <p:nvPr/>
        </p:nvPicPr>
        <p:blipFill>
          <a:blip r:embed="rId3">
            <a:alphaModFix/>
          </a:blip>
          <a:stretch>
            <a:fillRect/>
          </a:stretch>
        </p:blipFill>
        <p:spPr>
          <a:xfrm>
            <a:off x="2371050" y="2889825"/>
            <a:ext cx="981475" cy="981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E9E0F0"/>
      </a:lt1>
      <a:dk2>
        <a:srgbClr val="000000"/>
      </a:dk2>
      <a:lt2>
        <a:srgbClr val="E9E0F0"/>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E9E0F0"/>
      </a:lt1>
      <a:dk2>
        <a:srgbClr val="000000"/>
      </a:dk2>
      <a:lt2>
        <a:srgbClr val="E9E0F0"/>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E9E0F0"/>
      </a:lt1>
      <a:dk2>
        <a:srgbClr val="000000"/>
      </a:dk2>
      <a:lt2>
        <a:srgbClr val="E9E0F0"/>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E9E0F0"/>
      </a:lt1>
      <a:dk2>
        <a:srgbClr val="000000"/>
      </a:dk2>
      <a:lt2>
        <a:srgbClr val="E9E0F0"/>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E9E0F0"/>
      </a:lt1>
      <a:dk2>
        <a:srgbClr val="000000"/>
      </a:dk2>
      <a:lt2>
        <a:srgbClr val="E9E0F0"/>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E9E0F0"/>
      </a:lt1>
      <a:dk2>
        <a:srgbClr val="000000"/>
      </a:dk2>
      <a:lt2>
        <a:srgbClr val="E9E0F0"/>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