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209EF3B-4D1B-4CB7-970C-A4220233463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9B2EF50-1771-4DE2-A43E-B86E82369FF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4D33D1F-08BB-412A-A644-90C388A2CBF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1320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mi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cs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da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tas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ets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aly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sis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Sergio Rodriguez Llana  (GSE6297)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25812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Title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Expression data from livers of mice fed four different diets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Response variable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gene expression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Sources of variation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Treatment (Factors) -&gt; Diets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Chimpanzee, FastFood, HumanCafe, Pellet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15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2 Groups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Batch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: (2 for every Diet),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Number of experimental units per each combination of factors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: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Sample size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24 samples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Experimental design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</a:t>
            </a:r>
            <a:r>
              <a:rPr b="0" lang="en-US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Factorial Design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(bause all the mouse individuals were genetically equal: 8-week-old female NMR1 mice).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Sergio Rodriguez Llana  (GSE6297) - Linar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258;p46" descr=""/>
          <p:cNvPicPr/>
          <p:nvPr/>
        </p:nvPicPr>
        <p:blipFill>
          <a:blip r:embed="rId1"/>
          <a:stretch/>
        </p:blipFill>
        <p:spPr>
          <a:xfrm>
            <a:off x="152280" y="1246320"/>
            <a:ext cx="8838720" cy="34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2020-05-23T12:31:07Z</dcterms:modified>
  <cp:revision>1</cp:revision>
  <dc:subject/>
  <dc:title/>
</cp:coreProperties>
</file>