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0598-68DA-5616-7A6D-139533871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ACB07-FEA1-E845-4F22-949DF0C26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9CEB-0CD2-8BE5-4918-B39E1701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5B205-D0CA-7551-84E6-BB18F2D5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9523-7086-F2FD-A38A-50EB1EA7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67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742B-5BF8-3FDB-8FDB-1C33474B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869AE-0E9F-AC5A-74D4-AA062A918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C83-7D3C-1864-9A2E-3BF778A6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A6EC-C44A-8D2E-6FA0-E4EF9918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32A77-96EF-D20E-C508-6726264C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800C5-DB88-35AE-0E8D-BFFC385FE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71891-A597-0342-AC57-BC654FEDC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33B1-F7BA-519E-ADBB-C6AB4F21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33C4-9A8D-884A-2158-99BCCF1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18E2-E099-AFF9-CDDD-16BA30FB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9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96CA-FA3D-4D63-EAA6-1CF619A3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981B-98B6-A550-05F1-B436670F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2B22-0D8C-CAB3-C066-66E1B239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E3ED-A027-CF3D-7740-AC569907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45F4-3F2F-50B0-5222-29CFFC8A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97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AD85-7172-6F63-1EA5-42A95184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90D67-BCDD-DE3E-2BFA-C4D25696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E81F-CB3A-616A-2F81-D831FDD1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FC60C-984E-05E8-2DB8-8A484286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DFC4-1EE3-8C73-4960-D6FFE64A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7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8C53-DBF3-A060-24F9-B4EBDB2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E36B-956D-C1F6-D774-76A7715E6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41EC-D6D2-5CB0-CEE6-E8485D33F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A772-5957-409C-A316-6679FE6C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B754D-DCD6-C816-784F-60C4973E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67862-8214-5436-FBD0-9C5FA7BF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17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90E6-E5FD-96AC-DA81-6DD449C1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2D86F-DED5-51E9-E6FA-DE9FF278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C9A61-0D23-94CC-3C40-31EC2BFD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D395B-3907-0E9B-E931-2B642CDDA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8A95C-5F5E-F570-01A9-A8EE5A4DF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5F7CE-8213-E1B2-CAC6-032C01F9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7FFAC-25B1-058E-2849-6583A53F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8546F-67C0-E7B5-333C-DC2E0B67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1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0C38-9C02-321C-280A-763F5E93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AC0C9-B637-358E-901F-ADD0A2FE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A5E44-FBC0-E0D7-AC92-92E5D396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A9E0C-8864-F20D-B605-1651607C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4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F7016-9E04-D2E5-07F2-1EA48DD1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3498C-ADDC-8CC5-B3BB-373E2AAB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E22A-53D0-8664-8B6E-AFB7727E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41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48DD-4063-D407-F044-66D7E062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96BC-F0EF-490A-36DE-BBA217FB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5AF54-E3D8-8E53-FC2E-EC90C2F5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79A05-260A-C916-C0B3-AD1B5E1A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EB584-4A5B-F9D3-FA85-96188A22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EDEC-C3D7-1FE0-0856-F8EDBEBA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09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FCA1-4FFD-5A5E-3E82-003355CF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F825C-C9A8-1D8F-C397-178557476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04F8E-19F1-E898-2B9F-BBEBA929D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4CC6-88FB-45A8-57EB-807239DB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23E4B-8193-491F-824B-208DD5A8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B454F-778E-FF2A-B76B-53F477C6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8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6374B-8BD2-757D-A9D1-D78DA3AA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67FCD-77C6-F5E2-E3BA-E9396A21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7CF8-93F3-226A-6C4D-6ED12428D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EC76-2A9C-406F-8487-0CBEB9E149B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09AE-D79E-C7BE-CE15-794626ACE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0CAB-9F51-F74E-77C9-37D425027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D47A-3FD3-4955-9546-8344D4217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1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08DD-D434-3FB5-1BDC-A74AF2B43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76F05-9C93-4D1E-3A19-5ED802332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1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D3EC-C32E-E7B5-9280-E90CB227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16BE-F9AD-985B-3903-5C7297EC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EDA showed there were some imbalanced features – ignored those</a:t>
            </a:r>
          </a:p>
          <a:p>
            <a:r>
              <a:rPr lang="en-GB" dirty="0"/>
              <a:t>Manually chose features due to time – 9 in total</a:t>
            </a:r>
          </a:p>
          <a:p>
            <a:r>
              <a:rPr lang="en-GB" dirty="0"/>
              <a:t>Only residential properties chosen to make representative</a:t>
            </a:r>
          </a:p>
          <a:p>
            <a:r>
              <a:rPr lang="en-GB" dirty="0"/>
              <a:t>1 categorical feature so used one hot encoding</a:t>
            </a:r>
          </a:p>
          <a:p>
            <a:r>
              <a:rPr lang="en-GB" dirty="0"/>
              <a:t>Made a `total bathrooms` feature</a:t>
            </a:r>
          </a:p>
          <a:p>
            <a:r>
              <a:rPr lang="en-GB" dirty="0"/>
              <a:t>Only a few null values so dropped them</a:t>
            </a:r>
          </a:p>
          <a:p>
            <a:r>
              <a:rPr lang="en-GB" dirty="0"/>
              <a:t>Min Max scaling was used</a:t>
            </a:r>
          </a:p>
          <a:p>
            <a:r>
              <a:rPr lang="en-GB" dirty="0"/>
              <a:t>Log on price, living area and lot area as their distribution was skewed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39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B1B55-CC79-CFE5-0CEA-4184D671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GB" sz="2800"/>
              <a:t>Linear Regression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AE5F-8EB6-CFA7-8366-6E07E772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GB" sz="1800"/>
              <a:t>Cross validation used to compare validation score to test score</a:t>
            </a:r>
          </a:p>
          <a:p>
            <a:r>
              <a:rPr lang="en-GB" sz="1800"/>
              <a:t>Similar scores for both so model doesn’t underfit or overfit</a:t>
            </a:r>
          </a:p>
          <a:p>
            <a:r>
              <a:rPr lang="en-GB" sz="1800"/>
              <a:t>Metrics used for evaluation: MSE, RMSE, MAE and R2</a:t>
            </a:r>
          </a:p>
          <a:p>
            <a:r>
              <a:rPr lang="en-GB" sz="1800"/>
              <a:t>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4A530-4D40-3B67-916F-5E5273A1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601286"/>
            <a:ext cx="2873668" cy="2270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BA1ED-0546-A102-D5C9-19F4331AB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757379"/>
            <a:ext cx="2873668" cy="1954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88B4B2-AC2B-22D7-8017-0816B5AC0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3485149"/>
            <a:ext cx="5989328" cy="23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nt">
            <a:extLst>
              <a:ext uri="{FF2B5EF4-FFF2-40B4-BE49-F238E27FC236}">
                <a16:creationId xmlns:a16="http://schemas.microsoft.com/office/drawing/2014/main" id="{BC84AE2F-44F4-4DB9-AA52-F1DF1D835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D38F80-A0D0-4062-8B61-16440AC9D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B6B893-A22E-3404-0752-819EE7049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D513F-7DC4-9C46-7108-41250EE3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12347"/>
            <a:ext cx="10591989" cy="1089805"/>
          </a:xfrm>
        </p:spPr>
        <p:txBody>
          <a:bodyPr>
            <a:normAutofit/>
          </a:bodyPr>
          <a:lstStyle/>
          <a:p>
            <a:r>
              <a:rPr lang="en-GB" sz="4000"/>
              <a:t>Random Forest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71500-F7AB-BC5C-F1BA-5DC66566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60" y="2391273"/>
            <a:ext cx="4673640" cy="1440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F2DA74-D852-2E9A-7A43-108EFAE53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9" y="4437023"/>
            <a:ext cx="2192677" cy="1628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EE378-C6C5-D00D-6987-CBCA8D34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603" y="4549397"/>
            <a:ext cx="2192677" cy="14033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D29E-D416-3264-C4DC-5E72A427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307" y="2248619"/>
            <a:ext cx="5553222" cy="399146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Hyperparameter tuning using grid search</a:t>
            </a:r>
          </a:p>
          <a:p>
            <a:r>
              <a:rPr lang="en-GB" sz="2000" dirty="0"/>
              <a:t>The tuned HP were max depth, </a:t>
            </a:r>
            <a:r>
              <a:rPr lang="en-GB" sz="2000" dirty="0" err="1"/>
              <a:t>Num</a:t>
            </a:r>
            <a:r>
              <a:rPr lang="en-GB" sz="2000" dirty="0"/>
              <a:t> of estimators, max features, min samples leaf and min samples split</a:t>
            </a:r>
          </a:p>
          <a:p>
            <a:r>
              <a:rPr lang="en-GB" sz="2000" dirty="0"/>
              <a:t>The metric used for </a:t>
            </a:r>
            <a:r>
              <a:rPr lang="en-GB" sz="2000" dirty="0" err="1"/>
              <a:t>gridsearch</a:t>
            </a:r>
            <a:r>
              <a:rPr lang="en-GB" sz="2000" dirty="0"/>
              <a:t> was R2. The R2 value for training data was similar to testing data so unlikely for there to be underfitting or overfitting</a:t>
            </a:r>
          </a:p>
          <a:p>
            <a:r>
              <a:rPr lang="en-GB" sz="2000" dirty="0"/>
              <a:t>All the metrics this model performed better</a:t>
            </a:r>
          </a:p>
          <a:p>
            <a:r>
              <a:rPr lang="en-GB" sz="2000" dirty="0"/>
              <a:t>Default param metrics were similar to the HP tuned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7979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FF1D-ED12-696D-2A8B-04E2DA1AA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623"/>
            <a:ext cx="9144000" cy="857512"/>
          </a:xfrm>
        </p:spPr>
        <p:txBody>
          <a:bodyPr>
            <a:normAutofit fontScale="90000"/>
          </a:bodyPr>
          <a:lstStyle/>
          <a:p>
            <a:r>
              <a:rPr lang="en-GB" dirty="0"/>
              <a:t>Limitations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8BF4-971D-6F5B-352E-C9AF830F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1135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Manually selected features may have left out some important 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Outliers not removed during data cleaning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Log transform make results difficult to interpret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More complete grid search</a:t>
            </a:r>
          </a:p>
        </p:txBody>
      </p:sp>
    </p:spTree>
    <p:extLst>
      <p:ext uri="{BB962C8B-B14F-4D97-AF65-F5344CB8AC3E}">
        <p14:creationId xmlns:p14="http://schemas.microsoft.com/office/powerpoint/2010/main" val="224811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</vt:lpstr>
      <vt:lpstr>Feature Selection</vt:lpstr>
      <vt:lpstr>Linear Regression</vt:lpstr>
      <vt:lpstr>Random Forest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Onalaja, Joshua</dc:creator>
  <cp:lastModifiedBy>Onalaja, Joshua</cp:lastModifiedBy>
  <cp:revision>11</cp:revision>
  <dcterms:created xsi:type="dcterms:W3CDTF">2023-12-06T10:50:21Z</dcterms:created>
  <dcterms:modified xsi:type="dcterms:W3CDTF">2023-12-06T11:31:31Z</dcterms:modified>
</cp:coreProperties>
</file>