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3" r:id="rId5"/>
    <p:sldId id="260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5D52"/>
    <a:srgbClr val="7A6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51"/>
    <p:restoredTop sz="94676"/>
  </p:normalViewPr>
  <p:slideViewPr>
    <p:cSldViewPr snapToGrid="0" snapToObjects="1">
      <p:cViewPr>
        <p:scale>
          <a:sx n="54" d="100"/>
          <a:sy n="54" d="100"/>
        </p:scale>
        <p:origin x="1248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5631A-5C48-2343-8507-E87D3A5F7287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89826-C49D-554C-B31F-22625A6D2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4A4B-F384-594A-AD96-997DA14452E5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4253-FCE8-734D-90BC-A591BD03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1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4A4B-F384-594A-AD96-997DA14452E5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4253-FCE8-734D-90BC-A591BD03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2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4A4B-F384-594A-AD96-997DA14452E5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4253-FCE8-734D-90BC-A591BD03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5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4A4B-F384-594A-AD96-997DA14452E5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4253-FCE8-734D-90BC-A591BD03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4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4A4B-F384-594A-AD96-997DA14452E5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4253-FCE8-734D-90BC-A591BD03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6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4A4B-F384-594A-AD96-997DA14452E5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4253-FCE8-734D-90BC-A591BD03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4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4A4B-F384-594A-AD96-997DA14452E5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4253-FCE8-734D-90BC-A591BD03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2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4A4B-F384-594A-AD96-997DA14452E5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4253-FCE8-734D-90BC-A591BD03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6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4A4B-F384-594A-AD96-997DA14452E5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4253-FCE8-734D-90BC-A591BD03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4A4B-F384-594A-AD96-997DA14452E5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4253-FCE8-734D-90BC-A591BD03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6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4A4B-F384-594A-AD96-997DA14452E5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4253-FCE8-734D-90BC-A591BD03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7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5D5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14A4B-F384-594A-AD96-997DA14452E5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C4253-FCE8-734D-90BC-A591BD03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1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ackshare.io/stackups/expressjs-vs-flask-vs-ph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xpressjs.com/en/advanced/best-practice-performance.html" TargetMode="External"/><Relationship Id="rId3" Type="http://schemas.openxmlformats.org/officeDocument/2006/relationships/hyperlink" Target="https://www.twilio.com/docs/usage/tutorials/how-to-set-up-your-node-js-and-express-development-environment#install-ngrok-for-local-develop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Node - Express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p</a:t>
            </a:r>
            <a:r>
              <a:rPr lang="en-US" dirty="0" err="1" smtClean="0">
                <a:solidFill>
                  <a:srgbClr val="FFFFFF"/>
                </a:solidFill>
              </a:rPr>
              <a:t>or</a:t>
            </a:r>
            <a:r>
              <a:rPr lang="en-US" dirty="0" smtClean="0">
                <a:solidFill>
                  <a:srgbClr val="FFFFFF"/>
                </a:solidFill>
              </a:rPr>
              <a:t> Adrian Naranjo y Sergio Redondo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76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6C5FA50-8D52-4617-AF91-5C7B1C8352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45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Instalación Node - Express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="" xmlns:a16="http://schemas.microsoft.com/office/drawing/2014/main" id="{E223798C-12AD-4B0C-A50C-D676347D67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44" b="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7580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6C5FA50-8D52-4617-AF91-5C7B1C8352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45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Instalación Node - Express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="" xmlns:a16="http://schemas.microsoft.com/office/drawing/2014/main" id="{E223798C-12AD-4B0C-A50C-D676347D67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44" b="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b="2393"/>
          <a:stretch/>
        </p:blipFill>
        <p:spPr>
          <a:xfrm>
            <a:off x="941082" y="1012877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7814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6C5FA50-8D52-4617-AF91-5C7B1C8352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45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Instalación Node - Express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="" xmlns:a16="http://schemas.microsoft.com/office/drawing/2014/main" id="{E223798C-12AD-4B0C-A50C-D676347D67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44" b="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65"/>
          <a:stretch/>
        </p:blipFill>
        <p:spPr>
          <a:xfrm>
            <a:off x="941082" y="942538"/>
            <a:ext cx="7198391" cy="480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8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3BAF07C-C39E-42EB-BB22-8D46691D97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8E9CF54-0466-4261-9E62-0249E60E18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33E32106-E8B1-4F76-9EE6-58537738A3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xmlns="" id="{C32C2C46-A045-44FB-8A74-5EBD650C27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xmlns="" id="{6A76F79C-6683-4940-BCF7-4BCCCEE406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xmlns="" id="{FF4675A3-6D07-4B1F-9BFC-AEBEA1AD06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xmlns="" id="{765E127A-B6B7-4B1D-B7BD-6C8C969D29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xmlns="" id="{3BCA9D9E-C72C-4751-BFA9-10B85CACE3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xmlns="" id="{080C708C-69BF-441B-AB75-C98160ED06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xmlns="" id="{3E79964E-F8F1-4763-8892-7BC3DAE3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xmlns="" id="{FE09592A-FCC9-4AE5-BA0B-730C6F3BBE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xmlns="" id="{96448994-820C-4BC1-ABF3-4579C6F99A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xmlns="" id="{9BB0D192-565A-42B9-B292-CC032D71A6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xmlns="" id="{6D1CA09C-5F40-4E92-A7E9-D1FCEE5128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xmlns="" id="{379F5AA5-2E14-4880-A5A6-07AEF2AD89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xmlns="" id="{EF14BD32-D239-4DA3-98B3-775207365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xmlns="" id="{CF07B250-E5E4-4624-9BD7-8D513A67B7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xmlns="" id="{BCC5D120-7C8C-4290-865C-4EE6E4F245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xmlns="" id="{C24688C6-CAE5-4EF2-B2BA-A138DA0A24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xmlns="" id="{6BD31099-7C13-4901-A04F-632B1CD846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xmlns="" id="{679F5FF7-82B2-4033-8FBE-63170C9378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0" y="4760132"/>
            <a:ext cx="5093596" cy="1777829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000"/>
              <a:t>Instalación Node – Express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235" y="4767263"/>
            <a:ext cx="2997542" cy="177006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" y="37675"/>
            <a:ext cx="12192012" cy="40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69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Diferencias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</a:t>
            </a:r>
            <a:r>
              <a:rPr lang="en-US" dirty="0" err="1" smtClean="0"/>
              <a:t>enviroment</a:t>
            </a:r>
            <a:endParaRPr lang="en-US" dirty="0" smtClean="0"/>
          </a:p>
          <a:p>
            <a:pPr lvl="1"/>
            <a:r>
              <a:rPr lang="en-US" dirty="0" smtClean="0"/>
              <a:t>Node </a:t>
            </a:r>
            <a:r>
              <a:rPr lang="mr-IN" dirty="0" smtClean="0"/>
              <a:t>–</a:t>
            </a:r>
            <a:r>
              <a:rPr lang="en-US" dirty="0" smtClean="0"/>
              <a:t> express</a:t>
            </a:r>
          </a:p>
          <a:p>
            <a:pPr lvl="1"/>
            <a:r>
              <a:rPr lang="en-US" dirty="0" smtClean="0"/>
              <a:t>Python </a:t>
            </a:r>
            <a:r>
              <a:rPr lang="mr-IN" dirty="0" smtClean="0"/>
              <a:t>–</a:t>
            </a:r>
            <a:r>
              <a:rPr lang="en-US" dirty="0" smtClean="0"/>
              <a:t> flask</a:t>
            </a:r>
          </a:p>
          <a:p>
            <a:r>
              <a:rPr lang="en-US" dirty="0" err="1" smtClean="0"/>
              <a:t>Puertos</a:t>
            </a:r>
            <a:endParaRPr lang="en-US" dirty="0" smtClean="0"/>
          </a:p>
          <a:p>
            <a:pPr lvl="1"/>
            <a:r>
              <a:rPr lang="en-US" dirty="0" smtClean="0"/>
              <a:t>Express </a:t>
            </a:r>
            <a:r>
              <a:rPr lang="en-US" dirty="0" err="1" smtClean="0"/>
              <a:t>por</a:t>
            </a:r>
            <a:r>
              <a:rPr lang="en-US" dirty="0"/>
              <a:t> </a:t>
            </a:r>
            <a:r>
              <a:rPr lang="en-US" dirty="0" smtClean="0"/>
              <a:t>variable de </a:t>
            </a:r>
            <a:r>
              <a:rPr lang="en-US" dirty="0" err="1" smtClean="0"/>
              <a:t>entorno</a:t>
            </a:r>
            <a:endParaRPr lang="en-US" dirty="0" smtClean="0"/>
          </a:p>
          <a:p>
            <a:pPr lvl="1"/>
            <a:r>
              <a:rPr lang="en-US" dirty="0" smtClean="0"/>
              <a:t>Flask - </a:t>
            </a:r>
            <a:r>
              <a:rPr lang="es-ES" dirty="0"/>
              <a:t>run --</a:t>
            </a:r>
            <a:r>
              <a:rPr lang="es-ES" dirty="0" err="1"/>
              <a:t>port</a:t>
            </a:r>
            <a:r>
              <a:rPr lang="es-ES" dirty="0"/>
              <a:t> 7000</a:t>
            </a:r>
            <a:r>
              <a:rPr lang="en-GB" dirty="0"/>
              <a:t> </a:t>
            </a:r>
            <a:r>
              <a:rPr lang="en-GB" dirty="0" smtClean="0"/>
              <a:t> o </a:t>
            </a:r>
            <a:r>
              <a:rPr lang="en-GB" dirty="0" err="1" smtClean="0"/>
              <a:t>por</a:t>
            </a:r>
            <a:r>
              <a:rPr lang="en-GB" dirty="0" smtClean="0"/>
              <a:t> </a:t>
            </a:r>
            <a:r>
              <a:rPr lang="en-GB" dirty="0" err="1" smtClean="0"/>
              <a:t>env</a:t>
            </a:r>
            <a:endParaRPr lang="en-GB" dirty="0" smtClean="0"/>
          </a:p>
          <a:p>
            <a:r>
              <a:rPr lang="en-GB" dirty="0">
                <a:hlinkClick r:id="rId2"/>
              </a:rPr>
              <a:t>https://stackshare.io/stackups/expressjs-vs-flask-vs-</a:t>
            </a:r>
            <a:r>
              <a:rPr lang="en-GB">
                <a:hlinkClick r:id="rId2"/>
              </a:rPr>
              <a:t>php</a:t>
            </a:r>
            <a:endParaRPr lang="en-GB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51095" y="4138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8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https://expressjs.com/en/advanced/best-practice-performance.html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https://www.twilio.com/docs/usage/tutorials/how-to-set-up-your-node-js-and-express-development-environment#install-ngrok-for-local-development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58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Node - Express</vt:lpstr>
      <vt:lpstr>Instalación Node - Express</vt:lpstr>
      <vt:lpstr>Instalación Node - Express</vt:lpstr>
      <vt:lpstr>Instalación Node - Express</vt:lpstr>
      <vt:lpstr>Instalación Node – Express</vt:lpstr>
      <vt:lpstr>Diferencias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- Express</dc:title>
  <dc:creator>Sergio Redondo Montes</dc:creator>
  <cp:lastModifiedBy>Sergio Redondo Montes</cp:lastModifiedBy>
  <cp:revision>7</cp:revision>
  <dcterms:created xsi:type="dcterms:W3CDTF">2020-02-19T10:34:52Z</dcterms:created>
  <dcterms:modified xsi:type="dcterms:W3CDTF">2020-02-19T20:45:56Z</dcterms:modified>
</cp:coreProperties>
</file>