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10/19/2021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10/19/2021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10/19/2021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7BC1-8D0C-4E47-90D5-FDE005EA927F}"/>
              </a:ext>
            </a:extLst>
          </p:cNvPr>
          <p:cNvSpPr>
            <a:spLocks noGrp="1"/>
          </p:cNvSpPr>
          <p:nvPr>
            <p:ph type="ctrTitle"/>
          </p:nvPr>
        </p:nvSpPr>
        <p:spPr>
          <a:xfrm>
            <a:off x="1800225" y="2157411"/>
            <a:ext cx="6357938" cy="2268559"/>
          </a:xfrm>
        </p:spPr>
        <p:txBody>
          <a:bodyPr/>
          <a:lstStyle/>
          <a:p>
            <a:pPr algn="l"/>
            <a:r>
              <a:rPr lang="es-MX" dirty="0"/>
              <a:t>POLIMORFISMO</a:t>
            </a:r>
          </a:p>
        </p:txBody>
      </p:sp>
    </p:spTree>
    <p:extLst>
      <p:ext uri="{BB962C8B-B14F-4D97-AF65-F5344CB8AC3E}">
        <p14:creationId xmlns:p14="http://schemas.microsoft.com/office/powerpoint/2010/main" val="7979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3DE82-F7AE-4F18-815A-A4D204D28972}"/>
              </a:ext>
            </a:extLst>
          </p:cNvPr>
          <p:cNvSpPr>
            <a:spLocks noGrp="1"/>
          </p:cNvSpPr>
          <p:nvPr>
            <p:ph type="title"/>
          </p:nvPr>
        </p:nvSpPr>
        <p:spPr>
          <a:xfrm>
            <a:off x="1740951" y="619371"/>
            <a:ext cx="7958331" cy="744973"/>
          </a:xfrm>
        </p:spPr>
        <p:txBody>
          <a:bodyPr/>
          <a:lstStyle/>
          <a:p>
            <a:pPr algn="ctr"/>
            <a:r>
              <a:rPr lang="es-MX" dirty="0"/>
              <a:t>DEFINICION:</a:t>
            </a:r>
          </a:p>
        </p:txBody>
      </p:sp>
      <p:pic>
        <p:nvPicPr>
          <p:cNvPr id="8" name="Marcador de contenido 7">
            <a:extLst>
              <a:ext uri="{FF2B5EF4-FFF2-40B4-BE49-F238E27FC236}">
                <a16:creationId xmlns:a16="http://schemas.microsoft.com/office/drawing/2014/main" id="{FFDFCB65-7611-44BD-B371-EDCF4902AFA6}"/>
              </a:ext>
            </a:extLst>
          </p:cNvPr>
          <p:cNvPicPr>
            <a:picLocks noGrp="1" noChangeAspect="1"/>
          </p:cNvPicPr>
          <p:nvPr>
            <p:ph idx="1"/>
          </p:nvPr>
        </p:nvPicPr>
        <p:blipFill rotWithShape="1">
          <a:blip r:embed="rId2"/>
          <a:srcRect l="16341" t="5013" r="9913" b="9999"/>
          <a:stretch/>
        </p:blipFill>
        <p:spPr>
          <a:xfrm>
            <a:off x="1019365" y="1554821"/>
            <a:ext cx="5549040" cy="5107236"/>
          </a:xfrm>
          <a:prstGeom prst="rect">
            <a:avLst/>
          </a:prstGeom>
        </p:spPr>
      </p:pic>
      <p:sp>
        <p:nvSpPr>
          <p:cNvPr id="10" name="CuadroTexto 9">
            <a:extLst>
              <a:ext uri="{FF2B5EF4-FFF2-40B4-BE49-F238E27FC236}">
                <a16:creationId xmlns:a16="http://schemas.microsoft.com/office/drawing/2014/main" id="{597FB716-6FE9-4D90-95E3-7E761B793B9C}"/>
              </a:ext>
            </a:extLst>
          </p:cNvPr>
          <p:cNvSpPr txBox="1"/>
          <p:nvPr/>
        </p:nvSpPr>
        <p:spPr>
          <a:xfrm>
            <a:off x="6788940" y="1916985"/>
            <a:ext cx="4501850" cy="2862322"/>
          </a:xfrm>
          <a:prstGeom prst="rect">
            <a:avLst/>
          </a:prstGeom>
          <a:noFill/>
        </p:spPr>
        <p:txBody>
          <a:bodyPr wrap="square" rtlCol="0">
            <a:spAutoFit/>
          </a:bodyPr>
          <a:lstStyle/>
          <a:p>
            <a:r>
              <a:rPr lang="es-ES" dirty="0"/>
              <a:t>Polimorfismo quiere decir "muchas formas“.</a:t>
            </a:r>
          </a:p>
          <a:p>
            <a:endParaRPr lang="es-ES" dirty="0"/>
          </a:p>
          <a:p>
            <a:r>
              <a:rPr lang="es-ES" dirty="0"/>
              <a:t>Se refiere a la propiedad por la que es posible enviar mensajes sintácticamente iguales a objetos de tipos distintos. El único requisito que deben cumplir los objetos que se utilizan de manera polimórfica es saber responder al mensaje que se les envía.</a:t>
            </a:r>
            <a:endParaRPr lang="es-MX" dirty="0"/>
          </a:p>
        </p:txBody>
      </p:sp>
    </p:spTree>
    <p:extLst>
      <p:ext uri="{BB962C8B-B14F-4D97-AF65-F5344CB8AC3E}">
        <p14:creationId xmlns:p14="http://schemas.microsoft.com/office/powerpoint/2010/main" val="92469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1B2E3-B4FB-4ACD-B098-46AA8B06E8EF}"/>
              </a:ext>
            </a:extLst>
          </p:cNvPr>
          <p:cNvSpPr>
            <a:spLocks noGrp="1"/>
          </p:cNvSpPr>
          <p:nvPr>
            <p:ph type="title"/>
          </p:nvPr>
        </p:nvSpPr>
        <p:spPr/>
        <p:txBody>
          <a:bodyPr/>
          <a:lstStyle/>
          <a:p>
            <a:pPr algn="ctr"/>
            <a:r>
              <a:rPr lang="es-MX" dirty="0"/>
              <a:t>Ejemplo:</a:t>
            </a:r>
          </a:p>
        </p:txBody>
      </p:sp>
      <p:sp>
        <p:nvSpPr>
          <p:cNvPr id="4" name="Marcador de contenido 3">
            <a:extLst>
              <a:ext uri="{FF2B5EF4-FFF2-40B4-BE49-F238E27FC236}">
                <a16:creationId xmlns:a16="http://schemas.microsoft.com/office/drawing/2014/main" id="{FC7CBEF6-0EE7-4810-B39C-505CFD643AA3}"/>
              </a:ext>
            </a:extLst>
          </p:cNvPr>
          <p:cNvSpPr txBox="1">
            <a:spLocks noGrp="1"/>
          </p:cNvSpPr>
          <p:nvPr>
            <p:ph idx="1"/>
          </p:nvPr>
        </p:nvSpPr>
        <p:spPr>
          <a:xfrm>
            <a:off x="1046161" y="2199001"/>
            <a:ext cx="5601381" cy="3013069"/>
          </a:xfrm>
          <a:prstGeom prst="rect">
            <a:avLst/>
          </a:prstGeom>
          <a:noFill/>
        </p:spPr>
        <p:txBody>
          <a:bodyPr wrap="square" rtlCol="0">
            <a:spAutoFit/>
          </a:bodyPr>
          <a:lstStyle/>
          <a:p>
            <a:r>
              <a:rPr lang="es-ES" dirty="0"/>
              <a:t>Por ejemplo, tiene un teléfono inteligente para comunicarse. El modo de comunicación que elijas podría ser cualquier cosa. Puede ser una llamada, un mensaje de texto, un mensaje de foto, correo, etc. Por lo tanto, el objetivo es común que sea la comunicación, pero su enfoque es diferente. Esto se llama polimorfismo.</a:t>
            </a:r>
            <a:endParaRPr lang="es-MX" dirty="0"/>
          </a:p>
        </p:txBody>
      </p:sp>
      <p:pic>
        <p:nvPicPr>
          <p:cNvPr id="1026" name="Picture 2" descr="Mano Que Celebra El Ejemplo Plano Del Teléfono Móvil Llamando Smartphone  Estilo Plano Conversación Móvil, Teléfono Celular Del Us Stock de  ilustración - Ilustración de tenencia, teléfono: 143880623">
            <a:extLst>
              <a:ext uri="{FF2B5EF4-FFF2-40B4-BE49-F238E27FC236}">
                <a16:creationId xmlns:a16="http://schemas.microsoft.com/office/drawing/2014/main" id="{5CDDC2D9-AEC1-4CF6-88B4-F0E029CBE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210" y="1820384"/>
            <a:ext cx="4194629" cy="419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76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C2590-C1AE-4527-8989-31183DE019C5}"/>
              </a:ext>
            </a:extLst>
          </p:cNvPr>
          <p:cNvSpPr>
            <a:spLocks noGrp="1"/>
          </p:cNvSpPr>
          <p:nvPr>
            <p:ph type="title"/>
          </p:nvPr>
        </p:nvSpPr>
        <p:spPr/>
        <p:txBody>
          <a:bodyPr/>
          <a:lstStyle/>
          <a:p>
            <a:pPr algn="ctr"/>
            <a:r>
              <a:rPr lang="es-MX" dirty="0"/>
              <a:t>VENTAS Y DESVENTAJAS</a:t>
            </a:r>
          </a:p>
        </p:txBody>
      </p:sp>
      <p:sp>
        <p:nvSpPr>
          <p:cNvPr id="3" name="Marcador de contenido 2">
            <a:extLst>
              <a:ext uri="{FF2B5EF4-FFF2-40B4-BE49-F238E27FC236}">
                <a16:creationId xmlns:a16="http://schemas.microsoft.com/office/drawing/2014/main" id="{DCBB6F4C-D1BD-46F6-89DA-65A759416843}"/>
              </a:ext>
            </a:extLst>
          </p:cNvPr>
          <p:cNvSpPr>
            <a:spLocks noGrp="1"/>
          </p:cNvSpPr>
          <p:nvPr>
            <p:ph idx="1"/>
          </p:nvPr>
        </p:nvSpPr>
        <p:spPr>
          <a:xfrm>
            <a:off x="1147999" y="2262655"/>
            <a:ext cx="4948001" cy="4164659"/>
          </a:xfrm>
        </p:spPr>
        <p:txBody>
          <a:bodyPr>
            <a:normAutofit/>
          </a:bodyPr>
          <a:lstStyle/>
          <a:p>
            <a:r>
              <a:rPr lang="es-MX" dirty="0"/>
              <a:t>Promueve la reutilización de componentes.</a:t>
            </a:r>
          </a:p>
          <a:p>
            <a:endParaRPr lang="es-MX" dirty="0"/>
          </a:p>
          <a:p>
            <a:r>
              <a:rPr lang="es-ES" dirty="0"/>
              <a:t>Permite que una clase general especifique métodos que serán comunes a todas las clases que se deriven de la misma; de manera que las subclases podrán definir la implementación de algunos o de todos esos métodos.</a:t>
            </a:r>
            <a:endParaRPr lang="es-MX" dirty="0"/>
          </a:p>
        </p:txBody>
      </p:sp>
      <p:sp>
        <p:nvSpPr>
          <p:cNvPr id="4" name="Marcador de contenido 2">
            <a:extLst>
              <a:ext uri="{FF2B5EF4-FFF2-40B4-BE49-F238E27FC236}">
                <a16:creationId xmlns:a16="http://schemas.microsoft.com/office/drawing/2014/main" id="{E7F3C55E-0A44-4E69-B621-756846E92076}"/>
              </a:ext>
            </a:extLst>
          </p:cNvPr>
          <p:cNvSpPr txBox="1">
            <a:spLocks/>
          </p:cNvSpPr>
          <p:nvPr/>
        </p:nvSpPr>
        <p:spPr>
          <a:xfrm>
            <a:off x="6590973" y="1885283"/>
            <a:ext cx="4686627" cy="4164659"/>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MX" dirty="0"/>
              <a:t>Para usar métodos es necesario conocer la interfaz de otro objeto.</a:t>
            </a:r>
          </a:p>
          <a:p>
            <a:endParaRPr lang="es-MX" dirty="0"/>
          </a:p>
          <a:p>
            <a:endParaRPr lang="es-MX" dirty="0"/>
          </a:p>
          <a:p>
            <a:r>
              <a:rPr lang="es-ES" dirty="0"/>
              <a:t>Los cambios en interfaces afectan a todos los objetos que usan.</a:t>
            </a:r>
            <a:endParaRPr lang="es-MX" dirty="0"/>
          </a:p>
        </p:txBody>
      </p:sp>
    </p:spTree>
    <p:extLst>
      <p:ext uri="{BB962C8B-B14F-4D97-AF65-F5344CB8AC3E}">
        <p14:creationId xmlns:p14="http://schemas.microsoft.com/office/powerpoint/2010/main" val="3068396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65</TotalTime>
  <Words>191</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MS Shell Dlg 2</vt:lpstr>
      <vt:lpstr>Wingdings</vt:lpstr>
      <vt:lpstr>Wingdings 3</vt:lpstr>
      <vt:lpstr>Madison</vt:lpstr>
      <vt:lpstr>POLIMORFISMO</vt:lpstr>
      <vt:lpstr>DEFINICION:</vt:lpstr>
      <vt:lpstr>Ejemplo:</vt:lpstr>
      <vt:lpstr>VENTAS Y 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POLIMORFISMO</dc:title>
  <dc:creator>sergio</dc:creator>
  <cp:lastModifiedBy>sergio</cp:lastModifiedBy>
  <cp:revision>1</cp:revision>
  <dcterms:created xsi:type="dcterms:W3CDTF">2021-10-19T23:48:34Z</dcterms:created>
  <dcterms:modified xsi:type="dcterms:W3CDTF">2021-10-20T00:53:39Z</dcterms:modified>
</cp:coreProperties>
</file>