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90FB05B-D428-49FF-9882-85654460650C}">
          <p14:sldIdLst>
            <p14:sldId id="256"/>
            <p14:sldId id="257"/>
            <p14:sldId id="258"/>
            <p14:sldId id="259"/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041D1-50FB-4CBF-9331-4594B9724425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50D0-067C-47FA-BD97-115D3278D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0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50D0-067C-47FA-BD97-115D3278DEB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69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50D0-067C-47FA-BD97-115D3278DEB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15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2325-F400-E49B-81A2-34ED4729A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0EFCB-3C64-A9F3-C876-6D79AA90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5872A-EBC6-12AD-CE72-C6644296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D9EC3-B153-6B59-F1AA-53ECB2E7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88325-4F94-C34B-11CB-61BA5AF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02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F403-F425-0CA4-B845-97F3D8BA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0BF6E0-52FA-8AA2-1C66-4A5CCEEE1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4825A-203E-AFDF-56E0-FB0F632F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F91F5-5E96-34D9-EA85-176FC176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B55DF-CDB3-9612-6650-1BE392D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69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4B0E0B-E9C3-2F53-E948-C2536A205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210D08-930C-3928-425B-A9161AD48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A4567-BC54-693A-D577-D5C464FB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5B3EA-75E4-EF03-42E6-2D156A22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DEE56-89B3-72F9-FF27-4ACF6FF3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09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6327-08CA-E9E1-E761-29C0A7DB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E87F1-CDC1-C0E7-97FB-EEFF2B2C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BF83A-E2C7-C13C-0FF5-E0D887D3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1FD34-F7FB-751F-9A9A-005FCC84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3A942-10F4-8FFD-D623-19CF3D88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7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A20E8-A068-78BD-CEED-AB52E518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15BDE-BE93-B8AA-68E5-1E8F152C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A5F1C-C505-3DD2-D538-B75115B1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8CD19-83BC-B2A4-D323-9F010A59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BACE6-FFB2-445D-7F66-9C9BFA51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6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4A83-6B22-19DD-CAC9-96030763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3F83E-6211-F64D-E56F-3A1FD6FA6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9568EB-9DD2-7043-5C4C-63EB37B4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77512D-0E82-59C8-BA9B-603EE3F8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50F71-3B8E-7E41-F1D9-7CC94DE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CA430-E7D3-4230-2D5B-540B986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6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B0D66-22CD-1382-EF69-5145500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4C3536-23E6-D9FD-91F4-6601ADB2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2667FD-F988-0E45-7721-10799CB3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649935-F61B-E87A-6488-863E52A5A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3240C4-9738-7BDF-E490-A7821707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E8F2F7-FBE0-C38D-7E6C-EE49FC90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A59BF9-10F6-81EA-A851-E1D51E3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F65AC5-47C9-009D-6684-955F636B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4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FF6ED-7D68-AFEF-E6D8-B884A62F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BDC421-BCBD-36B3-2C1B-EDB7ECE0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9C9B9-8CBD-A23B-5FED-F2B1C2C6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7A5093-88CC-532F-7D87-A6FD28DD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7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F35D6F-969D-49B5-D851-5BB9BBF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93B9DD-7665-DF07-BC6C-BBCAF270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5D2CCB-51EB-C10E-D58E-1B22F8D8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1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43B9-4899-731D-D75E-15262DBE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289A9-C3B7-8930-8AEA-DED3EAB9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81E65D-ABF0-AA35-BC87-89BF25D8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C1F0D-03DA-BFE7-77BB-D12251AE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83D62-A522-1DD4-96DA-2C2D4DA2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A19E87-0C6C-79B5-2691-1F475FE2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4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FE7A6-EE8E-79AE-9CC5-5F8A93B1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D1D9B7-51A9-53C1-14E2-41EF14ED8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31B059-71E0-E8B8-FB10-9321D44A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92964-CF31-E848-7F5F-ABAA7122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B35A0-E046-5298-CEC5-B5F1192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B2092-A75F-7F81-48B7-75553EDD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20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4E60D8-9AB5-F1F9-3F1F-E1785802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18107-EBAF-470F-EC83-5F7C81CF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3586E-7CC6-0572-91D5-94D3C7A8A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55FE-E04C-4227-8717-70C52EAF1E94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B99EA-5553-3E10-A208-86803E54A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711BD-BD81-D7AF-9103-D1DA02B0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284F-2A48-4806-BD7F-D74582869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39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83CAC-843B-A8D6-0A55-9C03792E0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3591D-9ABC-8BBB-A18F-B9604CC0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5B039E-66F1-9376-EDB3-DDA689CC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902"/>
            <a:ext cx="12341105" cy="72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31D9-23C4-DD06-946F-9B255B9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96C982-C6A8-A30B-0088-F29BA583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6774D00-0774-C1A6-E7EA-26EC45E5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17" y="844731"/>
            <a:ext cx="2933046" cy="5465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26B12-B891-09BD-A329-5E03CCE39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93" y="980375"/>
            <a:ext cx="2845552" cy="54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31D9-23C4-DD06-946F-9B255B9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96C982-C6A8-A30B-0088-F29BA583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6774D00-0774-C1A6-E7EA-26EC45E5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17" y="844731"/>
            <a:ext cx="2933046" cy="5465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26B12-B891-09BD-A329-5E03CCE39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93" y="980375"/>
            <a:ext cx="2845552" cy="5455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BDEC1E-C741-746B-D756-BE192A833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93" y="1097280"/>
            <a:ext cx="2877103" cy="54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4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31D9-23C4-DD06-946F-9B255B9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96C982-C6A8-A30B-0088-F29BA583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6774D00-0774-C1A6-E7EA-26EC45E5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17" y="844731"/>
            <a:ext cx="2933046" cy="5465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26B12-B891-09BD-A329-5E03CCE39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93" y="980375"/>
            <a:ext cx="2845552" cy="5455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BDEC1E-C741-746B-D756-BE192A833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93" y="1097280"/>
            <a:ext cx="2877103" cy="54550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E341A9-9F18-0CD5-06DA-60E073D62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021" y="1232619"/>
            <a:ext cx="2877103" cy="5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31D9-23C4-DD06-946F-9B255B9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96C982-C6A8-A30B-0088-F29BA583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6774D00-0774-C1A6-E7EA-26EC45E5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17" y="844731"/>
            <a:ext cx="2933046" cy="5465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426B12-B891-09BD-A329-5E03CCE39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93" y="980375"/>
            <a:ext cx="2845552" cy="5455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BDEC1E-C741-746B-D756-BE192A833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93" y="1097280"/>
            <a:ext cx="2877103" cy="54550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E341A9-9F18-0CD5-06DA-60E073D62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021" y="1232619"/>
            <a:ext cx="2877103" cy="54614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49876A-5CD4-B7B2-F808-6EF8A620E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71" y="1341717"/>
            <a:ext cx="2877103" cy="54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2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887D-FE76-F267-D10E-588AB875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3E2A5C-9726-00C2-9017-19FB4A67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824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CD127-99DB-E524-A4B4-FA7EC165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135D2D-AFA0-0237-197E-4490DF522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65"/>
          </a:xfrm>
        </p:spPr>
      </p:pic>
    </p:spTree>
    <p:extLst>
      <p:ext uri="{BB962C8B-B14F-4D97-AF65-F5344CB8AC3E}">
        <p14:creationId xmlns:p14="http://schemas.microsoft.com/office/powerpoint/2010/main" val="75612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71298-A6AF-53AD-6208-1E479CDD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AAAB3D7-796C-E910-C206-F896040C8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5781"/>
          </a:xfrm>
        </p:spPr>
      </p:pic>
    </p:spTree>
    <p:extLst>
      <p:ext uri="{BB962C8B-B14F-4D97-AF65-F5344CB8AC3E}">
        <p14:creationId xmlns:p14="http://schemas.microsoft.com/office/powerpoint/2010/main" val="249135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2B2C7-7B25-8243-0826-473A946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A7A9E0-B016-1F4E-7346-E15A36B1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280"/>
          </a:xfrm>
        </p:spPr>
      </p:pic>
    </p:spTree>
    <p:extLst>
      <p:ext uri="{BB962C8B-B14F-4D97-AF65-F5344CB8AC3E}">
        <p14:creationId xmlns:p14="http://schemas.microsoft.com/office/powerpoint/2010/main" val="260549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CE024-FF04-E84C-022C-1210A812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3EA4B2-B362-047B-DDC6-0C4FB0D5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065"/>
          </a:xfrm>
        </p:spPr>
      </p:pic>
    </p:spTree>
    <p:extLst>
      <p:ext uri="{BB962C8B-B14F-4D97-AF65-F5344CB8AC3E}">
        <p14:creationId xmlns:p14="http://schemas.microsoft.com/office/powerpoint/2010/main" val="256824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C8C76-862E-E9E4-58EF-4B60E4CC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70E60F-72CB-A45B-C81A-5FD3DC30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516"/>
          </a:xfrm>
        </p:spPr>
      </p:pic>
    </p:spTree>
    <p:extLst>
      <p:ext uri="{BB962C8B-B14F-4D97-AF65-F5344CB8AC3E}">
        <p14:creationId xmlns:p14="http://schemas.microsoft.com/office/powerpoint/2010/main" val="114459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3A2CC-EFFE-CF22-50FB-EB97A53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FF73BE-455B-33DC-70D3-0E68774C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794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110F1C7-7A34-CE90-B319-59E0F49B9CA5}"/>
              </a:ext>
            </a:extLst>
          </p:cNvPr>
          <p:cNvSpPr/>
          <p:nvPr/>
        </p:nvSpPr>
        <p:spPr>
          <a:xfrm>
            <a:off x="1567543" y="3526971"/>
            <a:ext cx="3944983" cy="84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89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6E89-CA77-7A3E-AD7C-4DB9D300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E86A1D-6AF7-FEE4-D4ED-6B84823CF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B8211EF-CAC2-177E-61BC-CACADB9D416F}"/>
              </a:ext>
            </a:extLst>
          </p:cNvPr>
          <p:cNvSpPr/>
          <p:nvPr/>
        </p:nvSpPr>
        <p:spPr>
          <a:xfrm>
            <a:off x="2534194" y="1271451"/>
            <a:ext cx="1898469" cy="661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71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22696-15B3-AB7F-5D3C-604D2F95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A3F560-AF91-A29B-8BFF-56A217C4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09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3758E-35D0-F6D0-275F-FA776D27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FF50FE-935A-3EBD-F33B-C357FCBD5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343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D880-822D-BA10-5C5B-DE45B619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F622BA-B85E-2AB9-5E33-F0CC34C10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44233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D880-822D-BA10-5C5B-DE45B619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F622BA-B85E-2AB9-5E33-F0CC34C10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B1B765-CF3B-D79A-441A-14E6F6996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62" y="3866414"/>
            <a:ext cx="639216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5C268-6334-0C54-B648-9E5040F9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70D0AE-1FED-151D-E9CE-7C21193B2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678"/>
          </a:xfrm>
        </p:spPr>
      </p:pic>
    </p:spTree>
    <p:extLst>
      <p:ext uri="{BB962C8B-B14F-4D97-AF65-F5344CB8AC3E}">
        <p14:creationId xmlns:p14="http://schemas.microsoft.com/office/powerpoint/2010/main" val="23809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4B0EA-7776-3130-2D97-51547313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CDF284-653C-67DB-D01E-9B4658502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3545"/>
          </a:xfrm>
        </p:spPr>
      </p:pic>
    </p:spTree>
    <p:extLst>
      <p:ext uri="{BB962C8B-B14F-4D97-AF65-F5344CB8AC3E}">
        <p14:creationId xmlns:p14="http://schemas.microsoft.com/office/powerpoint/2010/main" val="126847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31D9-23C4-DD06-946F-9B255B9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96C982-C6A8-A30B-0088-F29BA583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041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531D9-23C4-DD06-946F-9B255B9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96C982-C6A8-A30B-0088-F29BA5830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6774D00-0774-C1A6-E7EA-26EC45E5B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17" y="844731"/>
            <a:ext cx="2933046" cy="54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Panorámica</PresentationFormat>
  <Paragraphs>2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Rollán Moralejo</dc:creator>
  <cp:lastModifiedBy>Sergio Rollán Moralejo</cp:lastModifiedBy>
  <cp:revision>1</cp:revision>
  <dcterms:created xsi:type="dcterms:W3CDTF">2024-01-04T02:51:52Z</dcterms:created>
  <dcterms:modified xsi:type="dcterms:W3CDTF">2024-01-04T03:11:47Z</dcterms:modified>
</cp:coreProperties>
</file>