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7" r:id="rId5"/>
    <p:sldId id="264" r:id="rId6"/>
    <p:sldId id="265" r:id="rId7"/>
    <p:sldId id="267" r:id="rId8"/>
    <p:sldId id="272" r:id="rId9"/>
    <p:sldId id="271" r:id="rId10"/>
    <p:sldId id="270" r:id="rId11"/>
    <p:sldId id="26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C90"/>
    <a:srgbClr val="33C8C7"/>
    <a:srgbClr val="00BBAC"/>
    <a:srgbClr val="34C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C649B-D2C8-296A-BCF3-C409E4A06370}" v="1" dt="2023-09-25T09:01:5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1" autoAdjust="0"/>
    <p:restoredTop sz="94660"/>
  </p:normalViewPr>
  <p:slideViewPr>
    <p:cSldViewPr snapToGrid="0">
      <p:cViewPr varScale="1">
        <p:scale>
          <a:sx n="57" d="100"/>
          <a:sy n="57" d="100"/>
        </p:scale>
        <p:origin x="78"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ía Rabadán Almela" userId="c41fcba2-003b-4dac-a966-d5264d5b9431" providerId="ADAL" clId="{9FF8233E-F322-4D27-B3FF-767E7508E789}"/>
    <pc:docChg chg="delSld modSld">
      <pc:chgData name="María Rabadán Almela" userId="c41fcba2-003b-4dac-a966-d5264d5b9431" providerId="ADAL" clId="{9FF8233E-F322-4D27-B3FF-767E7508E789}" dt="2023-09-20T07:39:20.495" v="22" actId="20577"/>
      <pc:docMkLst>
        <pc:docMk/>
      </pc:docMkLst>
      <pc:sldChg chg="modSp mod">
        <pc:chgData name="María Rabadán Almela" userId="c41fcba2-003b-4dac-a966-d5264d5b9431" providerId="ADAL" clId="{9FF8233E-F322-4D27-B3FF-767E7508E789}" dt="2023-09-20T07:38:49.313" v="10" actId="20577"/>
        <pc:sldMkLst>
          <pc:docMk/>
          <pc:sldMk cId="826897849" sldId="264"/>
        </pc:sldMkLst>
        <pc:spChg chg="mod">
          <ac:chgData name="María Rabadán Almela" userId="c41fcba2-003b-4dac-a966-d5264d5b9431" providerId="ADAL" clId="{9FF8233E-F322-4D27-B3FF-767E7508E789}" dt="2023-09-20T07:38:49.313" v="10" actId="20577"/>
          <ac:spMkLst>
            <pc:docMk/>
            <pc:sldMk cId="826897849" sldId="264"/>
            <ac:spMk id="7" creationId="{C53B7E78-F8E7-0443-93BE-7442D5ADDE94}"/>
          </ac:spMkLst>
        </pc:spChg>
      </pc:sldChg>
      <pc:sldChg chg="del">
        <pc:chgData name="María Rabadán Almela" userId="c41fcba2-003b-4dac-a966-d5264d5b9431" providerId="ADAL" clId="{9FF8233E-F322-4D27-B3FF-767E7508E789}" dt="2023-09-20T07:38:34.384" v="0" actId="47"/>
        <pc:sldMkLst>
          <pc:docMk/>
          <pc:sldMk cId="2275393413" sldId="266"/>
        </pc:sldMkLst>
      </pc:sldChg>
      <pc:sldChg chg="modSp mod">
        <pc:chgData name="María Rabadán Almela" userId="c41fcba2-003b-4dac-a966-d5264d5b9431" providerId="ADAL" clId="{9FF8233E-F322-4D27-B3FF-767E7508E789}" dt="2023-09-20T07:39:04.599" v="16" actId="20577"/>
        <pc:sldMkLst>
          <pc:docMk/>
          <pc:sldMk cId="3971664999" sldId="267"/>
        </pc:sldMkLst>
        <pc:spChg chg="mod">
          <ac:chgData name="María Rabadán Almela" userId="c41fcba2-003b-4dac-a966-d5264d5b9431" providerId="ADAL" clId="{9FF8233E-F322-4D27-B3FF-767E7508E789}" dt="2023-09-20T07:39:04.599" v="16" actId="20577"/>
          <ac:spMkLst>
            <pc:docMk/>
            <pc:sldMk cId="3971664999" sldId="267"/>
            <ac:spMk id="7" creationId="{7CBA5ABB-3D9A-EF41-B611-D885EB2F46F6}"/>
          </ac:spMkLst>
        </pc:spChg>
      </pc:sldChg>
      <pc:sldChg chg="modSp mod">
        <pc:chgData name="María Rabadán Almela" userId="c41fcba2-003b-4dac-a966-d5264d5b9431" providerId="ADAL" clId="{9FF8233E-F322-4D27-B3FF-767E7508E789}" dt="2023-09-20T07:39:20.495" v="22" actId="20577"/>
        <pc:sldMkLst>
          <pc:docMk/>
          <pc:sldMk cId="625520485" sldId="270"/>
        </pc:sldMkLst>
        <pc:spChg chg="mod">
          <ac:chgData name="María Rabadán Almela" userId="c41fcba2-003b-4dac-a966-d5264d5b9431" providerId="ADAL" clId="{9FF8233E-F322-4D27-B3FF-767E7508E789}" dt="2023-09-20T07:39:20.495" v="22" actId="20577"/>
          <ac:spMkLst>
            <pc:docMk/>
            <pc:sldMk cId="625520485" sldId="270"/>
            <ac:spMk id="4" creationId="{63423F89-C731-5342-A135-B54528DA9881}"/>
          </ac:spMkLst>
        </pc:spChg>
      </pc:sldChg>
    </pc:docChg>
  </pc:docChgLst>
  <pc:docChgLst>
    <pc:chgData name="Juan Torres Gomez" userId="5756fa7c-1adb-4a64-ae0e-ad85c75cfb53" providerId="ADAL" clId="{866E0669-29DD-44BD-B8D3-B72394DD9D80}"/>
    <pc:docChg chg="undo redo custSel addSld delSld modSld">
      <pc:chgData name="Juan Torres Gomez" userId="5756fa7c-1adb-4a64-ae0e-ad85c75cfb53" providerId="ADAL" clId="{866E0669-29DD-44BD-B8D3-B72394DD9D80}" dt="2023-02-03T13:30:36.022" v="101" actId="403"/>
      <pc:docMkLst>
        <pc:docMk/>
      </pc:docMkLst>
      <pc:sldChg chg="modSp add del mod">
        <pc:chgData name="Juan Torres Gomez" userId="5756fa7c-1adb-4a64-ae0e-ad85c75cfb53" providerId="ADAL" clId="{866E0669-29DD-44BD-B8D3-B72394DD9D80}" dt="2023-02-03T13:25:33.529" v="19" actId="20577"/>
        <pc:sldMkLst>
          <pc:docMk/>
          <pc:sldMk cId="3705077744" sldId="256"/>
        </pc:sldMkLst>
        <pc:spChg chg="mod">
          <ac:chgData name="Juan Torres Gomez" userId="5756fa7c-1adb-4a64-ae0e-ad85c75cfb53" providerId="ADAL" clId="{866E0669-29DD-44BD-B8D3-B72394DD9D80}" dt="2023-02-03T13:25:33.529" v="19" actId="20577"/>
          <ac:spMkLst>
            <pc:docMk/>
            <pc:sldMk cId="3705077744" sldId="256"/>
            <ac:spMk id="5" creationId="{4EBDBD2B-A149-4021-A853-619CB3D0DC56}"/>
          </ac:spMkLst>
        </pc:spChg>
        <pc:spChg chg="mod">
          <ac:chgData name="Juan Torres Gomez" userId="5756fa7c-1adb-4a64-ae0e-ad85c75cfb53" providerId="ADAL" clId="{866E0669-29DD-44BD-B8D3-B72394DD9D80}" dt="2023-02-03T13:24:54.642" v="6" actId="14100"/>
          <ac:spMkLst>
            <pc:docMk/>
            <pc:sldMk cId="3705077744" sldId="256"/>
            <ac:spMk id="6" creationId="{AF5F0384-95E9-D0B8-7BC0-4C7AFC5C9513}"/>
          </ac:spMkLst>
        </pc:spChg>
        <pc:picChg chg="mod">
          <ac:chgData name="Juan Torres Gomez" userId="5756fa7c-1adb-4a64-ae0e-ad85c75cfb53" providerId="ADAL" clId="{866E0669-29DD-44BD-B8D3-B72394DD9D80}" dt="2023-02-03T13:24:36.930" v="4" actId="14100"/>
          <ac:picMkLst>
            <pc:docMk/>
            <pc:sldMk cId="3705077744" sldId="256"/>
            <ac:picMk id="4" creationId="{065D53FE-B4E7-809F-80A3-31405B4489E4}"/>
          </ac:picMkLst>
        </pc:picChg>
      </pc:sldChg>
      <pc:sldChg chg="modSp add mod">
        <pc:chgData name="Juan Torres Gomez" userId="5756fa7c-1adb-4a64-ae0e-ad85c75cfb53" providerId="ADAL" clId="{866E0669-29DD-44BD-B8D3-B72394DD9D80}" dt="2023-02-03T13:26:04.300" v="27"/>
        <pc:sldMkLst>
          <pc:docMk/>
          <pc:sldMk cId="1448050520" sldId="258"/>
        </pc:sldMkLst>
        <pc:spChg chg="mod">
          <ac:chgData name="Juan Torres Gomez" userId="5756fa7c-1adb-4a64-ae0e-ad85c75cfb53" providerId="ADAL" clId="{866E0669-29DD-44BD-B8D3-B72394DD9D80}" dt="2023-02-03T13:26:04.300" v="27"/>
          <ac:spMkLst>
            <pc:docMk/>
            <pc:sldMk cId="1448050520" sldId="258"/>
            <ac:spMk id="5" creationId="{4EBDBD2B-A149-4021-A853-619CB3D0DC56}"/>
          </ac:spMkLst>
        </pc:spChg>
        <pc:spChg chg="mod">
          <ac:chgData name="Juan Torres Gomez" userId="5756fa7c-1adb-4a64-ae0e-ad85c75cfb53" providerId="ADAL" clId="{866E0669-29DD-44BD-B8D3-B72394DD9D80}" dt="2023-02-03T13:25:52.391" v="22" actId="20577"/>
          <ac:spMkLst>
            <pc:docMk/>
            <pc:sldMk cId="1448050520" sldId="258"/>
            <ac:spMk id="6" creationId="{AF5F0384-95E9-D0B8-7BC0-4C7AFC5C9513}"/>
          </ac:spMkLst>
        </pc:spChg>
      </pc:sldChg>
      <pc:sldChg chg="new del">
        <pc:chgData name="Juan Torres Gomez" userId="5756fa7c-1adb-4a64-ae0e-ad85c75cfb53" providerId="ADAL" clId="{866E0669-29DD-44BD-B8D3-B72394DD9D80}" dt="2023-02-03T13:26:10.880" v="29" actId="680"/>
        <pc:sldMkLst>
          <pc:docMk/>
          <pc:sldMk cId="1980733155" sldId="259"/>
        </pc:sldMkLst>
      </pc:sldChg>
      <pc:sldChg chg="modSp add mod">
        <pc:chgData name="Juan Torres Gomez" userId="5756fa7c-1adb-4a64-ae0e-ad85c75cfb53" providerId="ADAL" clId="{866E0669-29DD-44BD-B8D3-B72394DD9D80}" dt="2023-02-03T13:26:38.846" v="36"/>
        <pc:sldMkLst>
          <pc:docMk/>
          <pc:sldMk cId="2837446516" sldId="259"/>
        </pc:sldMkLst>
        <pc:spChg chg="mod">
          <ac:chgData name="Juan Torres Gomez" userId="5756fa7c-1adb-4a64-ae0e-ad85c75cfb53" providerId="ADAL" clId="{866E0669-29DD-44BD-B8D3-B72394DD9D80}" dt="2023-02-03T13:26:38.846" v="36"/>
          <ac:spMkLst>
            <pc:docMk/>
            <pc:sldMk cId="2837446516" sldId="259"/>
            <ac:spMk id="5" creationId="{4EBDBD2B-A149-4021-A853-619CB3D0DC56}"/>
          </ac:spMkLst>
        </pc:spChg>
        <pc:spChg chg="mod">
          <ac:chgData name="Juan Torres Gomez" userId="5756fa7c-1adb-4a64-ae0e-ad85c75cfb53" providerId="ADAL" clId="{866E0669-29DD-44BD-B8D3-B72394DD9D80}" dt="2023-02-03T13:26:25.956" v="31"/>
          <ac:spMkLst>
            <pc:docMk/>
            <pc:sldMk cId="2837446516" sldId="259"/>
            <ac:spMk id="6" creationId="{AF5F0384-95E9-D0B8-7BC0-4C7AFC5C9513}"/>
          </ac:spMkLst>
        </pc:spChg>
      </pc:sldChg>
      <pc:sldChg chg="modSp add mod">
        <pc:chgData name="Juan Torres Gomez" userId="5756fa7c-1adb-4a64-ae0e-ad85c75cfb53" providerId="ADAL" clId="{866E0669-29DD-44BD-B8D3-B72394DD9D80}" dt="2023-02-03T13:27:30.045" v="44" actId="6549"/>
        <pc:sldMkLst>
          <pc:docMk/>
          <pc:sldMk cId="1904543874" sldId="260"/>
        </pc:sldMkLst>
        <pc:spChg chg="mod">
          <ac:chgData name="Juan Torres Gomez" userId="5756fa7c-1adb-4a64-ae0e-ad85c75cfb53" providerId="ADAL" clId="{866E0669-29DD-44BD-B8D3-B72394DD9D80}" dt="2023-02-03T13:27:30.045" v="44" actId="6549"/>
          <ac:spMkLst>
            <pc:docMk/>
            <pc:sldMk cId="1904543874" sldId="260"/>
            <ac:spMk id="5" creationId="{4EBDBD2B-A149-4021-A853-619CB3D0DC56}"/>
          </ac:spMkLst>
        </pc:spChg>
        <pc:spChg chg="mod">
          <ac:chgData name="Juan Torres Gomez" userId="5756fa7c-1adb-4a64-ae0e-ad85c75cfb53" providerId="ADAL" clId="{866E0669-29DD-44BD-B8D3-B72394DD9D80}" dt="2023-02-03T13:27:19.625" v="40" actId="20577"/>
          <ac:spMkLst>
            <pc:docMk/>
            <pc:sldMk cId="1904543874" sldId="260"/>
            <ac:spMk id="6" creationId="{AF5F0384-95E9-D0B8-7BC0-4C7AFC5C9513}"/>
          </ac:spMkLst>
        </pc:spChg>
      </pc:sldChg>
      <pc:sldChg chg="modSp add mod">
        <pc:chgData name="Juan Torres Gomez" userId="5756fa7c-1adb-4a64-ae0e-ad85c75cfb53" providerId="ADAL" clId="{866E0669-29DD-44BD-B8D3-B72394DD9D80}" dt="2023-02-03T13:28:08.904" v="49"/>
        <pc:sldMkLst>
          <pc:docMk/>
          <pc:sldMk cId="3885676360" sldId="261"/>
        </pc:sldMkLst>
        <pc:spChg chg="mod">
          <ac:chgData name="Juan Torres Gomez" userId="5756fa7c-1adb-4a64-ae0e-ad85c75cfb53" providerId="ADAL" clId="{866E0669-29DD-44BD-B8D3-B72394DD9D80}" dt="2023-02-03T13:28:08.904" v="49"/>
          <ac:spMkLst>
            <pc:docMk/>
            <pc:sldMk cId="3885676360" sldId="261"/>
            <ac:spMk id="5" creationId="{4EBDBD2B-A149-4021-A853-619CB3D0DC56}"/>
          </ac:spMkLst>
        </pc:spChg>
        <pc:spChg chg="mod">
          <ac:chgData name="Juan Torres Gomez" userId="5756fa7c-1adb-4a64-ae0e-ad85c75cfb53" providerId="ADAL" clId="{866E0669-29DD-44BD-B8D3-B72394DD9D80}" dt="2023-02-03T13:28:00.507" v="48"/>
          <ac:spMkLst>
            <pc:docMk/>
            <pc:sldMk cId="3885676360" sldId="261"/>
            <ac:spMk id="6" creationId="{AF5F0384-95E9-D0B8-7BC0-4C7AFC5C9513}"/>
          </ac:spMkLst>
        </pc:spChg>
      </pc:sldChg>
      <pc:sldChg chg="modSp add mod">
        <pc:chgData name="Juan Torres Gomez" userId="5756fa7c-1adb-4a64-ae0e-ad85c75cfb53" providerId="ADAL" clId="{866E0669-29DD-44BD-B8D3-B72394DD9D80}" dt="2023-02-03T13:28:46.369" v="62"/>
        <pc:sldMkLst>
          <pc:docMk/>
          <pc:sldMk cId="4091804304" sldId="262"/>
        </pc:sldMkLst>
        <pc:spChg chg="mod">
          <ac:chgData name="Juan Torres Gomez" userId="5756fa7c-1adb-4a64-ae0e-ad85c75cfb53" providerId="ADAL" clId="{866E0669-29DD-44BD-B8D3-B72394DD9D80}" dt="2023-02-03T13:28:46.369" v="62"/>
          <ac:spMkLst>
            <pc:docMk/>
            <pc:sldMk cId="4091804304" sldId="262"/>
            <ac:spMk id="5" creationId="{4EBDBD2B-A149-4021-A853-619CB3D0DC56}"/>
          </ac:spMkLst>
        </pc:spChg>
        <pc:spChg chg="mod">
          <ac:chgData name="Juan Torres Gomez" userId="5756fa7c-1adb-4a64-ae0e-ad85c75cfb53" providerId="ADAL" clId="{866E0669-29DD-44BD-B8D3-B72394DD9D80}" dt="2023-02-03T13:28:40.796" v="61" actId="1076"/>
          <ac:spMkLst>
            <pc:docMk/>
            <pc:sldMk cId="4091804304" sldId="262"/>
            <ac:spMk id="6" creationId="{AF5F0384-95E9-D0B8-7BC0-4C7AFC5C9513}"/>
          </ac:spMkLst>
        </pc:spChg>
      </pc:sldChg>
      <pc:sldChg chg="modSp add mod">
        <pc:chgData name="Juan Torres Gomez" userId="5756fa7c-1adb-4a64-ae0e-ad85c75cfb53" providerId="ADAL" clId="{866E0669-29DD-44BD-B8D3-B72394DD9D80}" dt="2023-02-03T13:30:36.022" v="101" actId="403"/>
        <pc:sldMkLst>
          <pc:docMk/>
          <pc:sldMk cId="3148324529" sldId="263"/>
        </pc:sldMkLst>
        <pc:spChg chg="mod">
          <ac:chgData name="Juan Torres Gomez" userId="5756fa7c-1adb-4a64-ae0e-ad85c75cfb53" providerId="ADAL" clId="{866E0669-29DD-44BD-B8D3-B72394DD9D80}" dt="2023-02-03T13:30:36.022" v="101" actId="403"/>
          <ac:spMkLst>
            <pc:docMk/>
            <pc:sldMk cId="3148324529" sldId="263"/>
            <ac:spMk id="5" creationId="{4EBDBD2B-A149-4021-A853-619CB3D0DC56}"/>
          </ac:spMkLst>
        </pc:spChg>
        <pc:spChg chg="mod">
          <ac:chgData name="Juan Torres Gomez" userId="5756fa7c-1adb-4a64-ae0e-ad85c75cfb53" providerId="ADAL" clId="{866E0669-29DD-44BD-B8D3-B72394DD9D80}" dt="2023-02-03T13:29:10.158" v="66"/>
          <ac:spMkLst>
            <pc:docMk/>
            <pc:sldMk cId="3148324529" sldId="263"/>
            <ac:spMk id="6" creationId="{AF5F0384-95E9-D0B8-7BC0-4C7AFC5C9513}"/>
          </ac:spMkLst>
        </pc:spChg>
      </pc:sldChg>
    </pc:docChg>
  </pc:docChgLst>
  <pc:docChgLst>
    <pc:chgData name="María Rabadán Almela" userId="c41fcba2-003b-4dac-a966-d5264d5b9431" providerId="ADAL" clId="{01AC41DD-81DC-411D-B071-449DB68171FC}"/>
    <pc:docChg chg="modSld">
      <pc:chgData name="María Rabadán Almela" userId="c41fcba2-003b-4dac-a966-d5264d5b9431" providerId="ADAL" clId="{01AC41DD-81DC-411D-B071-449DB68171FC}" dt="2023-09-20T07:42:32.688" v="3" actId="13926"/>
      <pc:docMkLst>
        <pc:docMk/>
      </pc:docMkLst>
      <pc:sldChg chg="modSp mod">
        <pc:chgData name="María Rabadán Almela" userId="c41fcba2-003b-4dac-a966-d5264d5b9431" providerId="ADAL" clId="{01AC41DD-81DC-411D-B071-449DB68171FC}" dt="2023-09-20T07:42:17.357" v="0" actId="13926"/>
        <pc:sldMkLst>
          <pc:docMk/>
          <pc:sldMk cId="826897849" sldId="264"/>
        </pc:sldMkLst>
        <pc:spChg chg="mod">
          <ac:chgData name="María Rabadán Almela" userId="c41fcba2-003b-4dac-a966-d5264d5b9431" providerId="ADAL" clId="{01AC41DD-81DC-411D-B071-449DB68171FC}" dt="2023-09-20T07:42:17.357" v="0" actId="13926"/>
          <ac:spMkLst>
            <pc:docMk/>
            <pc:sldMk cId="826897849" sldId="264"/>
            <ac:spMk id="7" creationId="{C53B7E78-F8E7-0443-93BE-7442D5ADDE94}"/>
          </ac:spMkLst>
        </pc:spChg>
      </pc:sldChg>
      <pc:sldChg chg="modSp mod">
        <pc:chgData name="María Rabadán Almela" userId="c41fcba2-003b-4dac-a966-d5264d5b9431" providerId="ADAL" clId="{01AC41DD-81DC-411D-B071-449DB68171FC}" dt="2023-09-20T07:42:21.384" v="1" actId="13926"/>
        <pc:sldMkLst>
          <pc:docMk/>
          <pc:sldMk cId="1618937333" sldId="265"/>
        </pc:sldMkLst>
        <pc:spChg chg="mod">
          <ac:chgData name="María Rabadán Almela" userId="c41fcba2-003b-4dac-a966-d5264d5b9431" providerId="ADAL" clId="{01AC41DD-81DC-411D-B071-449DB68171FC}" dt="2023-09-20T07:42:21.384" v="1" actId="13926"/>
          <ac:spMkLst>
            <pc:docMk/>
            <pc:sldMk cId="1618937333" sldId="265"/>
            <ac:spMk id="7" creationId="{BDB82278-A452-2943-9991-FC1B371BA4B6}"/>
          </ac:spMkLst>
        </pc:spChg>
      </pc:sldChg>
      <pc:sldChg chg="modSp mod">
        <pc:chgData name="María Rabadán Almela" userId="c41fcba2-003b-4dac-a966-d5264d5b9431" providerId="ADAL" clId="{01AC41DD-81DC-411D-B071-449DB68171FC}" dt="2023-09-20T07:42:26.033" v="2" actId="13926"/>
        <pc:sldMkLst>
          <pc:docMk/>
          <pc:sldMk cId="3971664999" sldId="267"/>
        </pc:sldMkLst>
        <pc:spChg chg="mod">
          <ac:chgData name="María Rabadán Almela" userId="c41fcba2-003b-4dac-a966-d5264d5b9431" providerId="ADAL" clId="{01AC41DD-81DC-411D-B071-449DB68171FC}" dt="2023-09-20T07:42:26.033" v="2" actId="13926"/>
          <ac:spMkLst>
            <pc:docMk/>
            <pc:sldMk cId="3971664999" sldId="267"/>
            <ac:spMk id="7" creationId="{7CBA5ABB-3D9A-EF41-B611-D885EB2F46F6}"/>
          </ac:spMkLst>
        </pc:spChg>
      </pc:sldChg>
      <pc:sldChg chg="modSp mod">
        <pc:chgData name="María Rabadán Almela" userId="c41fcba2-003b-4dac-a966-d5264d5b9431" providerId="ADAL" clId="{01AC41DD-81DC-411D-B071-449DB68171FC}" dt="2023-09-20T07:42:32.688" v="3" actId="13926"/>
        <pc:sldMkLst>
          <pc:docMk/>
          <pc:sldMk cId="625520485" sldId="270"/>
        </pc:sldMkLst>
        <pc:spChg chg="mod">
          <ac:chgData name="María Rabadán Almela" userId="c41fcba2-003b-4dac-a966-d5264d5b9431" providerId="ADAL" clId="{01AC41DD-81DC-411D-B071-449DB68171FC}" dt="2023-09-20T07:42:32.688" v="3" actId="13926"/>
          <ac:spMkLst>
            <pc:docMk/>
            <pc:sldMk cId="625520485" sldId="270"/>
            <ac:spMk id="4" creationId="{63423F89-C731-5342-A135-B54528DA9881}"/>
          </ac:spMkLst>
        </pc:spChg>
      </pc:sldChg>
    </pc:docChg>
  </pc:docChgLst>
  <pc:docChgLst>
    <pc:chgData name="Carmen María Gil Sánchez" userId="S::carmen.gil@universae.com::862ed5d0-b265-4c93-a014-0d42c75bb6ac" providerId="AD" clId="Web-{499C649B-D2C8-296A-BCF3-C409E4A06370}"/>
    <pc:docChg chg="delSld">
      <pc:chgData name="Carmen María Gil Sánchez" userId="S::carmen.gil@universae.com::862ed5d0-b265-4c93-a014-0d42c75bb6ac" providerId="AD" clId="Web-{499C649B-D2C8-296A-BCF3-C409E4A06370}" dt="2023-09-25T09:01:59.124" v="0"/>
      <pc:docMkLst>
        <pc:docMk/>
      </pc:docMkLst>
      <pc:sldChg chg="del">
        <pc:chgData name="Carmen María Gil Sánchez" userId="S::carmen.gil@universae.com::862ed5d0-b265-4c93-a014-0d42c75bb6ac" providerId="AD" clId="Web-{499C649B-D2C8-296A-BCF3-C409E4A06370}" dt="2023-09-25T09:01:59.124" v="0"/>
        <pc:sldMkLst>
          <pc:docMk/>
          <pc:sldMk cId="3013986946"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CD5E5-1E1A-5645-B814-682265F969D6}" type="datetimeFigureOut">
              <a:rPr lang="es-ES" smtClean="0"/>
              <a:t>25/09/2023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723EC-6FE0-594D-8D04-FD27CDDEAC9D}" type="slidenum">
              <a:rPr lang="es-ES" smtClean="0"/>
              <a:t>‹#›</a:t>
            </a:fld>
            <a:endParaRPr lang="es-ES"/>
          </a:p>
        </p:txBody>
      </p:sp>
    </p:spTree>
    <p:extLst>
      <p:ext uri="{BB962C8B-B14F-4D97-AF65-F5344CB8AC3E}">
        <p14:creationId xmlns:p14="http://schemas.microsoft.com/office/powerpoint/2010/main" val="2352170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9AD1B-BD46-438D-6B1F-74AD7A60B41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3C9776-5E69-27AA-5FFF-C8588AB63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89F79D4-B5A5-632F-F062-813436AF2CFC}"/>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8458EB5B-BACB-4117-44D6-67F3EA3BA8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A6F53C-B5B7-511A-A905-15290B6C1C98}"/>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381215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3E359-834B-92CC-D975-7A7A258D558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23433C4-EAE0-59C7-8512-B5E3B21178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83A671B-EF80-16F9-53FA-B407E0957ECE}"/>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275DDFFE-7CF9-CF43-6E15-B493E0FBA9A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4F646FB-086E-AABB-2E78-B94079D0A1ED}"/>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370722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A6A554-8FD9-1052-E290-89B9A58BCBD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7714EA9-8316-7FC7-529F-BA2E0F28213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F6BEEB9-5F6E-1D4B-759E-8BF1554AF88B}"/>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8A0E1F2D-2050-2687-0FBC-B97347A4B5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4846FAB-F1AE-CF6A-456D-FDE6FAA2379F}"/>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335406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4671284-0A7A-41E1-B5A5-942021361304}"/>
              </a:ext>
            </a:extLst>
          </p:cNvPr>
          <p:cNvSpPr>
            <a:spLocks noGrp="1"/>
          </p:cNvSpPr>
          <p:nvPr>
            <p:ph type="pic" sz="quarter" idx="13"/>
          </p:nvPr>
        </p:nvSpPr>
        <p:spPr>
          <a:xfrm>
            <a:off x="0" y="0"/>
            <a:ext cx="12192000" cy="6858000"/>
          </a:xfrm>
          <a:prstGeom prst="rect">
            <a:avLst/>
          </a:prstGeom>
          <a:solidFill>
            <a:schemeClr val="bg2">
              <a:lumMod val="95000"/>
            </a:schemeClr>
          </a:solidFill>
        </p:spPr>
        <p:txBody>
          <a:bodyPr rtlCol="0">
            <a:normAutofit/>
          </a:bodyPr>
          <a:lstStyle/>
          <a:p>
            <a:pPr lvl="0"/>
            <a:endParaRPr lang="en-ID" noProof="0" dirty="0"/>
          </a:p>
        </p:txBody>
      </p:sp>
      <p:sp>
        <p:nvSpPr>
          <p:cNvPr id="2" name="Title 1"/>
          <p:cNvSpPr>
            <a:spLocks noGrp="1"/>
          </p:cNvSpPr>
          <p:nvPr>
            <p:ph type="ctrTitle"/>
          </p:nvPr>
        </p:nvSpPr>
        <p:spPr>
          <a:xfrm>
            <a:off x="1525588" y="2041712"/>
            <a:ext cx="9144000" cy="1975525"/>
          </a:xfrm>
          <a:prstGeom prst="rect">
            <a:avLst/>
          </a:prstGeom>
        </p:spPr>
        <p:txBody>
          <a:bodyPr anchor="b">
            <a:noAutofit/>
          </a:bodyPr>
          <a:lstStyle>
            <a:lvl1pPr algn="ctr">
              <a:defRPr sz="11500" b="1">
                <a:solidFill>
                  <a:schemeClr val="bg2"/>
                </a:solidFill>
              </a:defRPr>
            </a:lvl1pPr>
          </a:lstStyle>
          <a:p>
            <a:r>
              <a:rPr lang="en-US" dirty="0"/>
              <a:t>Click to edit</a:t>
            </a:r>
          </a:p>
        </p:txBody>
      </p:sp>
      <p:sp>
        <p:nvSpPr>
          <p:cNvPr id="3" name="Subtitle 2"/>
          <p:cNvSpPr>
            <a:spLocks noGrp="1"/>
          </p:cNvSpPr>
          <p:nvPr>
            <p:ph type="subTitle" idx="1"/>
          </p:nvPr>
        </p:nvSpPr>
        <p:spPr>
          <a:xfrm>
            <a:off x="1524000" y="3847056"/>
            <a:ext cx="9144000" cy="383088"/>
          </a:xfrm>
          <a:prstGeom prst="rect">
            <a:avLst/>
          </a:prstGeom>
        </p:spPr>
        <p:txBody>
          <a:bodyPr>
            <a:normAutofit/>
          </a:bodyPr>
          <a:lstStyle>
            <a:lvl1pPr marL="0" indent="0" algn="ctr">
              <a:buNone/>
              <a:defRPr sz="1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FC1B230C-CA57-40B2-97C9-3A4BFF7BA66E}"/>
              </a:ext>
            </a:extLst>
          </p:cNvPr>
          <p:cNvSpPr>
            <a:spLocks noGrp="1"/>
          </p:cNvSpPr>
          <p:nvPr>
            <p:ph type="dt" sz="half" idx="14"/>
          </p:nvPr>
        </p:nvSpPr>
        <p:spPr>
          <a:xfrm>
            <a:off x="838200" y="6356350"/>
            <a:ext cx="2743200" cy="365125"/>
          </a:xfrm>
          <a:prstGeom prst="rect">
            <a:avLst/>
          </a:prstGeom>
        </p:spPr>
        <p:txBody>
          <a:bodyPr/>
          <a:lstStyle>
            <a:lvl1pPr>
              <a:defRPr/>
            </a:lvl1pPr>
          </a:lstStyle>
          <a:p>
            <a:pPr>
              <a:defRPr/>
            </a:pPr>
            <a:fld id="{FBC1990A-267E-445C-94F4-5CD06277A6DB}" type="datetimeFigureOut">
              <a:rPr lang="en-US"/>
              <a:pPr>
                <a:defRPr/>
              </a:pPr>
              <a:t>9/25/2023</a:t>
            </a:fld>
            <a:endParaRPr lang="en-US"/>
          </a:p>
        </p:txBody>
      </p:sp>
      <p:sp>
        <p:nvSpPr>
          <p:cNvPr id="6" name="Footer Placeholder 4">
            <a:extLst>
              <a:ext uri="{FF2B5EF4-FFF2-40B4-BE49-F238E27FC236}">
                <a16:creationId xmlns:a16="http://schemas.microsoft.com/office/drawing/2014/main" id="{B59D0556-178C-4556-88A5-2DB7BA21023B}"/>
              </a:ext>
            </a:extLst>
          </p:cNvPr>
          <p:cNvSpPr>
            <a:spLocks noGrp="1"/>
          </p:cNvSpPr>
          <p:nvPr>
            <p:ph type="ftr" sz="quarter" idx="15"/>
          </p:nvPr>
        </p:nvSpPr>
        <p:spPr>
          <a:xfrm>
            <a:off x="4038600" y="6356350"/>
            <a:ext cx="4114800" cy="365125"/>
          </a:xfrm>
          <a:prstGeom prst="rect">
            <a:avLst/>
          </a:prstGeo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ACD202F-9C57-4E11-B82A-8580E4840C3F}"/>
              </a:ext>
            </a:extLst>
          </p:cNvPr>
          <p:cNvSpPr>
            <a:spLocks noGrp="1"/>
          </p:cNvSpPr>
          <p:nvPr>
            <p:ph type="sldNum" sz="quarter" idx="16"/>
          </p:nvPr>
        </p:nvSpPr>
        <p:spPr>
          <a:xfrm>
            <a:off x="8610600" y="6356350"/>
            <a:ext cx="2743200" cy="365125"/>
          </a:xfrm>
          <a:prstGeom prst="rect">
            <a:avLst/>
          </a:prstGeom>
        </p:spPr>
        <p:txBody>
          <a:bodyPr/>
          <a:lstStyle>
            <a:lvl1pPr>
              <a:defRPr/>
            </a:lvl1pPr>
          </a:lstStyle>
          <a:p>
            <a:fld id="{287768E4-9EC7-4A06-97CC-2337ACF73F3F}" type="slidenum">
              <a:rPr lang="en-US" altLang="es-ES"/>
              <a:pPr/>
              <a:t>‹#›</a:t>
            </a:fld>
            <a:endParaRPr lang="en-US" altLang="es-ES"/>
          </a:p>
        </p:txBody>
      </p:sp>
      <p:pic>
        <p:nvPicPr>
          <p:cNvPr id="8" name="Imagen 7" descr="Imagen que contiene objeto, luz, reloj, tráfico&#10;&#10;Descripción generada automáticamente">
            <a:extLst>
              <a:ext uri="{FF2B5EF4-FFF2-40B4-BE49-F238E27FC236}">
                <a16:creationId xmlns:a16="http://schemas.microsoft.com/office/drawing/2014/main" id="{F0F86B15-220E-43DF-A6D9-DC52CA13E56D}"/>
              </a:ext>
            </a:extLst>
          </p:cNvPr>
          <p:cNvPicPr>
            <a:picLocks noChangeAspect="1"/>
          </p:cNvPicPr>
          <p:nvPr userDrawn="1"/>
        </p:nvPicPr>
        <p:blipFill>
          <a:blip r:embed="rId3"/>
          <a:stretch>
            <a:fillRect/>
          </a:stretch>
        </p:blipFill>
        <p:spPr>
          <a:xfrm>
            <a:off x="11279976" y="253314"/>
            <a:ext cx="531024" cy="584886"/>
          </a:xfrm>
          <a:prstGeom prst="rect">
            <a:avLst/>
          </a:prstGeom>
        </p:spPr>
      </p:pic>
    </p:spTree>
    <p:custDataLst>
      <p:tags r:id="rId1"/>
    </p:custDataLst>
    <p:extLst>
      <p:ext uri="{BB962C8B-B14F-4D97-AF65-F5344CB8AC3E}">
        <p14:creationId xmlns:p14="http://schemas.microsoft.com/office/powerpoint/2010/main" val="208811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65411-734C-FA57-62AB-6BF9B9413E3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C758F40-1634-8B99-94F7-33DEE00C93E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2F92D6E-A8A5-9A9D-CDBA-3112C9C3453B}"/>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06445D5D-55F3-08AC-5992-71D4387F5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C1B6FD2-7FDF-24EA-48EC-A2CFF700F21E}"/>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1767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689E-9AE8-FA7F-8AC6-5355936399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3E3BAE8-8877-39FC-2624-13087DC15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FE2D2DD-4586-8CB5-F642-D6382A8D99EE}"/>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6856C66E-AE84-7B88-FEEF-E9B74C55E4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C60572-87DA-AC59-F99C-F4800626E61B}"/>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126287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A8039-FA24-0AD7-C3E5-8C448A6E41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B27F19-D9F1-CB14-6ECC-9C31072B0B2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C362F5C-BA0D-0449-4A71-3F29B106C52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5EDE98C-C365-9D7E-20B1-6039B7025183}"/>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6" name="Marcador de pie de página 5">
            <a:extLst>
              <a:ext uri="{FF2B5EF4-FFF2-40B4-BE49-F238E27FC236}">
                <a16:creationId xmlns:a16="http://schemas.microsoft.com/office/drawing/2014/main" id="{59623DAE-CAF6-DD36-6B6C-15656463F52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6721CE-D917-DA2B-EB69-ADD8F6CC99D1}"/>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65746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81E79-5E59-D601-B2ED-30EEC30672A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241F9C6-9647-6047-8504-1D16F245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3642027-0646-8A38-66F6-09968CDF26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CD12000-F499-FEB9-B22D-8A19865F8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24DAD47-B461-7782-90E2-E43CE30D0A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7B72EFD-128F-245B-3FE5-150B8E9172CF}"/>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8" name="Marcador de pie de página 7">
            <a:extLst>
              <a:ext uri="{FF2B5EF4-FFF2-40B4-BE49-F238E27FC236}">
                <a16:creationId xmlns:a16="http://schemas.microsoft.com/office/drawing/2014/main" id="{48F7D890-8465-4DB2-79F4-D9F25AA30DD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6067544-267D-7473-F0B1-06A5AFC06A5D}"/>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103059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88B809-8119-0DD2-FDE9-AD0FB62F68B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A00FCC6-40B4-44CF-F09E-3BBC12470E22}"/>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4" name="Marcador de pie de página 3">
            <a:extLst>
              <a:ext uri="{FF2B5EF4-FFF2-40B4-BE49-F238E27FC236}">
                <a16:creationId xmlns:a16="http://schemas.microsoft.com/office/drawing/2014/main" id="{F8767343-00BD-E9FC-6104-AA36BFC0C20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F8F3680-EA95-60EC-0C18-5594A95BA1E6}"/>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267322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109C9-EF99-AF7D-5DF0-1EFDDF6B11B4}"/>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3" name="Marcador de pie de página 2">
            <a:extLst>
              <a:ext uri="{FF2B5EF4-FFF2-40B4-BE49-F238E27FC236}">
                <a16:creationId xmlns:a16="http://schemas.microsoft.com/office/drawing/2014/main" id="{400542E9-627C-F7EF-3157-99027EE75CA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495C040-7430-1C4D-1294-D6BBA30D1A94}"/>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101393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18436-CC21-B8C7-86B3-A1BA4A958FC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50FC18F-9369-2767-4057-4A1A05408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2EEE5D6-A4CD-A44E-A400-0A3D46594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585E5B-3982-E8ED-4985-7E25E132AA33}"/>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6" name="Marcador de pie de página 5">
            <a:extLst>
              <a:ext uri="{FF2B5EF4-FFF2-40B4-BE49-F238E27FC236}">
                <a16:creationId xmlns:a16="http://schemas.microsoft.com/office/drawing/2014/main" id="{0C77A584-B3B1-9D17-78A7-94C2E99210C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71C3DC-268A-D2AF-0756-4245A33A3334}"/>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80403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1F00C-9A18-9813-9AD1-B1C2E91F34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6B9C6B2-F356-4D80-2423-36E0521D5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F3FAA1-5137-EA62-6E8E-A535DC916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795909-3159-75F3-D8B3-EA3A91BFB8FF}"/>
              </a:ext>
            </a:extLst>
          </p:cNvPr>
          <p:cNvSpPr>
            <a:spLocks noGrp="1"/>
          </p:cNvSpPr>
          <p:nvPr>
            <p:ph type="dt" sz="half" idx="10"/>
          </p:nvPr>
        </p:nvSpPr>
        <p:spPr/>
        <p:txBody>
          <a:bodyPr/>
          <a:lstStyle/>
          <a:p>
            <a:fld id="{A65F3F1F-2A3D-44B9-96CF-243F09B513EC}" type="datetimeFigureOut">
              <a:rPr lang="es-ES" smtClean="0"/>
              <a:t>25/09/2023</a:t>
            </a:fld>
            <a:endParaRPr lang="es-ES"/>
          </a:p>
        </p:txBody>
      </p:sp>
      <p:sp>
        <p:nvSpPr>
          <p:cNvPr id="6" name="Marcador de pie de página 5">
            <a:extLst>
              <a:ext uri="{FF2B5EF4-FFF2-40B4-BE49-F238E27FC236}">
                <a16:creationId xmlns:a16="http://schemas.microsoft.com/office/drawing/2014/main" id="{8F12764E-649D-E881-F94F-8ECAC7494C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516B16-BCEB-BECA-1228-D8E64608E940}"/>
              </a:ext>
            </a:extLst>
          </p:cNvPr>
          <p:cNvSpPr>
            <a:spLocks noGrp="1"/>
          </p:cNvSpPr>
          <p:nvPr>
            <p:ph type="sldNum" sz="quarter" idx="12"/>
          </p:nvPr>
        </p:nvSpPr>
        <p:spPr/>
        <p:txBody>
          <a:bodyPr/>
          <a:lstStyle/>
          <a:p>
            <a:fld id="{278BA166-92E0-43F7-87E9-C562DC7262D9}" type="slidenum">
              <a:rPr lang="es-ES" smtClean="0"/>
              <a:t>‹#›</a:t>
            </a:fld>
            <a:endParaRPr lang="es-ES"/>
          </a:p>
        </p:txBody>
      </p:sp>
    </p:spTree>
    <p:extLst>
      <p:ext uri="{BB962C8B-B14F-4D97-AF65-F5344CB8AC3E}">
        <p14:creationId xmlns:p14="http://schemas.microsoft.com/office/powerpoint/2010/main" val="405322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FF5BAF2-A516-1FD5-85FB-B8D58C690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FFC89C5-2663-7907-9A8C-B15464A66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2DA20D-52B6-101D-7548-6D35B0C35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F3F1F-2A3D-44B9-96CF-243F09B513EC}" type="datetimeFigureOut">
              <a:rPr lang="es-ES" smtClean="0"/>
              <a:t>25/09/2023</a:t>
            </a:fld>
            <a:endParaRPr lang="es-ES"/>
          </a:p>
        </p:txBody>
      </p:sp>
      <p:sp>
        <p:nvSpPr>
          <p:cNvPr id="5" name="Marcador de pie de página 4">
            <a:extLst>
              <a:ext uri="{FF2B5EF4-FFF2-40B4-BE49-F238E27FC236}">
                <a16:creationId xmlns:a16="http://schemas.microsoft.com/office/drawing/2014/main" id="{4979C0AD-C9C1-E06D-A630-86541BEB5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04DBE74-A8A0-6174-C374-F89CF01AB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BA166-92E0-43F7-87E9-C562DC7262D9}" type="slidenum">
              <a:rPr lang="es-ES" smtClean="0"/>
              <a:t>‹#›</a:t>
            </a:fld>
            <a:endParaRPr lang="es-ES"/>
          </a:p>
        </p:txBody>
      </p:sp>
    </p:spTree>
    <p:extLst>
      <p:ext uri="{BB962C8B-B14F-4D97-AF65-F5344CB8AC3E}">
        <p14:creationId xmlns:p14="http://schemas.microsoft.com/office/powerpoint/2010/main" val="161801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DCE8DCD-B551-1B41-A97D-C53A21CF8454}"/>
              </a:ext>
            </a:extLst>
          </p:cNvPr>
          <p:cNvSpPr/>
          <p:nvPr/>
        </p:nvSpPr>
        <p:spPr>
          <a:xfrm>
            <a:off x="0" y="0"/>
            <a:ext cx="12192000" cy="6858000"/>
          </a:xfrm>
          <a:prstGeom prst="rect">
            <a:avLst/>
          </a:prstGeom>
          <a:gradFill flip="none" rotWithShape="1">
            <a:gsLst>
              <a:gs pos="0">
                <a:srgbClr val="00BBAC"/>
              </a:gs>
              <a:gs pos="66000">
                <a:srgbClr val="134C9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 name="Grupo 1">
            <a:extLst>
              <a:ext uri="{FF2B5EF4-FFF2-40B4-BE49-F238E27FC236}">
                <a16:creationId xmlns:a16="http://schemas.microsoft.com/office/drawing/2014/main" id="{1361D54A-D886-007F-E5A8-C42DCEA4F7E3}"/>
              </a:ext>
            </a:extLst>
          </p:cNvPr>
          <p:cNvGrpSpPr/>
          <p:nvPr/>
        </p:nvGrpSpPr>
        <p:grpSpPr>
          <a:xfrm>
            <a:off x="1371600" y="1079853"/>
            <a:ext cx="8153400" cy="584775"/>
            <a:chOff x="1371600" y="2965584"/>
            <a:chExt cx="8153400" cy="584775"/>
          </a:xfrm>
        </p:grpSpPr>
        <p:sp>
          <p:nvSpPr>
            <p:cNvPr id="19" name="Rectángulo 18">
              <a:extLst>
                <a:ext uri="{FF2B5EF4-FFF2-40B4-BE49-F238E27FC236}">
                  <a16:creationId xmlns:a16="http://schemas.microsoft.com/office/drawing/2014/main" id="{AA71ABFF-F46A-FF9E-0F54-E11AB92F0257}"/>
                </a:ext>
              </a:extLst>
            </p:cNvPr>
            <p:cNvSpPr/>
            <p:nvPr/>
          </p:nvSpPr>
          <p:spPr>
            <a:xfrm>
              <a:off x="1371600" y="3028731"/>
              <a:ext cx="108000" cy="477167"/>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CuadroTexto 20">
              <a:extLst>
                <a:ext uri="{FF2B5EF4-FFF2-40B4-BE49-F238E27FC236}">
                  <a16:creationId xmlns:a16="http://schemas.microsoft.com/office/drawing/2014/main" id="{5B8087A0-0466-2118-81FD-3D676B9D4FEE}"/>
                </a:ext>
              </a:extLst>
            </p:cNvPr>
            <p:cNvSpPr txBox="1"/>
            <p:nvPr/>
          </p:nvSpPr>
          <p:spPr>
            <a:xfrm>
              <a:off x="1479600" y="2965584"/>
              <a:ext cx="8045400" cy="584775"/>
            </a:xfrm>
            <a:prstGeom prst="rect">
              <a:avLst/>
            </a:prstGeom>
            <a:noFill/>
          </p:spPr>
          <p:txBody>
            <a:bodyPr wrap="square" lIns="91440" tIns="45720" rIns="91440" bIns="45720" anchor="t" anchorCtr="0">
              <a:spAutoFit/>
            </a:bodyPr>
            <a:lstStyle/>
            <a:p>
              <a:r>
                <a:rPr lang="es-ES" altLang="es-ES" sz="3200" dirty="0">
                  <a:solidFill>
                    <a:schemeClr val="bg1"/>
                  </a:solidFill>
                  <a:latin typeface="Raleway SemiBold"/>
                </a:rPr>
                <a:t>TÍTULO DEL PROYECTO (foto opcional) </a:t>
              </a:r>
              <a:endParaRPr lang="es-ES" altLang="es-ES" sz="3700" dirty="0">
                <a:solidFill>
                  <a:schemeClr val="bg1"/>
                </a:solidFill>
                <a:latin typeface="Raleway SemiBold"/>
              </a:endParaRPr>
            </a:p>
          </p:txBody>
        </p:sp>
      </p:grpSp>
      <p:sp>
        <p:nvSpPr>
          <p:cNvPr id="22" name="Title 14">
            <a:extLst>
              <a:ext uri="{FF2B5EF4-FFF2-40B4-BE49-F238E27FC236}">
                <a16:creationId xmlns:a16="http://schemas.microsoft.com/office/drawing/2014/main" id="{7FEBD199-20F0-8385-C2C0-A910283B8F86}"/>
              </a:ext>
            </a:extLst>
          </p:cNvPr>
          <p:cNvSpPr txBox="1">
            <a:spLocks/>
          </p:cNvSpPr>
          <p:nvPr/>
        </p:nvSpPr>
        <p:spPr>
          <a:xfrm>
            <a:off x="2224371" y="3589356"/>
            <a:ext cx="7743258" cy="1307090"/>
          </a:xfrm>
          <a:prstGeom prst="rect">
            <a:avLst/>
          </a:prstGeom>
        </p:spPr>
        <p:txBody>
          <a:bodyPr lIns="91440" tIns="45720" rIns="91440" bIns="45720" rtlCol="0" anchor="b">
            <a:noAutofit/>
          </a:bodyPr>
          <a:lstStyle>
            <a:lvl1pPr algn="ctr" rtl="0" fontAlgn="base">
              <a:lnSpc>
                <a:spcPct val="90000"/>
              </a:lnSpc>
              <a:spcBef>
                <a:spcPct val="0"/>
              </a:spcBef>
              <a:spcAft>
                <a:spcPct val="0"/>
              </a:spcAft>
              <a:defRPr sz="11500" b="1" kern="1200">
                <a:solidFill>
                  <a:schemeClr val="bg2"/>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fontAlgn="auto" hangingPunct="1">
              <a:spcAft>
                <a:spcPts val="0"/>
              </a:spcAft>
              <a:defRPr/>
            </a:pPr>
            <a:r>
              <a:rPr lang="es-ES" sz="2800" b="0" dirty="0">
                <a:ln w="12700">
                  <a:noFill/>
                </a:ln>
                <a:latin typeface="Addington CF Regular"/>
                <a:ea typeface="Roboto"/>
              </a:rPr>
              <a:t>Nombre alumno/a</a:t>
            </a:r>
          </a:p>
          <a:p>
            <a:pPr defTabSz="914400" eaLnBrk="1" fontAlgn="auto" hangingPunct="1">
              <a:spcAft>
                <a:spcPts val="0"/>
              </a:spcAft>
              <a:defRPr/>
            </a:pPr>
            <a:r>
              <a:rPr lang="es-ES" sz="2800" b="0" dirty="0">
                <a:ln w="12700">
                  <a:noFill/>
                </a:ln>
                <a:latin typeface="Addington CF Regular"/>
                <a:ea typeface="Roboto"/>
              </a:rPr>
              <a:t>Curso 2023-2024</a:t>
            </a:r>
          </a:p>
          <a:p>
            <a:pPr defTabSz="914400" eaLnBrk="1" fontAlgn="auto" hangingPunct="1">
              <a:spcAft>
                <a:spcPts val="0"/>
              </a:spcAft>
              <a:defRPr/>
            </a:pPr>
            <a:r>
              <a:rPr lang="es-ES" sz="2800" b="0" dirty="0">
                <a:ln w="12700">
                  <a:noFill/>
                </a:ln>
                <a:latin typeface="Addington CF Regular"/>
                <a:ea typeface="Roboto"/>
              </a:rPr>
              <a:t>Ciclo Formativo</a:t>
            </a:r>
          </a:p>
        </p:txBody>
      </p:sp>
      <p:pic>
        <p:nvPicPr>
          <p:cNvPr id="14" name="Imagen 13" descr="Imagen que contiene Logotipo&#10;&#10;Descripción generada automáticamente">
            <a:extLst>
              <a:ext uri="{FF2B5EF4-FFF2-40B4-BE49-F238E27FC236}">
                <a16:creationId xmlns:a16="http://schemas.microsoft.com/office/drawing/2014/main" id="{CF35599D-A2BC-474E-9712-173206B91925}"/>
              </a:ext>
            </a:extLst>
          </p:cNvPr>
          <p:cNvPicPr>
            <a:picLocks noChangeAspect="1"/>
          </p:cNvPicPr>
          <p:nvPr/>
        </p:nvPicPr>
        <p:blipFill>
          <a:blip r:embed="rId3"/>
          <a:stretch>
            <a:fillRect/>
          </a:stretch>
        </p:blipFill>
        <p:spPr>
          <a:xfrm>
            <a:off x="11264262" y="228601"/>
            <a:ext cx="554361" cy="609600"/>
          </a:xfrm>
          <a:prstGeom prst="rect">
            <a:avLst/>
          </a:prstGeom>
        </p:spPr>
      </p:pic>
      <p:pic>
        <p:nvPicPr>
          <p:cNvPr id="10" name="Imagen 9">
            <a:extLst>
              <a:ext uri="{FF2B5EF4-FFF2-40B4-BE49-F238E27FC236}">
                <a16:creationId xmlns:a16="http://schemas.microsoft.com/office/drawing/2014/main" id="{443A3243-332A-BD4E-A058-93DD98E3A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127" y="5388486"/>
            <a:ext cx="3189747" cy="85320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2A5DD03-806D-D447-B36A-86A133044950}"/>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6" name="TextBox 12">
            <a:extLst>
              <a:ext uri="{FF2B5EF4-FFF2-40B4-BE49-F238E27FC236}">
                <a16:creationId xmlns:a16="http://schemas.microsoft.com/office/drawing/2014/main" id="{49723224-E6A4-744F-83CF-5BAE8B60E91D}"/>
              </a:ext>
            </a:extLst>
          </p:cNvPr>
          <p:cNvSpPr txBox="1">
            <a:spLocks noChangeArrowheads="1"/>
          </p:cNvSpPr>
          <p:nvPr/>
        </p:nvSpPr>
        <p:spPr bwMode="auto">
          <a:xfrm>
            <a:off x="786079" y="1804072"/>
            <a:ext cx="5919517" cy="145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Hacer una breve introducción sobre el tema del que trata nuestra investigación, hechos anteriores que guardan relación con el mismo, la importancia del problema en cuestión, que otros estudios (brevemente) hablan o no de esto. Hacer definición o explicación de cosas que consideremos relevantes para que, cualquier oyente, pueda entender de qué vamos a hablar y de qué trata nuestro trabajo.</a:t>
            </a:r>
          </a:p>
        </p:txBody>
      </p:sp>
      <p:sp>
        <p:nvSpPr>
          <p:cNvPr id="7" name="Title 22">
            <a:extLst>
              <a:ext uri="{FF2B5EF4-FFF2-40B4-BE49-F238E27FC236}">
                <a16:creationId xmlns:a16="http://schemas.microsoft.com/office/drawing/2014/main" id="{C53B7E78-F8E7-0443-93BE-7442D5ADDE94}"/>
              </a:ext>
            </a:extLst>
          </p:cNvPr>
          <p:cNvSpPr txBox="1">
            <a:spLocks/>
          </p:cNvSpPr>
          <p:nvPr/>
        </p:nvSpPr>
        <p:spPr>
          <a:xfrm>
            <a:off x="685858" y="517085"/>
            <a:ext cx="5753042"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1.Introducción al tema</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(1-2 diapositivas)</a:t>
            </a:r>
          </a:p>
        </p:txBody>
      </p:sp>
      <p:sp>
        <p:nvSpPr>
          <p:cNvPr id="8" name="Rectángulo 7">
            <a:extLst>
              <a:ext uri="{FF2B5EF4-FFF2-40B4-BE49-F238E27FC236}">
                <a16:creationId xmlns:a16="http://schemas.microsoft.com/office/drawing/2014/main" id="{8A106C32-1D7B-AB48-A9C0-2456FAC05026}"/>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82689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B475ACC-61EA-8643-A713-996290921144}"/>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6" name="TextBox 12">
            <a:extLst>
              <a:ext uri="{FF2B5EF4-FFF2-40B4-BE49-F238E27FC236}">
                <a16:creationId xmlns:a16="http://schemas.microsoft.com/office/drawing/2014/main" id="{04FBB51F-E1B1-3A45-8D41-7CF18016B8F1}"/>
              </a:ext>
            </a:extLst>
          </p:cNvPr>
          <p:cNvSpPr txBox="1">
            <a:spLocks noChangeArrowheads="1"/>
          </p:cNvSpPr>
          <p:nvPr/>
        </p:nvSpPr>
        <p:spPr bwMode="auto">
          <a:xfrm>
            <a:off x="786079" y="1804072"/>
            <a:ext cx="5919517" cy="3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Exponer qué objetivos nos planteamos con nuestro trabajo</a:t>
            </a:r>
          </a:p>
        </p:txBody>
      </p:sp>
      <p:sp>
        <p:nvSpPr>
          <p:cNvPr id="7" name="Title 22">
            <a:extLst>
              <a:ext uri="{FF2B5EF4-FFF2-40B4-BE49-F238E27FC236}">
                <a16:creationId xmlns:a16="http://schemas.microsoft.com/office/drawing/2014/main" id="{BDB82278-A452-2943-9991-FC1B371BA4B6}"/>
              </a:ext>
            </a:extLst>
          </p:cNvPr>
          <p:cNvSpPr txBox="1">
            <a:spLocks/>
          </p:cNvSpPr>
          <p:nvPr/>
        </p:nvSpPr>
        <p:spPr>
          <a:xfrm>
            <a:off x="685858" y="517085"/>
            <a:ext cx="5753042"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2. Objetivos planteados </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(una diapositiva)</a:t>
            </a:r>
          </a:p>
        </p:txBody>
      </p:sp>
      <p:sp>
        <p:nvSpPr>
          <p:cNvPr id="8" name="Rectángulo 7">
            <a:extLst>
              <a:ext uri="{FF2B5EF4-FFF2-40B4-BE49-F238E27FC236}">
                <a16:creationId xmlns:a16="http://schemas.microsoft.com/office/drawing/2014/main" id="{8056A81C-3F18-F944-930F-AC15442DEF23}"/>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6189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7B2A59-29E7-E847-BEC4-00110DF0A659}"/>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6" name="TextBox 12">
            <a:extLst>
              <a:ext uri="{FF2B5EF4-FFF2-40B4-BE49-F238E27FC236}">
                <a16:creationId xmlns:a16="http://schemas.microsoft.com/office/drawing/2014/main" id="{430E5514-F7FB-DA4A-9EEC-798E9845D902}"/>
              </a:ext>
            </a:extLst>
          </p:cNvPr>
          <p:cNvSpPr txBox="1">
            <a:spLocks noChangeArrowheads="1"/>
          </p:cNvSpPr>
          <p:nvPr/>
        </p:nvSpPr>
        <p:spPr bwMode="auto">
          <a:xfrm>
            <a:off x="786079" y="1804072"/>
            <a:ext cx="5919517" cy="3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Exposición de los contenidos necesarios que componen el desarrollo</a:t>
            </a:r>
          </a:p>
        </p:txBody>
      </p:sp>
      <p:sp>
        <p:nvSpPr>
          <p:cNvPr id="7" name="Title 22">
            <a:extLst>
              <a:ext uri="{FF2B5EF4-FFF2-40B4-BE49-F238E27FC236}">
                <a16:creationId xmlns:a16="http://schemas.microsoft.com/office/drawing/2014/main" id="{7CBA5ABB-3D9A-EF41-B611-D885EB2F46F6}"/>
              </a:ext>
            </a:extLst>
          </p:cNvPr>
          <p:cNvSpPr txBox="1">
            <a:spLocks/>
          </p:cNvSpPr>
          <p:nvPr/>
        </p:nvSpPr>
        <p:spPr>
          <a:xfrm>
            <a:off x="685858" y="517085"/>
            <a:ext cx="7042092"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3. Contenidos</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(1-2 diapositivas)</a:t>
            </a:r>
          </a:p>
        </p:txBody>
      </p:sp>
      <p:sp>
        <p:nvSpPr>
          <p:cNvPr id="8" name="Rectángulo 7">
            <a:extLst>
              <a:ext uri="{FF2B5EF4-FFF2-40B4-BE49-F238E27FC236}">
                <a16:creationId xmlns:a16="http://schemas.microsoft.com/office/drawing/2014/main" id="{DE5E0780-FD16-E346-81C5-331C08E05D00}"/>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7166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7B2A59-29E7-E847-BEC4-00110DF0A659}"/>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6" name="TextBox 12">
            <a:extLst>
              <a:ext uri="{FF2B5EF4-FFF2-40B4-BE49-F238E27FC236}">
                <a16:creationId xmlns:a16="http://schemas.microsoft.com/office/drawing/2014/main" id="{430E5514-F7FB-DA4A-9EEC-798E9845D902}"/>
              </a:ext>
            </a:extLst>
          </p:cNvPr>
          <p:cNvSpPr txBox="1">
            <a:spLocks noChangeArrowheads="1"/>
          </p:cNvSpPr>
          <p:nvPr/>
        </p:nvSpPr>
        <p:spPr bwMode="auto">
          <a:xfrm>
            <a:off x="786079" y="1804072"/>
            <a:ext cx="5919517" cy="5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Hay que mostrar la planificación planteada para abordar el proyecto y cómo hemos llevado a cabo el desarrollo.</a:t>
            </a:r>
          </a:p>
        </p:txBody>
      </p:sp>
      <p:sp>
        <p:nvSpPr>
          <p:cNvPr id="7" name="Title 22">
            <a:extLst>
              <a:ext uri="{FF2B5EF4-FFF2-40B4-BE49-F238E27FC236}">
                <a16:creationId xmlns:a16="http://schemas.microsoft.com/office/drawing/2014/main" id="{7CBA5ABB-3D9A-EF41-B611-D885EB2F46F6}"/>
              </a:ext>
            </a:extLst>
          </p:cNvPr>
          <p:cNvSpPr txBox="1">
            <a:spLocks/>
          </p:cNvSpPr>
          <p:nvPr/>
        </p:nvSpPr>
        <p:spPr>
          <a:xfrm>
            <a:off x="685858" y="517085"/>
            <a:ext cx="7042092"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4. Metodología y planificación</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(1-2 diapositivas)</a:t>
            </a:r>
          </a:p>
        </p:txBody>
      </p:sp>
      <p:sp>
        <p:nvSpPr>
          <p:cNvPr id="8" name="Rectángulo 7">
            <a:extLst>
              <a:ext uri="{FF2B5EF4-FFF2-40B4-BE49-F238E27FC236}">
                <a16:creationId xmlns:a16="http://schemas.microsoft.com/office/drawing/2014/main" id="{DE5E0780-FD16-E346-81C5-331C08E05D00}"/>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37945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7B2A59-29E7-E847-BEC4-00110DF0A659}"/>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6" name="TextBox 12">
            <a:extLst>
              <a:ext uri="{FF2B5EF4-FFF2-40B4-BE49-F238E27FC236}">
                <a16:creationId xmlns:a16="http://schemas.microsoft.com/office/drawing/2014/main" id="{430E5514-F7FB-DA4A-9EEC-798E9845D902}"/>
              </a:ext>
            </a:extLst>
          </p:cNvPr>
          <p:cNvSpPr txBox="1">
            <a:spLocks noChangeArrowheads="1"/>
          </p:cNvSpPr>
          <p:nvPr/>
        </p:nvSpPr>
        <p:spPr bwMode="auto">
          <a:xfrm>
            <a:off x="786079" y="1804072"/>
            <a:ext cx="5919517" cy="145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Parte más extensa de la presentación y donde debemos hacer más hincapié (debemos utilizar recursos como tablas obtenidas, gráficas, imágenes, etc.). </a:t>
            </a:r>
          </a:p>
          <a:p>
            <a:pPr>
              <a:lnSpc>
                <a:spcPct val="125000"/>
              </a:lnSpc>
            </a:pPr>
            <a:endParaRPr lang="es-ES" sz="1200" dirty="0">
              <a:solidFill>
                <a:srgbClr val="134C8F"/>
              </a:solidFill>
              <a:latin typeface="Raleway" panose="020B0003030101060003" pitchFamily="34" charset="0"/>
            </a:endParaRPr>
          </a:p>
          <a:p>
            <a:pPr>
              <a:lnSpc>
                <a:spcPct val="125000"/>
              </a:lnSpc>
            </a:pPr>
            <a:r>
              <a:rPr lang="es-ES" sz="1200" dirty="0">
                <a:solidFill>
                  <a:srgbClr val="134C8F"/>
                </a:solidFill>
                <a:latin typeface="Raleway" panose="020B0003030101060003" pitchFamily="34" charset="0"/>
              </a:rPr>
              <a:t>Es recomendable exponer algún ejemplo directo del desarrollo,  haciendo uso de imágenes o un video no muy extenso</a:t>
            </a:r>
          </a:p>
          <a:p>
            <a:pPr>
              <a:lnSpc>
                <a:spcPct val="125000"/>
              </a:lnSpc>
            </a:pPr>
            <a:endParaRPr lang="es-ES" sz="1200" dirty="0">
              <a:solidFill>
                <a:srgbClr val="134C8F"/>
              </a:solidFill>
              <a:latin typeface="Raleway" panose="020B0003030101060003" pitchFamily="34" charset="0"/>
            </a:endParaRPr>
          </a:p>
        </p:txBody>
      </p:sp>
      <p:sp>
        <p:nvSpPr>
          <p:cNvPr id="7" name="Title 22">
            <a:extLst>
              <a:ext uri="{FF2B5EF4-FFF2-40B4-BE49-F238E27FC236}">
                <a16:creationId xmlns:a16="http://schemas.microsoft.com/office/drawing/2014/main" id="{7CBA5ABB-3D9A-EF41-B611-D885EB2F46F6}"/>
              </a:ext>
            </a:extLst>
          </p:cNvPr>
          <p:cNvSpPr txBox="1">
            <a:spLocks/>
          </p:cNvSpPr>
          <p:nvPr/>
        </p:nvSpPr>
        <p:spPr>
          <a:xfrm>
            <a:off x="685858" y="517085"/>
            <a:ext cx="7042092"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5. Desarrollo</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(2-4 diapositivas </a:t>
            </a:r>
            <a:r>
              <a:rPr lang="es-ES" sz="3600" dirty="0" err="1">
                <a:solidFill>
                  <a:srgbClr val="134C8F"/>
                </a:solidFill>
                <a:latin typeface="Raleway SemiBold" pitchFamily="2" charset="0"/>
                <a:cs typeface="Lucida Sans Unicode" panose="020B0602030504020204" pitchFamily="34" charset="0"/>
              </a:rPr>
              <a:t>aprox</a:t>
            </a:r>
            <a:r>
              <a:rPr lang="es-ES" sz="3600" dirty="0">
                <a:solidFill>
                  <a:srgbClr val="134C8F"/>
                </a:solidFill>
                <a:latin typeface="Raleway SemiBold" pitchFamily="2" charset="0"/>
                <a:cs typeface="Lucida Sans Unicode" panose="020B0602030504020204" pitchFamily="34" charset="0"/>
              </a:rPr>
              <a:t>)</a:t>
            </a:r>
          </a:p>
        </p:txBody>
      </p:sp>
      <p:sp>
        <p:nvSpPr>
          <p:cNvPr id="8" name="Rectángulo 7">
            <a:extLst>
              <a:ext uri="{FF2B5EF4-FFF2-40B4-BE49-F238E27FC236}">
                <a16:creationId xmlns:a16="http://schemas.microsoft.com/office/drawing/2014/main" id="{DE5E0780-FD16-E346-81C5-331C08E05D00}"/>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32630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19181D7-0118-7944-9F90-989F19DF1C1D}"/>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3" name="TextBox 12">
            <a:extLst>
              <a:ext uri="{FF2B5EF4-FFF2-40B4-BE49-F238E27FC236}">
                <a16:creationId xmlns:a16="http://schemas.microsoft.com/office/drawing/2014/main" id="{F042EC67-F04C-D042-BC00-7F05CDB7E4BF}"/>
              </a:ext>
            </a:extLst>
          </p:cNvPr>
          <p:cNvSpPr txBox="1">
            <a:spLocks noChangeArrowheads="1"/>
          </p:cNvSpPr>
          <p:nvPr/>
        </p:nvSpPr>
        <p:spPr bwMode="auto">
          <a:xfrm>
            <a:off x="786079" y="1804072"/>
            <a:ext cx="5919517" cy="5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De forma breve y muy concisa exponer que hemos obtenido en nuestro trabajo y que proponemos como futuras mejoras.</a:t>
            </a:r>
          </a:p>
        </p:txBody>
      </p:sp>
      <p:sp>
        <p:nvSpPr>
          <p:cNvPr id="4" name="Title 22">
            <a:extLst>
              <a:ext uri="{FF2B5EF4-FFF2-40B4-BE49-F238E27FC236}">
                <a16:creationId xmlns:a16="http://schemas.microsoft.com/office/drawing/2014/main" id="{63423F89-C731-5342-A135-B54528DA9881}"/>
              </a:ext>
            </a:extLst>
          </p:cNvPr>
          <p:cNvSpPr txBox="1">
            <a:spLocks/>
          </p:cNvSpPr>
          <p:nvPr/>
        </p:nvSpPr>
        <p:spPr>
          <a:xfrm>
            <a:off x="685857" y="517085"/>
            <a:ext cx="8424275" cy="1018444"/>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6. Conclusiones y proyección a futuro</a:t>
            </a:r>
            <a:br>
              <a:rPr lang="es-ES" sz="3600" dirty="0">
                <a:solidFill>
                  <a:srgbClr val="134C8F"/>
                </a:solidFill>
                <a:latin typeface="Raleway SemiBold" pitchFamily="2" charset="0"/>
                <a:cs typeface="Lucida Sans Unicode" panose="020B0602030504020204" pitchFamily="34" charset="0"/>
              </a:rPr>
            </a:br>
            <a:r>
              <a:rPr lang="es-ES" sz="3600" dirty="0">
                <a:solidFill>
                  <a:srgbClr val="134C8F"/>
                </a:solidFill>
                <a:latin typeface="Raleway SemiBold" pitchFamily="2" charset="0"/>
                <a:cs typeface="Lucida Sans Unicode" panose="020B0602030504020204" pitchFamily="34" charset="0"/>
              </a:rPr>
              <a:t>(1-2 diapositivas)</a:t>
            </a:r>
          </a:p>
        </p:txBody>
      </p:sp>
      <p:sp>
        <p:nvSpPr>
          <p:cNvPr id="5" name="Rectángulo 4">
            <a:extLst>
              <a:ext uri="{FF2B5EF4-FFF2-40B4-BE49-F238E27FC236}">
                <a16:creationId xmlns:a16="http://schemas.microsoft.com/office/drawing/2014/main" id="{BB45072D-BFDC-AB45-99DE-C8DE2C3CBA35}"/>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62552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6ED40C4-20B9-6347-B0D6-B205DEC84820}"/>
              </a:ext>
            </a:extLst>
          </p:cNvPr>
          <p:cNvPicPr>
            <a:picLocks noChangeAspect="1"/>
          </p:cNvPicPr>
          <p:nvPr/>
        </p:nvPicPr>
        <p:blipFill>
          <a:blip r:embed="rId2"/>
          <a:stretch>
            <a:fillRect/>
          </a:stretch>
        </p:blipFill>
        <p:spPr>
          <a:xfrm flipH="1">
            <a:off x="-4" y="5207763"/>
            <a:ext cx="12192003" cy="1650237"/>
          </a:xfrm>
          <a:prstGeom prst="rect">
            <a:avLst/>
          </a:prstGeom>
        </p:spPr>
      </p:pic>
      <p:sp>
        <p:nvSpPr>
          <p:cNvPr id="3" name="TextBox 12">
            <a:extLst>
              <a:ext uri="{FF2B5EF4-FFF2-40B4-BE49-F238E27FC236}">
                <a16:creationId xmlns:a16="http://schemas.microsoft.com/office/drawing/2014/main" id="{155E28DE-92BF-4E4A-8F26-447E487C3C5C}"/>
              </a:ext>
            </a:extLst>
          </p:cNvPr>
          <p:cNvSpPr txBox="1">
            <a:spLocks noChangeArrowheads="1"/>
          </p:cNvSpPr>
          <p:nvPr/>
        </p:nvSpPr>
        <p:spPr bwMode="auto">
          <a:xfrm>
            <a:off x="786079" y="1804072"/>
            <a:ext cx="5919517" cy="3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a:lnSpc>
                <a:spcPct val="125000"/>
              </a:lnSpc>
            </a:pPr>
            <a:r>
              <a:rPr lang="es-ES" sz="1200" dirty="0">
                <a:solidFill>
                  <a:srgbClr val="134C8F"/>
                </a:solidFill>
                <a:latin typeface="Raleway" panose="020B0003030101060003" pitchFamily="34" charset="0"/>
              </a:rPr>
              <a:t>GRACIAS POR SU ATENCIÓN</a:t>
            </a:r>
          </a:p>
        </p:txBody>
      </p:sp>
      <p:sp>
        <p:nvSpPr>
          <p:cNvPr id="4" name="Title 22">
            <a:extLst>
              <a:ext uri="{FF2B5EF4-FFF2-40B4-BE49-F238E27FC236}">
                <a16:creationId xmlns:a16="http://schemas.microsoft.com/office/drawing/2014/main" id="{4E887600-0F7C-374C-902A-53FD65F10909}"/>
              </a:ext>
            </a:extLst>
          </p:cNvPr>
          <p:cNvSpPr txBox="1">
            <a:spLocks/>
          </p:cNvSpPr>
          <p:nvPr/>
        </p:nvSpPr>
        <p:spPr>
          <a:xfrm>
            <a:off x="685858" y="745685"/>
            <a:ext cx="7042092" cy="664015"/>
          </a:xfrm>
          <a:prstGeom prst="rect">
            <a:avLst/>
          </a:prstGeom>
        </p:spPr>
        <p:txBody>
          <a:bodyPr/>
          <a:lstStyle>
            <a:lvl1pPr algn="l" rtl="0" fontAlgn="base">
              <a:lnSpc>
                <a:spcPct val="90000"/>
              </a:lnSpc>
              <a:spcBef>
                <a:spcPct val="0"/>
              </a:spcBef>
              <a:spcAft>
                <a:spcPct val="0"/>
              </a:spcAft>
              <a:defRPr sz="4400" b="1" kern="1200">
                <a:solidFill>
                  <a:schemeClr val="accent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panose="02000000000000000000" pitchFamily="2" charset="0"/>
              </a:defRPr>
            </a:lvl2pPr>
            <a:lvl3pPr algn="l" rtl="0" fontAlgn="base">
              <a:lnSpc>
                <a:spcPct val="90000"/>
              </a:lnSpc>
              <a:spcBef>
                <a:spcPct val="0"/>
              </a:spcBef>
              <a:spcAft>
                <a:spcPct val="0"/>
              </a:spcAft>
              <a:defRPr sz="4400">
                <a:solidFill>
                  <a:schemeClr val="tx1"/>
                </a:solidFill>
                <a:latin typeface="Roboto" panose="02000000000000000000" pitchFamily="2" charset="0"/>
              </a:defRPr>
            </a:lvl3pPr>
            <a:lvl4pPr algn="l" rtl="0" fontAlgn="base">
              <a:lnSpc>
                <a:spcPct val="90000"/>
              </a:lnSpc>
              <a:spcBef>
                <a:spcPct val="0"/>
              </a:spcBef>
              <a:spcAft>
                <a:spcPct val="0"/>
              </a:spcAft>
              <a:defRPr sz="4400">
                <a:solidFill>
                  <a:schemeClr val="tx1"/>
                </a:solidFill>
                <a:latin typeface="Roboto" panose="02000000000000000000" pitchFamily="2" charset="0"/>
              </a:defRPr>
            </a:lvl4pPr>
            <a:lvl5pPr algn="l" rtl="0" fontAlgn="base">
              <a:lnSpc>
                <a:spcPct val="90000"/>
              </a:lnSpc>
              <a:spcBef>
                <a:spcPct val="0"/>
              </a:spcBef>
              <a:spcAft>
                <a:spcPct val="0"/>
              </a:spcAft>
              <a:defRPr sz="4400">
                <a:solidFill>
                  <a:schemeClr val="tx1"/>
                </a:solidFill>
                <a:latin typeface="Roboto" panose="02000000000000000000" pitchFamily="2" charset="0"/>
              </a:defRPr>
            </a:lvl5pPr>
            <a:lvl6pPr marL="457200" algn="l" rtl="0" fontAlgn="base">
              <a:lnSpc>
                <a:spcPct val="90000"/>
              </a:lnSpc>
              <a:spcBef>
                <a:spcPct val="0"/>
              </a:spcBef>
              <a:spcAft>
                <a:spcPct val="0"/>
              </a:spcAft>
              <a:defRPr sz="4400">
                <a:solidFill>
                  <a:schemeClr val="tx1"/>
                </a:solidFill>
                <a:latin typeface="Roboto" panose="02000000000000000000" pitchFamily="2" charset="0"/>
              </a:defRPr>
            </a:lvl6pPr>
            <a:lvl7pPr marL="914400" algn="l" rtl="0" fontAlgn="base">
              <a:lnSpc>
                <a:spcPct val="90000"/>
              </a:lnSpc>
              <a:spcBef>
                <a:spcPct val="0"/>
              </a:spcBef>
              <a:spcAft>
                <a:spcPct val="0"/>
              </a:spcAft>
              <a:defRPr sz="4400">
                <a:solidFill>
                  <a:schemeClr val="tx1"/>
                </a:solidFill>
                <a:latin typeface="Roboto" panose="02000000000000000000" pitchFamily="2" charset="0"/>
              </a:defRPr>
            </a:lvl7pPr>
            <a:lvl8pPr marL="1371600" algn="l" rtl="0" fontAlgn="base">
              <a:lnSpc>
                <a:spcPct val="90000"/>
              </a:lnSpc>
              <a:spcBef>
                <a:spcPct val="0"/>
              </a:spcBef>
              <a:spcAft>
                <a:spcPct val="0"/>
              </a:spcAft>
              <a:defRPr sz="4400">
                <a:solidFill>
                  <a:schemeClr val="tx1"/>
                </a:solidFill>
                <a:latin typeface="Roboto" panose="02000000000000000000" pitchFamily="2" charset="0"/>
              </a:defRPr>
            </a:lvl8pPr>
            <a:lvl9pPr marL="1828800" algn="l" rtl="0" fontAlgn="base">
              <a:lnSpc>
                <a:spcPct val="90000"/>
              </a:lnSpc>
              <a:spcBef>
                <a:spcPct val="0"/>
              </a:spcBef>
              <a:spcAft>
                <a:spcPct val="0"/>
              </a:spcAft>
              <a:defRPr sz="4400">
                <a:solidFill>
                  <a:schemeClr val="tx1"/>
                </a:solidFill>
                <a:latin typeface="Roboto" panose="02000000000000000000" pitchFamily="2" charset="0"/>
              </a:defRPr>
            </a:lvl9pPr>
          </a:lstStyle>
          <a:p>
            <a:pPr defTabSz="914400" eaLnBrk="1" hangingPunct="1"/>
            <a:r>
              <a:rPr lang="es-ES" sz="3600" dirty="0">
                <a:solidFill>
                  <a:srgbClr val="134C8F"/>
                </a:solidFill>
                <a:latin typeface="Raleway SemiBold" pitchFamily="2" charset="0"/>
                <a:cs typeface="Lucida Sans Unicode" panose="020B0602030504020204" pitchFamily="34" charset="0"/>
              </a:rPr>
              <a:t>AGRADECIMIENTOS</a:t>
            </a:r>
          </a:p>
        </p:txBody>
      </p:sp>
      <p:sp>
        <p:nvSpPr>
          <p:cNvPr id="5" name="Rectángulo 4">
            <a:extLst>
              <a:ext uri="{FF2B5EF4-FFF2-40B4-BE49-F238E27FC236}">
                <a16:creationId xmlns:a16="http://schemas.microsoft.com/office/drawing/2014/main" id="{8C4730E0-7A83-3E4C-B76E-EC55C59E2DE3}"/>
              </a:ext>
            </a:extLst>
          </p:cNvPr>
          <p:cNvSpPr/>
          <p:nvPr/>
        </p:nvSpPr>
        <p:spPr>
          <a:xfrm>
            <a:off x="481281" y="496895"/>
            <a:ext cx="152400" cy="1018444"/>
          </a:xfrm>
          <a:prstGeom prst="rect">
            <a:avLst/>
          </a:prstGeom>
          <a:solidFill>
            <a:srgbClr val="45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312993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USED_LAYOUT" val="1"/>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2899e9e-8648-46cd-9246-835ffcbfdf87">
      <Terms xmlns="http://schemas.microsoft.com/office/infopath/2007/PartnerControls"/>
    </lcf76f155ced4ddcb4097134ff3c332f>
    <TaxCatchAll xmlns="6de0bd1c-6758-405f-ba51-6d07b6880dfd" xsi:nil="true"/>
    <_Flow_SignoffStatus xmlns="12899e9e-8648-46cd-9246-835ffcbfdf8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14488ADC5F24948BFB4B1045AA42412" ma:contentTypeVersion="21" ma:contentTypeDescription="Crear nuevo documento." ma:contentTypeScope="" ma:versionID="865f0717ef33861e7290b546a89a18dc">
  <xsd:schema xmlns:xsd="http://www.w3.org/2001/XMLSchema" xmlns:xs="http://www.w3.org/2001/XMLSchema" xmlns:p="http://schemas.microsoft.com/office/2006/metadata/properties" xmlns:ns2="12899e9e-8648-46cd-9246-835ffcbfdf87" xmlns:ns3="6de0bd1c-6758-405f-ba51-6d07b6880dfd" targetNamespace="http://schemas.microsoft.com/office/2006/metadata/properties" ma:root="true" ma:fieldsID="4238f7e651c1075f3a856b5d9575758a" ns2:_="" ns3:_="">
    <xsd:import namespace="12899e9e-8648-46cd-9246-835ffcbfdf87"/>
    <xsd:import namespace="6de0bd1c-6758-405f-ba51-6d07b6880d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_Flow_SignoffStatu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899e9e-8648-46cd-9246-835ffcbfdf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f7c79fdb-c2ec-49a1-a2d4-839672120c0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_Flow_SignoffStatus" ma:index="24" nillable="true" ma:displayName="Estado de aprobación" ma:internalName="Estado_x0020_de_x0020_aprobaci_x00f3_n">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e0bd1c-6758-405f-ba51-6d07b6880dfd"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2" nillable="true" ma:displayName="Taxonomy Catch All Column" ma:hidden="true" ma:list="{ad73b86e-1435-44a7-8323-ada127b34955}" ma:internalName="TaxCatchAll" ma:showField="CatchAllData" ma:web="6de0bd1c-6758-405f-ba51-6d07b6880d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40FF4D-82CD-4C3D-9821-4FD1E3968F5B}">
  <ds:schemaRefs>
    <ds:schemaRef ds:uri="http://schemas.microsoft.com/sharepoint/v3/contenttype/forms"/>
  </ds:schemaRefs>
</ds:datastoreItem>
</file>

<file path=customXml/itemProps2.xml><?xml version="1.0" encoding="utf-8"?>
<ds:datastoreItem xmlns:ds="http://schemas.openxmlformats.org/officeDocument/2006/customXml" ds:itemID="{5606E04B-6E56-4F92-B66E-AE9392F6C4F9}">
  <ds:schemaRefs>
    <ds:schemaRef ds:uri="http://schemas.microsoft.com/office/2006/metadata/properties"/>
    <ds:schemaRef ds:uri="http://schemas.microsoft.com/office/infopath/2007/PartnerControls"/>
    <ds:schemaRef ds:uri="12899e9e-8648-46cd-9246-835ffcbfdf87"/>
    <ds:schemaRef ds:uri="6de0bd1c-6758-405f-ba51-6d07b6880dfd"/>
  </ds:schemaRefs>
</ds:datastoreItem>
</file>

<file path=customXml/itemProps3.xml><?xml version="1.0" encoding="utf-8"?>
<ds:datastoreItem xmlns:ds="http://schemas.openxmlformats.org/officeDocument/2006/customXml" ds:itemID="{D1019E79-40A1-4CB2-89A4-276D26F4F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899e9e-8648-46cd-9246-835ffcbfdf87"/>
    <ds:schemaRef ds:uri="6de0bd1c-6758-405f-ba51-6d07b6880d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713</TotalTime>
  <Words>410</Words>
  <Application>Microsoft Office PowerPoint</Application>
  <PresentationFormat>Widescreen</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Torres Gomez</dc:creator>
  <cp:lastModifiedBy>Jose Luis Ferrer Rodríguez</cp:lastModifiedBy>
  <cp:revision>7</cp:revision>
  <dcterms:created xsi:type="dcterms:W3CDTF">2023-02-03T13:22:21Z</dcterms:created>
  <dcterms:modified xsi:type="dcterms:W3CDTF">2023-09-25T09:01:59Z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0x010100D14488ADC5F24948BFB4B1045AA42412</vt:lpwstr>
  </property>
  <property fmtid="{D5CDD505-2E9C-101B-9397-08002B2CF9AE}" pid="3" name="MediaServiceImageTags">
    <vt:lpwstr/>
  </property>
</Properties>
</file>