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E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725BA-9E1F-4D57-80ED-D1DFF603C550}" v="3" dt="2022-08-30T06:24:19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Fernando Martinez Tirado" userId="S::rf.martinez10@uniandes.edu.co::904f31cc-c32a-457a-afe4-6927f4bbd633" providerId="AD" clId="Web-{A13725BA-9E1F-4D57-80ED-D1DFF603C550}"/>
    <pc:docChg chg="modSld">
      <pc:chgData name="Raul Fernando Martinez Tirado" userId="S::rf.martinez10@uniandes.edu.co::904f31cc-c32a-457a-afe4-6927f4bbd633" providerId="AD" clId="Web-{A13725BA-9E1F-4D57-80ED-D1DFF603C550}" dt="2022-08-30T06:24:19.236" v="2" actId="1076"/>
      <pc:docMkLst>
        <pc:docMk/>
      </pc:docMkLst>
      <pc:sldChg chg="modSp">
        <pc:chgData name="Raul Fernando Martinez Tirado" userId="S::rf.martinez10@uniandes.edu.co::904f31cc-c32a-457a-afe4-6927f4bbd633" providerId="AD" clId="Web-{A13725BA-9E1F-4D57-80ED-D1DFF603C550}" dt="2022-08-30T06:24:19.236" v="2" actId="1076"/>
        <pc:sldMkLst>
          <pc:docMk/>
          <pc:sldMk cId="285162523" sldId="261"/>
        </pc:sldMkLst>
        <pc:graphicFrameChg chg="modGraphic">
          <ac:chgData name="Raul Fernando Martinez Tirado" userId="S::rf.martinez10@uniandes.edu.co::904f31cc-c32a-457a-afe4-6927f4bbd633" providerId="AD" clId="Web-{A13725BA-9E1F-4D57-80ED-D1DFF603C550}" dt="2022-08-30T06:10:31.600" v="1"/>
          <ac:graphicFrameMkLst>
            <pc:docMk/>
            <pc:sldMk cId="285162523" sldId="261"/>
            <ac:graphicFrameMk id="4" creationId="{0D8FD58D-A019-6055-0E20-3086A665C3E1}"/>
          </ac:graphicFrameMkLst>
        </pc:graphicFrameChg>
        <pc:picChg chg="mod">
          <ac:chgData name="Raul Fernando Martinez Tirado" userId="S::rf.martinez10@uniandes.edu.co::904f31cc-c32a-457a-afe4-6927f4bbd633" providerId="AD" clId="Web-{A13725BA-9E1F-4D57-80ED-D1DFF603C550}" dt="2022-08-30T06:24:19.236" v="2" actId="1076"/>
          <ac:picMkLst>
            <pc:docMk/>
            <pc:sldMk cId="285162523" sldId="261"/>
            <ac:picMk id="12" creationId="{AB4D7944-15D6-89CB-DB2B-E3E400D161EA}"/>
          </ac:picMkLst>
        </pc:picChg>
      </pc:sldChg>
    </pc:docChg>
  </pc:docChgLst>
  <pc:docChgLst>
    <pc:chgData name="Sergio David Salazar Isairias" userId="1c613281-d9ba-4ddb-b326-d47b0b3ff141" providerId="ADAL" clId="{7F3FDB40-E4E6-4DED-A78A-929976F05325}"/>
    <pc:docChg chg="custSel delSld modSld sldOrd">
      <pc:chgData name="Sergio David Salazar Isairias" userId="1c613281-d9ba-4ddb-b326-d47b0b3ff141" providerId="ADAL" clId="{7F3FDB40-E4E6-4DED-A78A-929976F05325}" dt="2022-08-30T05:34:26.275" v="17"/>
      <pc:docMkLst>
        <pc:docMk/>
      </pc:docMkLst>
      <pc:sldChg chg="del">
        <pc:chgData name="Sergio David Salazar Isairias" userId="1c613281-d9ba-4ddb-b326-d47b0b3ff141" providerId="ADAL" clId="{7F3FDB40-E4E6-4DED-A78A-929976F05325}" dt="2022-08-30T05:31:14.800" v="3" actId="2696"/>
        <pc:sldMkLst>
          <pc:docMk/>
          <pc:sldMk cId="2627619905" sldId="258"/>
        </pc:sldMkLst>
      </pc:sldChg>
      <pc:sldChg chg="ord">
        <pc:chgData name="Sergio David Salazar Isairias" userId="1c613281-d9ba-4ddb-b326-d47b0b3ff141" providerId="ADAL" clId="{7F3FDB40-E4E6-4DED-A78A-929976F05325}" dt="2022-08-30T05:34:26.275" v="17"/>
        <pc:sldMkLst>
          <pc:docMk/>
          <pc:sldMk cId="2926547082" sldId="259"/>
        </pc:sldMkLst>
      </pc:sldChg>
      <pc:sldChg chg="addSp delSp modSp mod">
        <pc:chgData name="Sergio David Salazar Isairias" userId="1c613281-d9ba-4ddb-b326-d47b0b3ff141" providerId="ADAL" clId="{7F3FDB40-E4E6-4DED-A78A-929976F05325}" dt="2022-08-30T05:33:43.762" v="15" actId="207"/>
        <pc:sldMkLst>
          <pc:docMk/>
          <pc:sldMk cId="2561055610" sldId="260"/>
        </pc:sldMkLst>
        <pc:graphicFrameChg chg="modGraphic">
          <ac:chgData name="Sergio David Salazar Isairias" userId="1c613281-d9ba-4ddb-b326-d47b0b3ff141" providerId="ADAL" clId="{7F3FDB40-E4E6-4DED-A78A-929976F05325}" dt="2022-08-30T05:33:43.762" v="15" actId="207"/>
          <ac:graphicFrameMkLst>
            <pc:docMk/>
            <pc:sldMk cId="2561055610" sldId="260"/>
            <ac:graphicFrameMk id="4" creationId="{0D8FD58D-A019-6055-0E20-3086A665C3E1}"/>
          </ac:graphicFrameMkLst>
        </pc:graphicFrameChg>
        <pc:graphicFrameChg chg="del">
          <ac:chgData name="Sergio David Salazar Isairias" userId="1c613281-d9ba-4ddb-b326-d47b0b3ff141" providerId="ADAL" clId="{7F3FDB40-E4E6-4DED-A78A-929976F05325}" dt="2022-08-30T05:31:04.161" v="1" actId="478"/>
          <ac:graphicFrameMkLst>
            <pc:docMk/>
            <pc:sldMk cId="2561055610" sldId="260"/>
            <ac:graphicFrameMk id="6" creationId="{9714DF7C-E7F1-042D-28E9-75991F304B79}"/>
          </ac:graphicFrameMkLst>
        </pc:graphicFrameChg>
        <pc:graphicFrameChg chg="mod">
          <ac:chgData name="Sergio David Salazar Isairias" userId="1c613281-d9ba-4ddb-b326-d47b0b3ff141" providerId="ADAL" clId="{7F3FDB40-E4E6-4DED-A78A-929976F05325}" dt="2022-08-30T05:31:08.240" v="2" actId="1076"/>
          <ac:graphicFrameMkLst>
            <pc:docMk/>
            <pc:sldMk cId="2561055610" sldId="260"/>
            <ac:graphicFrameMk id="7" creationId="{905697C3-4F3C-FEFA-2914-A118C389B93F}"/>
          </ac:graphicFrameMkLst>
        </pc:graphicFrameChg>
        <pc:picChg chg="mod">
          <ac:chgData name="Sergio David Salazar Isairias" userId="1c613281-d9ba-4ddb-b326-d47b0b3ff141" providerId="ADAL" clId="{7F3FDB40-E4E6-4DED-A78A-929976F05325}" dt="2022-08-30T05:31:08.240" v="2" actId="1076"/>
          <ac:picMkLst>
            <pc:docMk/>
            <pc:sldMk cId="2561055610" sldId="260"/>
            <ac:picMk id="3" creationId="{65F26D55-CD9E-7166-49BC-0CDDB28B05A0}"/>
          </ac:picMkLst>
        </pc:picChg>
        <pc:picChg chg="del">
          <ac:chgData name="Sergio David Salazar Isairias" userId="1c613281-d9ba-4ddb-b326-d47b0b3ff141" providerId="ADAL" clId="{7F3FDB40-E4E6-4DED-A78A-929976F05325}" dt="2022-08-30T05:30:59.678" v="0" actId="478"/>
          <ac:picMkLst>
            <pc:docMk/>
            <pc:sldMk cId="2561055610" sldId="260"/>
            <ac:picMk id="22" creationId="{B473752A-9236-04E3-35F6-12479DEDF8CB}"/>
          </ac:picMkLst>
        </pc:picChg>
        <pc:picChg chg="add mod">
          <ac:chgData name="Sergio David Salazar Isairias" userId="1c613281-d9ba-4ddb-b326-d47b0b3ff141" providerId="ADAL" clId="{7F3FDB40-E4E6-4DED-A78A-929976F05325}" dt="2022-08-30T05:31:39.892" v="5" actId="1076"/>
          <ac:picMkLst>
            <pc:docMk/>
            <pc:sldMk cId="2561055610" sldId="260"/>
            <ac:picMk id="24" creationId="{C30260EC-5112-FFF1-8E54-6F93BA93F8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484C0-AA9B-3366-2770-BDEB1C9A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A30B8-D001-084D-BFD8-7563CEA5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19F23-DBEC-6B8F-39E1-7E9E3B6A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4900D-6768-A87E-FBED-00EA132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CAE18-6888-6F72-CBB2-DB363ED5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8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1566A-D337-A5DC-57E0-F47549E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36EE6C-7DDA-FCAD-7F6A-272C4D9A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27CEE-6F8E-9066-4DF6-8FC2BD54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89ACC-849A-5352-03E9-082EF727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F3345-713C-28FE-F052-1E1B738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8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B93B8-510E-9CAD-B42D-C2F50E158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8D9E5-6C69-2491-7BA7-2C94D549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F91EC-D231-F299-EC8C-985BCA11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13142-9395-1187-82F4-F61FD15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C3C30-28EB-CEB2-599B-AF7A1964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3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9C39-F720-5A60-C8FF-B0148BAD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6A296-7771-3081-6E65-3A1D3C0B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586F4-7FD5-7B1A-0367-DEC4CB41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3B7C9-8946-8F63-F107-AE875DF7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9ECC0-0031-376B-8203-5CCCC98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1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F4E6-8CBE-13A3-4DF4-96832400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DF51E-4B15-694D-94EC-11DB744A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2D524-0831-DBDA-5E34-45EB5F9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0E4EA-E04E-08F3-4C3A-BB5C20F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3EF64-5681-ED19-C688-82C0E627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7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2FD10-4AF8-63D1-3999-7A3A3279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76D13-5043-BD14-B28F-F48E7B7BC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9D34C-73D8-D561-3BF6-5895A087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F0B77-AAED-35FD-E81F-AC18CE76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DFA69-3279-06AE-F429-22A01487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E56A-5D0E-0B11-93BD-3A335C2D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9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A279B-B8BB-1156-D12C-74735404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D7D14-C9CB-A65E-D4C5-8C3A393C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0E463-C694-14EE-6767-A2CDAE40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A7E844-F71B-FA82-5612-44D9B45FE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988CEC-C7B1-D18C-EDBC-9D7F68B6D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D3435E-0C7E-5FAD-83FA-26A4130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DB759-2CB5-1E5F-E16A-09D29201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28B1B8-F26E-CEC0-BD1F-58FF2CC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4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06CB-1EED-F3B8-AA96-2A3AB5FC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1551EA-0273-FA2A-67A3-9E0BE029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B20BE-E45A-ADA7-68CD-506B8842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022E7-9DF4-8393-6198-C66470DB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6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11B67-A204-ED99-9FE8-FE1D82D4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046267-EE3F-A4CE-9CAB-1B82C549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E33722-769B-D705-86B3-83832114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86794-FB84-0826-1330-15DD847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1482A-DAEB-9A69-4B69-1A224735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60413E-D216-73BC-1C5F-95833C1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7C32D6-6D3C-3D1D-23D9-A289584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DD296-C56D-C4B3-01DF-E2868F65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1B5E2-9821-DF73-4119-1AB4459D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0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E5F4-6B9D-5BF2-018B-79372544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39C632-9DC3-BA30-B0AE-14844AD8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5A731-5B73-3604-C79B-3A3F9503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E52A6-4127-5A0B-0FAD-197453C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E2BC8-5303-2571-7F96-5980E78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6A0A-5FCE-BCFF-6D7E-E9FECBB9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32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F0C364-73A1-A9C1-FC90-9B138E15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5A147-FF64-82A0-EA33-45448AE3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D9B77-30D9-0834-CC23-06A01FB2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E2EB-6956-4CB1-ADE3-9F9858516426}" type="datetimeFigureOut">
              <a:rPr lang="es-CO" smtClean="0"/>
              <a:t>29/08/2022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0DE9-BBB1-E660-6A5E-7DFE2A8C5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7BA7B-7FDC-E2AE-1D0E-9D590AA4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4A99-CFD7-430B-B116-1F7557CCE1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77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91311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02C7E6F-C9C0-0EAA-9687-8D24C0B441FC}"/>
              </a:ext>
            </a:extLst>
          </p:cNvPr>
          <p:cNvSpPr txBox="1"/>
          <p:nvPr/>
        </p:nvSpPr>
        <p:spPr>
          <a:xfrm>
            <a:off x="6788727" y="701195"/>
            <a:ext cx="435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Si x(1,1)=1 entonces ninguna figura adicional se puede asignar a x(7),x(8),x(9)</a:t>
            </a:r>
          </a:p>
          <a:p>
            <a:endParaRPr lang="es-MX"/>
          </a:p>
          <a:p>
            <a:endParaRPr lang="es-MX"/>
          </a:p>
          <a:p>
            <a:endParaRPr lang="es-CO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9714DF7C-E7F1-042D-28E9-75991F30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23834"/>
              </p:ext>
            </p:extLst>
          </p:nvPr>
        </p:nvGraphicFramePr>
        <p:xfrm>
          <a:off x="1283854" y="3255050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8438"/>
              </p:ext>
            </p:extLst>
          </p:nvPr>
        </p:nvGraphicFramePr>
        <p:xfrm>
          <a:off x="6405418" y="3125741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F08C47B-C583-DBE7-E492-9D17CF9A1F6C}"/>
              </a:ext>
            </a:extLst>
          </p:cNvPr>
          <p:cNvSpPr txBox="1"/>
          <p:nvPr/>
        </p:nvSpPr>
        <p:spPr>
          <a:xfrm>
            <a:off x="6788727" y="1487978"/>
            <a:ext cx="4350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X(1) &lt;= x(2) + x(7)</a:t>
            </a:r>
          </a:p>
          <a:p>
            <a:r>
              <a:rPr lang="es-MX"/>
              <a:t>X(2) + x(7) &lt;= 1</a:t>
            </a:r>
          </a:p>
          <a:p>
            <a:endParaRPr lang="es-MX"/>
          </a:p>
          <a:p>
            <a:r>
              <a:rPr lang="es-MX"/>
              <a:t>X(8) &lt;= x(1)</a:t>
            </a:r>
          </a:p>
          <a:p>
            <a:r>
              <a:rPr lang="es-MX"/>
              <a:t>X(9) – x(8) – x(2) &gt;= -1</a:t>
            </a:r>
          </a:p>
          <a:p>
            <a:endParaRPr lang="es-MX"/>
          </a:p>
          <a:p>
            <a:endParaRPr lang="es-MX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9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80753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02C7E6F-C9C0-0EAA-9687-8D24C0B441FC}"/>
              </a:ext>
            </a:extLst>
          </p:cNvPr>
          <p:cNvSpPr txBox="1"/>
          <p:nvPr/>
        </p:nvSpPr>
        <p:spPr>
          <a:xfrm>
            <a:off x="6788727" y="701195"/>
            <a:ext cx="4350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X(1) &lt;= x(2) + x(7)</a:t>
            </a:r>
          </a:p>
          <a:p>
            <a:r>
              <a:rPr lang="es-MX"/>
              <a:t>X(2) + x(7) &lt;= 1</a:t>
            </a:r>
          </a:p>
          <a:p>
            <a:r>
              <a:rPr lang="es-MX"/>
              <a:t>X(8) &lt;= x(1)</a:t>
            </a:r>
          </a:p>
          <a:p>
            <a:r>
              <a:rPr lang="es-MX"/>
              <a:t>X(9) – x(8) – x(2) &gt;= -1</a:t>
            </a:r>
          </a:p>
          <a:p>
            <a:endParaRPr lang="es-MX"/>
          </a:p>
          <a:p>
            <a:endParaRPr lang="es-MX"/>
          </a:p>
          <a:p>
            <a:endParaRPr lang="es-CO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9714DF7C-E7F1-042D-28E9-75991F30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4462"/>
              </p:ext>
            </p:extLst>
          </p:nvPr>
        </p:nvGraphicFramePr>
        <p:xfrm>
          <a:off x="1283854" y="3125741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30263"/>
              </p:ext>
            </p:extLst>
          </p:nvPr>
        </p:nvGraphicFramePr>
        <p:xfrm>
          <a:off x="6405418" y="3125741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296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9714DF7C-E7F1-042D-28E9-75991F30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74448"/>
              </p:ext>
            </p:extLst>
          </p:nvPr>
        </p:nvGraphicFramePr>
        <p:xfrm>
          <a:off x="1283854" y="3125741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35857"/>
              </p:ext>
            </p:extLst>
          </p:nvPr>
        </p:nvGraphicFramePr>
        <p:xfrm>
          <a:off x="6414654" y="3763050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07930DB-07CA-F5A0-F666-9DAA8C7F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80" y="721359"/>
            <a:ext cx="5096586" cy="12955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4B91C1-6F56-A58F-4CCB-59F63756D258}"/>
              </a:ext>
            </a:extLst>
          </p:cNvPr>
          <p:cNvSpPr txBox="1"/>
          <p:nvPr/>
        </p:nvSpPr>
        <p:spPr>
          <a:xfrm>
            <a:off x="5902980" y="2097899"/>
            <a:ext cx="5984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J = 1</a:t>
            </a:r>
          </a:p>
          <a:p>
            <a:r>
              <a:rPr lang="es-CO"/>
              <a:t>K = 0</a:t>
            </a:r>
          </a:p>
          <a:p>
            <a:r>
              <a:rPr lang="es-CO"/>
              <a:t>Y(1) + Y(7) + Y(8) + Y(9) – 4*X(1,1) &gt;= 0</a:t>
            </a:r>
          </a:p>
          <a:p>
            <a:r>
              <a:rPr lang="es-CO"/>
              <a:t>d(1) +d(7)+d(8)+d(9) - 4*x(1,1)*p(1) = 0</a:t>
            </a:r>
          </a:p>
          <a:p>
            <a:r>
              <a:rPr lang="es-CO"/>
              <a:t>x(1,1)* [d(1) +d(7)+d(8)+d(9) - 4*x(1,1)*p(1)] = x(1,1)*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5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F26D55-CD9E-7166-49BC-0CDDB28B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4" y="3801246"/>
            <a:ext cx="2877127" cy="2355559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2817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3270"/>
              </p:ext>
            </p:extLst>
          </p:nvPr>
        </p:nvGraphicFramePr>
        <p:xfrm>
          <a:off x="1283854" y="386650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D09BA74-1C02-D55A-5B32-312B5FE88472}"/>
              </a:ext>
            </a:extLst>
          </p:cNvPr>
          <p:cNvSpPr txBox="1"/>
          <p:nvPr/>
        </p:nvSpPr>
        <p:spPr>
          <a:xfrm>
            <a:off x="4890653" y="96226"/>
            <a:ext cx="6710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X(</a:t>
            </a:r>
            <a:r>
              <a:rPr lang="es-MX" err="1"/>
              <a:t>i,j</a:t>
            </a:r>
            <a:r>
              <a:rPr lang="es-MX"/>
              <a:t>): coloco o no la ficha i en la casilla j.</a:t>
            </a:r>
          </a:p>
          <a:p>
            <a:r>
              <a:rPr lang="es-MX"/>
              <a:t>Y(j): la casilla j esta ocupada.</a:t>
            </a:r>
          </a:p>
          <a:p>
            <a:endParaRPr lang="es-MX"/>
          </a:p>
          <a:p>
            <a:r>
              <a:rPr lang="es-MX"/>
              <a:t>d(j): color deseado para la casilla j. 1 si azul, 2 si verde.</a:t>
            </a:r>
          </a:p>
          <a:p>
            <a:r>
              <a:rPr lang="es-MX"/>
              <a:t>p(i): color de la figura i.</a:t>
            </a:r>
          </a:p>
          <a:p>
            <a:endParaRPr lang="es-MX"/>
          </a:p>
          <a:p>
            <a:r>
              <a:rPr lang="es-MX"/>
              <a:t>Hacer una restricción de igualdad cuando se asigna y que se elimine cuando no se asigna.</a:t>
            </a:r>
          </a:p>
          <a:p>
            <a:r>
              <a:rPr lang="es-MX"/>
              <a:t>D(15)=p(20)*x(20,15)</a:t>
            </a:r>
          </a:p>
          <a:p>
            <a:endParaRPr lang="es-MX"/>
          </a:p>
          <a:p>
            <a:r>
              <a:rPr lang="es-MX"/>
              <a:t>d(15)+d(16)+d(22) &lt;= P(20)*x(20,15)</a:t>
            </a:r>
          </a:p>
          <a:p>
            <a:r>
              <a:rPr lang="es-MX"/>
              <a:t>(1-x(20,15))</a:t>
            </a:r>
          </a:p>
          <a:p>
            <a:endParaRPr lang="es-CO"/>
          </a:p>
        </p:txBody>
      </p:sp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D6DC9E4-9B82-7AF6-A8BE-9B19247387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4890653" y="243394"/>
            <a:ext cx="5066147" cy="339898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0260EC-5112-FFF1-8E54-6F93BA93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78" y="3866505"/>
            <a:ext cx="268642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03DF98-F4EA-3507-4278-C873CB63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27" y="3904174"/>
            <a:ext cx="2851536" cy="2293785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32028"/>
              </p:ext>
            </p:extLst>
          </p:nvPr>
        </p:nvGraphicFramePr>
        <p:xfrm>
          <a:off x="1309588" y="1061413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73701"/>
              </p:ext>
            </p:extLst>
          </p:nvPr>
        </p:nvGraphicFramePr>
        <p:xfrm>
          <a:off x="1283853" y="3938546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D09BA74-1C02-D55A-5B32-312B5FE88472}"/>
              </a:ext>
            </a:extLst>
          </p:cNvPr>
          <p:cNvSpPr txBox="1"/>
          <p:nvPr/>
        </p:nvSpPr>
        <p:spPr>
          <a:xfrm>
            <a:off x="5084617" y="701195"/>
            <a:ext cx="67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d(33)+d(34)+d(28) +d(29) -4*x(14,33)*p(20) = 0</a:t>
            </a:r>
          </a:p>
          <a:p>
            <a:r>
              <a:rPr lang="es-MX"/>
              <a:t>1+(2x3)=7            -         4</a:t>
            </a:r>
          </a:p>
          <a:p>
            <a:endParaRPr lang="es-MX"/>
          </a:p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A0A627-41B6-E41C-DB80-D77D07D5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17" y="1466744"/>
            <a:ext cx="5190364" cy="1433007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B4D7944-15D6-89CB-DB2B-E3E400D161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5146725" y="506435"/>
            <a:ext cx="5066147" cy="33989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8075AC-9758-75F4-8511-FC0C3065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25" y="4100176"/>
            <a:ext cx="30198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David Salazar Isairias</dc:creator>
  <cp:revision>1</cp:revision>
  <dcterms:created xsi:type="dcterms:W3CDTF">2022-08-29T16:15:58Z</dcterms:created>
  <dcterms:modified xsi:type="dcterms:W3CDTF">2022-08-30T06:24:34Z</dcterms:modified>
</cp:coreProperties>
</file>