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8FC94-4354-4143-9E76-4153613F4C2A}" v="7" dt="2022-08-31T01:19:52.276"/>
    <p1510:client id="{A13725BA-9E1F-4D57-80ED-D1DFF603C550}" v="3" dt="2022-08-30T06:24:19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David Salazar Isairias" userId="1c613281-d9ba-4ddb-b326-d47b0b3ff141" providerId="ADAL" clId="{6708FC94-4354-4143-9E76-4153613F4C2A}"/>
    <pc:docChg chg="undo custSel addSld delSld modSld">
      <pc:chgData name="Sergio David Salazar Isairias" userId="1c613281-d9ba-4ddb-b326-d47b0b3ff141" providerId="ADAL" clId="{6708FC94-4354-4143-9E76-4153613F4C2A}" dt="2022-08-31T01:20:05.362" v="117" actId="1076"/>
      <pc:docMkLst>
        <pc:docMk/>
      </pc:docMkLst>
      <pc:sldChg chg="del">
        <pc:chgData name="Sergio David Salazar Isairias" userId="1c613281-d9ba-4ddb-b326-d47b0b3ff141" providerId="ADAL" clId="{6708FC94-4354-4143-9E76-4153613F4C2A}" dt="2022-08-30T21:52:29" v="59" actId="2696"/>
        <pc:sldMkLst>
          <pc:docMk/>
          <pc:sldMk cId="4160979646" sldId="256"/>
        </pc:sldMkLst>
      </pc:sldChg>
      <pc:sldChg chg="del">
        <pc:chgData name="Sergio David Salazar Isairias" userId="1c613281-d9ba-4ddb-b326-d47b0b3ff141" providerId="ADAL" clId="{6708FC94-4354-4143-9E76-4153613F4C2A}" dt="2022-08-30T21:52:30.946" v="60" actId="2696"/>
        <pc:sldMkLst>
          <pc:docMk/>
          <pc:sldMk cId="15285257" sldId="257"/>
        </pc:sldMkLst>
      </pc:sldChg>
      <pc:sldChg chg="del">
        <pc:chgData name="Sergio David Salazar Isairias" userId="1c613281-d9ba-4ddb-b326-d47b0b3ff141" providerId="ADAL" clId="{6708FC94-4354-4143-9E76-4153613F4C2A}" dt="2022-08-30T21:52:33.186" v="61" actId="2696"/>
        <pc:sldMkLst>
          <pc:docMk/>
          <pc:sldMk cId="2926547082" sldId="259"/>
        </pc:sldMkLst>
      </pc:sldChg>
      <pc:sldChg chg="del">
        <pc:chgData name="Sergio David Salazar Isairias" userId="1c613281-d9ba-4ddb-b326-d47b0b3ff141" providerId="ADAL" clId="{6708FC94-4354-4143-9E76-4153613F4C2A}" dt="2022-08-30T21:52:19.719" v="58" actId="2696"/>
        <pc:sldMkLst>
          <pc:docMk/>
          <pc:sldMk cId="2066798288" sldId="262"/>
        </pc:sldMkLst>
      </pc:sldChg>
      <pc:sldChg chg="delSp del mod">
        <pc:chgData name="Sergio David Salazar Isairias" userId="1c613281-d9ba-4ddb-b326-d47b0b3ff141" providerId="ADAL" clId="{6708FC94-4354-4143-9E76-4153613F4C2A}" dt="2022-08-30T21:48:58.469" v="32" actId="2696"/>
        <pc:sldMkLst>
          <pc:docMk/>
          <pc:sldMk cId="2543158939" sldId="263"/>
        </pc:sldMkLst>
        <pc:spChg chg="del">
          <ac:chgData name="Sergio David Salazar Isairias" userId="1c613281-d9ba-4ddb-b326-d47b0b3ff141" providerId="ADAL" clId="{6708FC94-4354-4143-9E76-4153613F4C2A}" dt="2022-08-30T21:48:28.302" v="29" actId="478"/>
          <ac:spMkLst>
            <pc:docMk/>
            <pc:sldMk cId="2543158939" sldId="263"/>
            <ac:spMk id="10" creationId="{4D7893E7-0EB1-4955-9502-019501EE207F}"/>
          </ac:spMkLst>
        </pc:spChg>
        <pc:spChg chg="del">
          <ac:chgData name="Sergio David Salazar Isairias" userId="1c613281-d9ba-4ddb-b326-d47b0b3ff141" providerId="ADAL" clId="{6708FC94-4354-4143-9E76-4153613F4C2A}" dt="2022-08-30T21:48:27.137" v="28" actId="478"/>
          <ac:spMkLst>
            <pc:docMk/>
            <pc:sldMk cId="2543158939" sldId="263"/>
            <ac:spMk id="12" creationId="{21F755A4-55A3-4169-B66F-BD3726C0C9C7}"/>
          </ac:spMkLst>
        </pc:spChg>
      </pc:sldChg>
      <pc:sldChg chg="del">
        <pc:chgData name="Sergio David Salazar Isairias" userId="1c613281-d9ba-4ddb-b326-d47b0b3ff141" providerId="ADAL" clId="{6708FC94-4354-4143-9E76-4153613F4C2A}" dt="2022-08-30T21:56:05.429" v="86" actId="2696"/>
        <pc:sldMkLst>
          <pc:docMk/>
          <pc:sldMk cId="4018332133" sldId="264"/>
        </pc:sldMkLst>
      </pc:sldChg>
      <pc:sldChg chg="addSp delSp modSp mod">
        <pc:chgData name="Sergio David Salazar Isairias" userId="1c613281-d9ba-4ddb-b326-d47b0b3ff141" providerId="ADAL" clId="{6708FC94-4354-4143-9E76-4153613F4C2A}" dt="2022-08-30T23:25:32.013" v="95" actId="1076"/>
        <pc:sldMkLst>
          <pc:docMk/>
          <pc:sldMk cId="63844504" sldId="265"/>
        </pc:sldMkLst>
        <pc:spChg chg="del">
          <ac:chgData name="Sergio David Salazar Isairias" userId="1c613281-d9ba-4ddb-b326-d47b0b3ff141" providerId="ADAL" clId="{6708FC94-4354-4143-9E76-4153613F4C2A}" dt="2022-08-30T21:45:11.229" v="3" actId="478"/>
          <ac:spMkLst>
            <pc:docMk/>
            <pc:sldMk cId="63844504" sldId="265"/>
            <ac:spMk id="5" creationId="{F1204A25-4E54-42C5-80C3-35381D15C59A}"/>
          </ac:spMkLst>
        </pc:spChg>
        <pc:spChg chg="add del mod">
          <ac:chgData name="Sergio David Salazar Isairias" userId="1c613281-d9ba-4ddb-b326-d47b0b3ff141" providerId="ADAL" clId="{6708FC94-4354-4143-9E76-4153613F4C2A}" dt="2022-08-30T21:45:21.737" v="7" actId="478"/>
          <ac:spMkLst>
            <pc:docMk/>
            <pc:sldMk cId="63844504" sldId="265"/>
            <ac:spMk id="10" creationId="{0D8A6E67-2CC4-B217-7F80-C9D33B1E68AB}"/>
          </ac:spMkLst>
        </pc:spChg>
        <pc:graphicFrameChg chg="modGraphic">
          <ac:chgData name="Sergio David Salazar Isairias" userId="1c613281-d9ba-4ddb-b326-d47b0b3ff141" providerId="ADAL" clId="{6708FC94-4354-4143-9E76-4153613F4C2A}" dt="2022-08-30T21:48:14.433" v="26" actId="207"/>
          <ac:graphicFrameMkLst>
            <pc:docMk/>
            <pc:sldMk cId="63844504" sldId="265"/>
            <ac:graphicFrameMk id="4" creationId="{0D8FD58D-A019-6055-0E20-3086A665C3E1}"/>
          </ac:graphicFrameMkLst>
        </pc:graphicFrameChg>
        <pc:graphicFrameChg chg="add del mod">
          <ac:chgData name="Sergio David Salazar Isairias" userId="1c613281-d9ba-4ddb-b326-d47b0b3ff141" providerId="ADAL" clId="{6708FC94-4354-4143-9E76-4153613F4C2A}" dt="2022-08-30T21:45:01.381" v="2" actId="478"/>
          <ac:graphicFrameMkLst>
            <pc:docMk/>
            <pc:sldMk cId="63844504" sldId="265"/>
            <ac:graphicFrameMk id="6" creationId="{55CC361B-AE51-AF26-45A9-2F1C7847149A}"/>
          </ac:graphicFrameMkLst>
        </pc:graphicFrameChg>
        <pc:graphicFrameChg chg="add del mod">
          <ac:chgData name="Sergio David Salazar Isairias" userId="1c613281-d9ba-4ddb-b326-d47b0b3ff141" providerId="ADAL" clId="{6708FC94-4354-4143-9E76-4153613F4C2A}" dt="2022-08-30T21:45:00.603" v="1" actId="478"/>
          <ac:graphicFrameMkLst>
            <pc:docMk/>
            <pc:sldMk cId="63844504" sldId="265"/>
            <ac:graphicFrameMk id="8" creationId="{3A6A4EE0-2EFB-083F-C53E-2419C02CC511}"/>
          </ac:graphicFrameMkLst>
        </pc:graphicFrameChg>
        <pc:picChg chg="mod">
          <ac:chgData name="Sergio David Salazar Isairias" userId="1c613281-d9ba-4ddb-b326-d47b0b3ff141" providerId="ADAL" clId="{6708FC94-4354-4143-9E76-4153613F4C2A}" dt="2022-08-30T23:25:32.013" v="95" actId="1076"/>
          <ac:picMkLst>
            <pc:docMk/>
            <pc:sldMk cId="63844504" sldId="265"/>
            <ac:picMk id="2" creationId="{9D6DC9E4-9B82-7AF6-A8BE-9B19247387A1}"/>
          </ac:picMkLst>
        </pc:picChg>
        <pc:picChg chg="add mod">
          <ac:chgData name="Sergio David Salazar Isairias" userId="1c613281-d9ba-4ddb-b326-d47b0b3ff141" providerId="ADAL" clId="{6708FC94-4354-4143-9E76-4153613F4C2A}" dt="2022-08-30T21:48:45.827" v="31" actId="1076"/>
          <ac:picMkLst>
            <pc:docMk/>
            <pc:sldMk cId="63844504" sldId="265"/>
            <ac:picMk id="12" creationId="{5702106F-DA27-E5E9-3FAD-EE5181E97760}"/>
          </ac:picMkLst>
        </pc:picChg>
      </pc:sldChg>
      <pc:sldChg chg="addSp delSp modSp add mod">
        <pc:chgData name="Sergio David Salazar Isairias" userId="1c613281-d9ba-4ddb-b326-d47b0b3ff141" providerId="ADAL" clId="{6708FC94-4354-4143-9E76-4153613F4C2A}" dt="2022-08-30T23:45:50.136" v="99" actId="1076"/>
        <pc:sldMkLst>
          <pc:docMk/>
          <pc:sldMk cId="300626560" sldId="266"/>
        </pc:sldMkLst>
        <pc:spChg chg="del">
          <ac:chgData name="Sergio David Salazar Isairias" userId="1c613281-d9ba-4ddb-b326-d47b0b3ff141" providerId="ADAL" clId="{6708FC94-4354-4143-9E76-4153613F4C2A}" dt="2022-08-30T21:49:25.295" v="34" actId="478"/>
          <ac:spMkLst>
            <pc:docMk/>
            <pc:sldMk cId="300626560" sldId="266"/>
            <ac:spMk id="6" creationId="{59EAD189-4190-4417-918E-25D087F8EEDC}"/>
          </ac:spMkLst>
        </pc:spChg>
        <pc:graphicFrameChg chg="modGraphic">
          <ac:chgData name="Sergio David Salazar Isairias" userId="1c613281-d9ba-4ddb-b326-d47b0b3ff141" providerId="ADAL" clId="{6708FC94-4354-4143-9E76-4153613F4C2A}" dt="2022-08-30T21:52:07.418" v="57" actId="207"/>
          <ac:graphicFrameMkLst>
            <pc:docMk/>
            <pc:sldMk cId="300626560" sldId="266"/>
            <ac:graphicFrameMk id="4" creationId="{0D8FD58D-A019-6055-0E20-3086A665C3E1}"/>
          </ac:graphicFrameMkLst>
        </pc:graphicFrameChg>
        <pc:graphicFrameChg chg="mod">
          <ac:chgData name="Sergio David Salazar Isairias" userId="1c613281-d9ba-4ddb-b326-d47b0b3ff141" providerId="ADAL" clId="{6708FC94-4354-4143-9E76-4153613F4C2A}" dt="2022-08-30T23:45:50.136" v="99" actId="1076"/>
          <ac:graphicFrameMkLst>
            <pc:docMk/>
            <pc:sldMk cId="300626560" sldId="266"/>
            <ac:graphicFrameMk id="7" creationId="{905697C3-4F3C-FEFA-2914-A118C389B93F}"/>
          </ac:graphicFrameMkLst>
        </pc:graphicFrameChg>
        <pc:picChg chg="add mod">
          <ac:chgData name="Sergio David Salazar Isairias" userId="1c613281-d9ba-4ddb-b326-d47b0b3ff141" providerId="ADAL" clId="{6708FC94-4354-4143-9E76-4153613F4C2A}" dt="2022-08-30T23:45:43.462" v="97" actId="1076"/>
          <ac:picMkLst>
            <pc:docMk/>
            <pc:sldMk cId="300626560" sldId="266"/>
            <ac:picMk id="3" creationId="{BA2C810B-DF89-9C82-B6B9-974B552C6152}"/>
          </ac:picMkLst>
        </pc:picChg>
        <pc:picChg chg="mod">
          <ac:chgData name="Sergio David Salazar Isairias" userId="1c613281-d9ba-4ddb-b326-d47b0b3ff141" providerId="ADAL" clId="{6708FC94-4354-4143-9E76-4153613F4C2A}" dt="2022-08-30T23:45:50.136" v="99" actId="1076"/>
          <ac:picMkLst>
            <pc:docMk/>
            <pc:sldMk cId="300626560" sldId="266"/>
            <ac:picMk id="5" creationId="{2103DF98-F4EA-3507-4278-C873CB6307E9}"/>
          </ac:picMkLst>
        </pc:picChg>
        <pc:picChg chg="mod">
          <ac:chgData name="Sergio David Salazar Isairias" userId="1c613281-d9ba-4ddb-b326-d47b0b3ff141" providerId="ADAL" clId="{6708FC94-4354-4143-9E76-4153613F4C2A}" dt="2022-08-30T23:45:42.609" v="96" actId="1076"/>
          <ac:picMkLst>
            <pc:docMk/>
            <pc:sldMk cId="300626560" sldId="266"/>
            <ac:picMk id="12" creationId="{AB4D7944-15D6-89CB-DB2B-E3E400D161EA}"/>
          </ac:picMkLst>
        </pc:picChg>
      </pc:sldChg>
      <pc:sldChg chg="addSp delSp modSp add mod">
        <pc:chgData name="Sergio David Salazar Isairias" userId="1c613281-d9ba-4ddb-b326-d47b0b3ff141" providerId="ADAL" clId="{6708FC94-4354-4143-9E76-4153613F4C2A}" dt="2022-08-30T21:56:00.459" v="85" actId="207"/>
        <pc:sldMkLst>
          <pc:docMk/>
          <pc:sldMk cId="1363096733" sldId="267"/>
        </pc:sldMkLst>
        <pc:spChg chg="del">
          <ac:chgData name="Sergio David Salazar Isairias" userId="1c613281-d9ba-4ddb-b326-d47b0b3ff141" providerId="ADAL" clId="{6708FC94-4354-4143-9E76-4153613F4C2A}" dt="2022-08-30T21:53:05.094" v="63" actId="478"/>
          <ac:spMkLst>
            <pc:docMk/>
            <pc:sldMk cId="1363096733" sldId="267"/>
            <ac:spMk id="10" creationId="{AA704B66-4F4D-4C19-BC28-9D3351A7FB8B}"/>
          </ac:spMkLst>
        </pc:spChg>
        <pc:graphicFrameChg chg="modGraphic">
          <ac:chgData name="Sergio David Salazar Isairias" userId="1c613281-d9ba-4ddb-b326-d47b0b3ff141" providerId="ADAL" clId="{6708FC94-4354-4143-9E76-4153613F4C2A}" dt="2022-08-30T21:56:00.459" v="85" actId="207"/>
          <ac:graphicFrameMkLst>
            <pc:docMk/>
            <pc:sldMk cId="1363096733" sldId="267"/>
            <ac:graphicFrameMk id="4" creationId="{0D8FD58D-A019-6055-0E20-3086A665C3E1}"/>
          </ac:graphicFrameMkLst>
        </pc:graphicFrameChg>
        <pc:picChg chg="add mod">
          <ac:chgData name="Sergio David Salazar Isairias" userId="1c613281-d9ba-4ddb-b326-d47b0b3ff141" providerId="ADAL" clId="{6708FC94-4354-4143-9E76-4153613F4C2A}" dt="2022-08-30T21:53:07.812" v="65" actId="1076"/>
          <ac:picMkLst>
            <pc:docMk/>
            <pc:sldMk cId="1363096733" sldId="267"/>
            <ac:picMk id="3" creationId="{D9BEA4B7-E701-7740-7BEC-217BF3A85208}"/>
          </ac:picMkLst>
        </pc:picChg>
        <pc:picChg chg="mod">
          <ac:chgData name="Sergio David Salazar Isairias" userId="1c613281-d9ba-4ddb-b326-d47b0b3ff141" providerId="ADAL" clId="{6708FC94-4354-4143-9E76-4153613F4C2A}" dt="2022-08-30T21:53:15.311" v="67" actId="1076"/>
          <ac:picMkLst>
            <pc:docMk/>
            <pc:sldMk cId="1363096733" sldId="267"/>
            <ac:picMk id="12" creationId="{AB4D7944-15D6-89CB-DB2B-E3E400D161EA}"/>
          </ac:picMkLst>
        </pc:picChg>
      </pc:sldChg>
      <pc:sldChg chg="addSp delSp modSp add mod">
        <pc:chgData name="Sergio David Salazar Isairias" userId="1c613281-d9ba-4ddb-b326-d47b0b3ff141" providerId="ADAL" clId="{6708FC94-4354-4143-9E76-4153613F4C2A}" dt="2022-08-31T01:20:05.362" v="117" actId="1076"/>
        <pc:sldMkLst>
          <pc:docMk/>
          <pc:sldMk cId="1163745853" sldId="268"/>
        </pc:sldMkLst>
        <pc:spChg chg="add mod">
          <ac:chgData name="Sergio David Salazar Isairias" userId="1c613281-d9ba-4ddb-b326-d47b0b3ff141" providerId="ADAL" clId="{6708FC94-4354-4143-9E76-4153613F4C2A}" dt="2022-08-31T01:20:05.362" v="117" actId="1076"/>
          <ac:spMkLst>
            <pc:docMk/>
            <pc:sldMk cId="1163745853" sldId="268"/>
            <ac:spMk id="13" creationId="{7842CA2D-81EE-9BFA-1657-B32890B9B60E}"/>
          </ac:spMkLst>
        </pc:spChg>
        <pc:graphicFrameChg chg="del">
          <ac:chgData name="Sergio David Salazar Isairias" userId="1c613281-d9ba-4ddb-b326-d47b0b3ff141" providerId="ADAL" clId="{6708FC94-4354-4143-9E76-4153613F4C2A}" dt="2022-08-31T01:18:53.283" v="101" actId="478"/>
          <ac:graphicFrameMkLst>
            <pc:docMk/>
            <pc:sldMk cId="1163745853" sldId="268"/>
            <ac:graphicFrameMk id="4" creationId="{0D8FD58D-A019-6055-0E20-3086A665C3E1}"/>
          </ac:graphicFrameMkLst>
        </pc:graphicFrameChg>
        <pc:graphicFrameChg chg="del">
          <ac:chgData name="Sergio David Salazar Isairias" userId="1c613281-d9ba-4ddb-b326-d47b0b3ff141" providerId="ADAL" clId="{6708FC94-4354-4143-9E76-4153613F4C2A}" dt="2022-08-31T01:18:53.283" v="101" actId="478"/>
          <ac:graphicFrameMkLst>
            <pc:docMk/>
            <pc:sldMk cId="1163745853" sldId="268"/>
            <ac:graphicFrameMk id="7" creationId="{905697C3-4F3C-FEFA-2914-A118C389B93F}"/>
          </ac:graphicFrameMkLst>
        </pc:graphicFrameChg>
        <pc:graphicFrameChg chg="add mod modGraphic">
          <ac:chgData name="Sergio David Salazar Isairias" userId="1c613281-d9ba-4ddb-b326-d47b0b3ff141" providerId="ADAL" clId="{6708FC94-4354-4143-9E76-4153613F4C2A}" dt="2022-08-31T01:19:31.763" v="113" actId="2084"/>
          <ac:graphicFrameMkLst>
            <pc:docMk/>
            <pc:sldMk cId="1163745853" sldId="268"/>
            <ac:graphicFrameMk id="11" creationId="{4197F39C-4203-ACD0-A443-56A641BE036E}"/>
          </ac:graphicFrameMkLst>
        </pc:graphicFrameChg>
        <pc:picChg chg="del">
          <ac:chgData name="Sergio David Salazar Isairias" userId="1c613281-d9ba-4ddb-b326-d47b0b3ff141" providerId="ADAL" clId="{6708FC94-4354-4143-9E76-4153613F4C2A}" dt="2022-08-31T01:18:53.283" v="101" actId="478"/>
          <ac:picMkLst>
            <pc:docMk/>
            <pc:sldMk cId="1163745853" sldId="268"/>
            <ac:picMk id="3" creationId="{D9BEA4B7-E701-7740-7BEC-217BF3A85208}"/>
          </ac:picMkLst>
        </pc:picChg>
        <pc:picChg chg="add mod">
          <ac:chgData name="Sergio David Salazar Isairias" userId="1c613281-d9ba-4ddb-b326-d47b0b3ff141" providerId="ADAL" clId="{6708FC94-4354-4143-9E76-4153613F4C2A}" dt="2022-08-31T01:19:04.211" v="104" actId="1076"/>
          <ac:picMkLst>
            <pc:docMk/>
            <pc:sldMk cId="1163745853" sldId="268"/>
            <ac:picMk id="5" creationId="{50C8255C-4377-26DC-87B8-EADD6B0FF822}"/>
          </ac:picMkLst>
        </pc:picChg>
        <pc:picChg chg="del">
          <ac:chgData name="Sergio David Salazar Isairias" userId="1c613281-d9ba-4ddb-b326-d47b0b3ff141" providerId="ADAL" clId="{6708FC94-4354-4143-9E76-4153613F4C2A}" dt="2022-08-31T01:18:53.283" v="101" actId="478"/>
          <ac:picMkLst>
            <pc:docMk/>
            <pc:sldMk cId="1163745853" sldId="268"/>
            <ac:picMk id="6" creationId="{0B18F921-E973-4230-A1DD-10EAB7A744C3}"/>
          </ac:picMkLst>
        </pc:picChg>
        <pc:picChg chg="add mod">
          <ac:chgData name="Sergio David Salazar Isairias" userId="1c613281-d9ba-4ddb-b326-d47b0b3ff141" providerId="ADAL" clId="{6708FC94-4354-4143-9E76-4153613F4C2A}" dt="2022-08-31T01:19:13.753" v="108" actId="1076"/>
          <ac:picMkLst>
            <pc:docMk/>
            <pc:sldMk cId="1163745853" sldId="268"/>
            <ac:picMk id="9" creationId="{F78D433D-7D62-2982-51EE-B6F68FAC49A7}"/>
          </ac:picMkLst>
        </pc:picChg>
        <pc:picChg chg="add mod">
          <ac:chgData name="Sergio David Salazar Isairias" userId="1c613281-d9ba-4ddb-b326-d47b0b3ff141" providerId="ADAL" clId="{6708FC94-4354-4143-9E76-4153613F4C2A}" dt="2022-08-31T01:19:18.581" v="110" actId="1076"/>
          <ac:picMkLst>
            <pc:docMk/>
            <pc:sldMk cId="1163745853" sldId="268"/>
            <ac:picMk id="10" creationId="{CD70688E-F7DE-BDA5-AF16-EC96FCDA5332}"/>
          </ac:picMkLst>
        </pc:picChg>
        <pc:picChg chg="del">
          <ac:chgData name="Sergio David Salazar Isairias" userId="1c613281-d9ba-4ddb-b326-d47b0b3ff141" providerId="ADAL" clId="{6708FC94-4354-4143-9E76-4153613F4C2A}" dt="2022-08-31T01:18:56.872" v="102" actId="478"/>
          <ac:picMkLst>
            <pc:docMk/>
            <pc:sldMk cId="1163745853" sldId="268"/>
            <ac:picMk id="12" creationId="{AB4D7944-15D6-89CB-DB2B-E3E400D161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484C0-AA9B-3366-2770-BDEB1C9A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AA30B8-D001-084D-BFD8-7563CEA51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19F23-DBEC-6B8F-39E1-7E9E3B6A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4900D-6768-A87E-FBED-00EA1327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CAE18-6888-6F72-CBB2-DB363ED5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28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1566A-D337-A5DC-57E0-F47549EF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36EE6C-7DDA-FCAD-7F6A-272C4D9AD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27CEE-6F8E-9066-4DF6-8FC2BD54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89ACC-849A-5352-03E9-082EF727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F3345-713C-28FE-F052-1E1B7385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8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B93B8-510E-9CAD-B42D-C2F50E158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8D9E5-6C69-2491-7BA7-2C94D549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F91EC-D231-F299-EC8C-985BCA11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13142-9395-1187-82F4-F61FD153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C3C30-28EB-CEB2-599B-AF7A1964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36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9C39-F720-5A60-C8FF-B0148BAD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06A296-7771-3081-6E65-3A1D3C0B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2586F4-7FD5-7B1A-0367-DEC4CB41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3B7C9-8946-8F63-F107-AE875DF7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9ECC0-0031-376B-8203-5CCCC98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10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BF4E6-8CBE-13A3-4DF4-96832400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DF51E-4B15-694D-94EC-11DB744A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2D524-0831-DBDA-5E34-45EB5F92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D0E4EA-E04E-08F3-4C3A-BB5C20F8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3EF64-5681-ED19-C688-82C0E627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71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2FD10-4AF8-63D1-3999-7A3A3279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76D13-5043-BD14-B28F-F48E7B7BC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29D34C-73D8-D561-3BF6-5895A087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F0B77-AAED-35FD-E81F-AC18CE76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5DFA69-3279-06AE-F429-22A01487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AE56A-5D0E-0B11-93BD-3A335C2D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97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A279B-B8BB-1156-D12C-74735404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D7D14-C9CB-A65E-D4C5-8C3A393CF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A0E463-C694-14EE-6767-A2CDAE40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A7E844-F71B-FA82-5612-44D9B45FE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988CEC-C7B1-D18C-EDBC-9D7F68B6D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D3435E-0C7E-5FAD-83FA-26A4130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0DB759-2CB5-1E5F-E16A-09D29201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28B1B8-F26E-CEC0-BD1F-58FF2CC7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54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06CB-1EED-F3B8-AA96-2A3AB5FC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1551EA-0273-FA2A-67A3-9E0BE029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B20BE-E45A-ADA7-68CD-506B8842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3022E7-9DF4-8393-6198-C66470DB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69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F11B67-A204-ED99-9FE8-FE1D82D4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046267-EE3F-A4CE-9CAB-1B82C549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E33722-769B-D705-86B3-83832114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6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86794-FB84-0826-1330-15DD8478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1482A-DAEB-9A69-4B69-1A224735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60413E-D216-73BC-1C5F-95833C1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7C32D6-6D3C-3D1D-23D9-A289584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DD296-C56D-C4B3-01DF-E2868F65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61B5E2-9821-DF73-4119-1AB4459D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0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E5F4-6B9D-5BF2-018B-79372544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39C632-9DC3-BA30-B0AE-14844AD8D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65A731-5B73-3604-C79B-3A3F9503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E52A6-4127-5A0B-0FAD-197453CF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E2BC8-5303-2571-7F96-5980E786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56A0A-5FCE-BCFF-6D7E-E9FECBB9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32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F0C364-73A1-A9C1-FC90-9B138E15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5A147-FF64-82A0-EA33-45448AE3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1D9B77-30D9-0834-CC23-06A01FB2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E2EB-6956-4CB1-ADE3-9F985851642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70DE9-BBB1-E660-6A5E-7DFE2A8C5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7BA7B-7FDC-E2AE-1D0E-9D590AA4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4A99-CFD7-430B-B116-1F7557CCE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77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F26D55-CD9E-7166-49BC-0CDDB28B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4" y="3801246"/>
            <a:ext cx="2877127" cy="2355559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42817"/>
              </p:ext>
            </p:extLst>
          </p:nvPr>
        </p:nvGraphicFramePr>
        <p:xfrm>
          <a:off x="1283854" y="701195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53270"/>
              </p:ext>
            </p:extLst>
          </p:nvPr>
        </p:nvGraphicFramePr>
        <p:xfrm>
          <a:off x="1283854" y="3866505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D09BA74-1C02-D55A-5B32-312B5FE88472}"/>
              </a:ext>
            </a:extLst>
          </p:cNvPr>
          <p:cNvSpPr txBox="1"/>
          <p:nvPr/>
        </p:nvSpPr>
        <p:spPr>
          <a:xfrm>
            <a:off x="4890653" y="96226"/>
            <a:ext cx="67102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X(</a:t>
            </a:r>
            <a:r>
              <a:rPr lang="es-MX" err="1"/>
              <a:t>i,j</a:t>
            </a:r>
            <a:r>
              <a:rPr lang="es-MX"/>
              <a:t>): coloco o no la ficha i en la casilla j.</a:t>
            </a:r>
          </a:p>
          <a:p>
            <a:r>
              <a:rPr lang="es-MX"/>
              <a:t>Y(j): la casilla j esta ocupada.</a:t>
            </a:r>
          </a:p>
          <a:p>
            <a:endParaRPr lang="es-MX"/>
          </a:p>
          <a:p>
            <a:r>
              <a:rPr lang="es-MX"/>
              <a:t>d(j): color deseado para la casilla j. 1 si azul, 2 si verde.</a:t>
            </a:r>
          </a:p>
          <a:p>
            <a:r>
              <a:rPr lang="es-MX"/>
              <a:t>p(i): color de la figura i.</a:t>
            </a:r>
          </a:p>
          <a:p>
            <a:endParaRPr lang="es-MX"/>
          </a:p>
          <a:p>
            <a:r>
              <a:rPr lang="es-MX"/>
              <a:t>Hacer una restricción de igualdad cuando se asigna y que se elimine cuando no se asigna.</a:t>
            </a:r>
          </a:p>
          <a:p>
            <a:r>
              <a:rPr lang="es-MX"/>
              <a:t>D(15)=p(20)*x(20,15)</a:t>
            </a:r>
          </a:p>
          <a:p>
            <a:endParaRPr lang="es-MX"/>
          </a:p>
          <a:p>
            <a:r>
              <a:rPr lang="es-MX"/>
              <a:t>d(15)+d(16)+d(22) &lt;= P(20)*x(20,15)</a:t>
            </a:r>
          </a:p>
          <a:p>
            <a:r>
              <a:rPr lang="es-MX"/>
              <a:t>(1-x(20,15))</a:t>
            </a:r>
          </a:p>
          <a:p>
            <a:endParaRPr lang="es-CO"/>
          </a:p>
        </p:txBody>
      </p:sp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D6DC9E4-9B82-7AF6-A8BE-9B19247387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7560" r="21203" b="4328"/>
          <a:stretch/>
        </p:blipFill>
        <p:spPr>
          <a:xfrm>
            <a:off x="4890653" y="243394"/>
            <a:ext cx="5066147" cy="339898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30260EC-5112-FFF1-8E54-6F93BA93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78" y="3866505"/>
            <a:ext cx="268642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5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03DF98-F4EA-3507-4278-C873CB63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27" y="3904174"/>
            <a:ext cx="2851536" cy="2293785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32028"/>
              </p:ext>
            </p:extLst>
          </p:nvPr>
        </p:nvGraphicFramePr>
        <p:xfrm>
          <a:off x="1309588" y="1061413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73701"/>
              </p:ext>
            </p:extLst>
          </p:nvPr>
        </p:nvGraphicFramePr>
        <p:xfrm>
          <a:off x="1283853" y="3938546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D09BA74-1C02-D55A-5B32-312B5FE88472}"/>
              </a:ext>
            </a:extLst>
          </p:cNvPr>
          <p:cNvSpPr txBox="1"/>
          <p:nvPr/>
        </p:nvSpPr>
        <p:spPr>
          <a:xfrm>
            <a:off x="5084617" y="701195"/>
            <a:ext cx="671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d(33)+d(34)+d(28) +d(29) -4*x(14,33)*p(20) = 0</a:t>
            </a:r>
          </a:p>
          <a:p>
            <a:r>
              <a:rPr lang="es-MX"/>
              <a:t>1+(2x3)=7            -         4</a:t>
            </a:r>
          </a:p>
          <a:p>
            <a:endParaRPr lang="es-MX"/>
          </a:p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FA0A627-41B6-E41C-DB80-D77D07D5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17" y="1466744"/>
            <a:ext cx="5190364" cy="1433007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B4D7944-15D6-89CB-DB2B-E3E400D161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7560" r="21203" b="4328"/>
          <a:stretch/>
        </p:blipFill>
        <p:spPr>
          <a:xfrm>
            <a:off x="5146725" y="506435"/>
            <a:ext cx="5066147" cy="339898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D8075AC-9758-75F4-8511-FC0C3065F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25" y="4100176"/>
            <a:ext cx="301984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F26D55-CD9E-7166-49BC-0CDDB28B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4" y="3801246"/>
            <a:ext cx="2877127" cy="2355559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6429"/>
              </p:ext>
            </p:extLst>
          </p:nvPr>
        </p:nvGraphicFramePr>
        <p:xfrm>
          <a:off x="1283854" y="701195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11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16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17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18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19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22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31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s-C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/>
        </p:nvGraphicFramePr>
        <p:xfrm>
          <a:off x="1283854" y="3866505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D6DC9E4-9B82-7AF6-A8BE-9B19247387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7560" r="21203" b="4328"/>
          <a:stretch/>
        </p:blipFill>
        <p:spPr>
          <a:xfrm>
            <a:off x="1126833" y="3097759"/>
            <a:ext cx="5066147" cy="33989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02106F-DA27-E5E9-3FAD-EE5181E97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451" y="618160"/>
            <a:ext cx="163852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03DF98-F4EA-3507-4278-C873CB63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49" y="3502802"/>
            <a:ext cx="2851536" cy="2293785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88710"/>
              </p:ext>
            </p:extLst>
          </p:nvPr>
        </p:nvGraphicFramePr>
        <p:xfrm>
          <a:off x="1309588" y="1061413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11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17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18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19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22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31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36828"/>
              </p:ext>
            </p:extLst>
          </p:nvPr>
        </p:nvGraphicFramePr>
        <p:xfrm>
          <a:off x="1309588" y="3523153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B4D7944-15D6-89CB-DB2B-E3E400D16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7560" r="21203" b="4328"/>
          <a:stretch/>
        </p:blipFill>
        <p:spPr>
          <a:xfrm>
            <a:off x="6881915" y="889052"/>
            <a:ext cx="5066147" cy="33989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A2C810B-DF89-9C82-B6B9-974B552C6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375" y="954563"/>
            <a:ext cx="167663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B18F921-E973-4230-A1DD-10EAB7A74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88" y="3972412"/>
            <a:ext cx="2829320" cy="2225040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8FD58D-A019-6055-0E20-3086A665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89475"/>
              </p:ext>
            </p:extLst>
          </p:nvPr>
        </p:nvGraphicFramePr>
        <p:xfrm>
          <a:off x="1309588" y="1061413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737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1845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25405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79759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11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16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17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18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19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22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s-CO" dirty="0"/>
                    </a:p>
                  </a:txBody>
                  <a:tcPr>
                    <a:solidFill>
                      <a:srgbClr val="87E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31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33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05697C3-4F3C-FEFA-2914-A118C389B93F}"/>
              </a:ext>
            </a:extLst>
          </p:cNvPr>
          <p:cNvGraphicFramePr>
            <a:graphicFrameLocks noGrp="1"/>
          </p:cNvGraphicFramePr>
          <p:nvPr/>
        </p:nvGraphicFramePr>
        <p:xfrm>
          <a:off x="1309588" y="3972412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3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12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18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20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22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26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27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28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29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30</a:t>
                      </a:r>
                      <a:endParaRPr lang="es-CO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31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33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34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35</a:t>
                      </a:r>
                      <a:endParaRPr lang="es-CO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B4D7944-15D6-89CB-DB2B-E3E400D16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7560" r="21203" b="4328"/>
          <a:stretch/>
        </p:blipFill>
        <p:spPr>
          <a:xfrm>
            <a:off x="6863366" y="898757"/>
            <a:ext cx="5066147" cy="33989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BEA4B7-E701-7740-7BEC-217BF3A85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917" y="1061413"/>
            <a:ext cx="162900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9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C8255C-4377-26DC-87B8-EADD6B0F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5" y="580859"/>
            <a:ext cx="1971950" cy="23815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8D433D-7D62-2982-51EE-B6F68FAC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68" y="542753"/>
            <a:ext cx="1886213" cy="2457793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D70688E-F7DE-BDA5-AF16-EC96FCDA53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7560" r="21203" b="4328"/>
          <a:stretch/>
        </p:blipFill>
        <p:spPr>
          <a:xfrm>
            <a:off x="6263978" y="155807"/>
            <a:ext cx="5066147" cy="3398981"/>
          </a:xfrm>
          <a:prstGeom prst="rect">
            <a:avLst/>
          </a:prstGeom>
        </p:spPr>
      </p:pic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4197F39C-4203-ACD0-A443-56A641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54853"/>
              </p:ext>
            </p:extLst>
          </p:nvPr>
        </p:nvGraphicFramePr>
        <p:xfrm>
          <a:off x="1252438" y="4090207"/>
          <a:ext cx="28058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737">
                  <a:extLst>
                    <a:ext uri="{9D8B030D-6E8A-4147-A177-3AD203B41FA5}">
                      <a16:colId xmlns:a16="http://schemas.microsoft.com/office/drawing/2014/main" val="1127090795"/>
                    </a:ext>
                  </a:extLst>
                </a:gridCol>
                <a:gridCol w="431845">
                  <a:extLst>
                    <a:ext uri="{9D8B030D-6E8A-4147-A177-3AD203B41FA5}">
                      <a16:colId xmlns:a16="http://schemas.microsoft.com/office/drawing/2014/main" val="2655081409"/>
                    </a:ext>
                  </a:extLst>
                </a:gridCol>
                <a:gridCol w="425405">
                  <a:extLst>
                    <a:ext uri="{9D8B030D-6E8A-4147-A177-3AD203B41FA5}">
                      <a16:colId xmlns:a16="http://schemas.microsoft.com/office/drawing/2014/main" val="2116978421"/>
                    </a:ext>
                  </a:extLst>
                </a:gridCol>
                <a:gridCol w="479759">
                  <a:extLst>
                    <a:ext uri="{9D8B030D-6E8A-4147-A177-3AD203B41FA5}">
                      <a16:colId xmlns:a16="http://schemas.microsoft.com/office/drawing/2014/main" val="27117301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355614423"/>
                    </a:ext>
                  </a:extLst>
                </a:gridCol>
                <a:gridCol w="459845">
                  <a:extLst>
                    <a:ext uri="{9D8B030D-6E8A-4147-A177-3AD203B41FA5}">
                      <a16:colId xmlns:a16="http://schemas.microsoft.com/office/drawing/2014/main" val="203037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20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11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13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14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16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17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18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19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22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24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26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31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33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s-CO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75882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7842CA2D-81EE-9BFA-1657-B32890B9B60E}"/>
              </a:ext>
            </a:extLst>
          </p:cNvPr>
          <p:cNvSpPr txBox="1"/>
          <p:nvPr/>
        </p:nvSpPr>
        <p:spPr>
          <a:xfrm>
            <a:off x="2378223" y="580858"/>
            <a:ext cx="80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3745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545</Words>
  <Application>Microsoft Office PowerPoint</Application>
  <PresentationFormat>Panorámica</PresentationFormat>
  <Paragraphs>410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David Salazar Isairias</dc:creator>
  <cp:lastModifiedBy>Sergio David Salazar Isairias</cp:lastModifiedBy>
  <cp:revision>9</cp:revision>
  <dcterms:created xsi:type="dcterms:W3CDTF">2022-08-29T16:15:58Z</dcterms:created>
  <dcterms:modified xsi:type="dcterms:W3CDTF">2022-08-31T01:20:09Z</dcterms:modified>
</cp:coreProperties>
</file>