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Secular One"/>
      <p:regular r:id="rId27"/>
    </p:embeddedFont>
    <p:embeddedFont>
      <p:font typeface="Inter Light"/>
      <p:regular r:id="rId28"/>
      <p:bold r:id="rId29"/>
    </p:embeddedFont>
    <p:embeddedFont>
      <p:font typeface="Inter"/>
      <p:regular r:id="rId30"/>
      <p:bold r:id="rId31"/>
    </p:embeddedFont>
    <p:embeddedFont>
      <p:font typeface="Bebas Neu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InterLight-regular.fntdata"/><Relationship Id="rId27" Type="http://schemas.openxmlformats.org/officeDocument/2006/relationships/font" Target="fonts/Secular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cfdd8d5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cfdd8d5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cfe2f3a1d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1cfe2f3a1d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692c589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692c589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cfe2f3a1d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cfe2f3a1d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cfe2f3a1d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cfe2f3a1d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1cfe2f3a1dc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1cfe2f3a1dc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cfe2f3a1d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cfe2f3a1d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1cfdd8d5d92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1cfdd8d5d92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cfdd8d5d9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1cfdd8d5d9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cfdd8d5d9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cfdd8d5d9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cfdd8d5d9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1cfdd8d5d9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cfdd8d5d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cfdd8d5d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cfe2f3a1d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1cfe2f3a1d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cfdd8d5d9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1cfdd8d5d9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cfdd8d5d9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cfdd8d5d9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cfdd8d5d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cfdd8d5d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cfdd8d5d9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cfdd8d5d9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cfdd8d5d9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1cfdd8d5d9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cfe2f3a1dc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cfe2f3a1d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cfe2f3a1dc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cfe2f3a1d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cfe2f3a1d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1cfe2f3a1d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cfe2f3a1dc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1cfe2f3a1dc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10" name="Google Shape;10;p2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" name="Google Shape;45;p2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" name="Google Shape;70;p2"/>
          <p:cNvSpPr txBox="1"/>
          <p:nvPr>
            <p:ph type="ctrTitle"/>
          </p:nvPr>
        </p:nvSpPr>
        <p:spPr>
          <a:xfrm>
            <a:off x="1329150" y="1028050"/>
            <a:ext cx="6485700" cy="234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2"/>
          <p:cNvSpPr txBox="1"/>
          <p:nvPr>
            <p:ph idx="1" type="subTitle"/>
          </p:nvPr>
        </p:nvSpPr>
        <p:spPr>
          <a:xfrm>
            <a:off x="1638750" y="3705950"/>
            <a:ext cx="5866500" cy="40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4456050" y="397975"/>
            <a:ext cx="964050" cy="4459300"/>
            <a:chOff x="4456050" y="397975"/>
            <a:chExt cx="964050" cy="4459300"/>
          </a:xfrm>
        </p:grpSpPr>
        <p:sp>
          <p:nvSpPr>
            <p:cNvPr id="73" name="Google Shape;73;p2"/>
            <p:cNvSpPr/>
            <p:nvPr/>
          </p:nvSpPr>
          <p:spPr>
            <a:xfrm>
              <a:off x="5259600" y="4696775"/>
              <a:ext cx="160500" cy="16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4456050" y="397975"/>
              <a:ext cx="123300" cy="12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1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339" name="Google Shape;339;p11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340" name="Google Shape;340;p11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1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345" name="Google Shape;345;p11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11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351" name="Google Shape;351;p11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6" name="Google Shape;356;p11"/>
          <p:cNvSpPr txBox="1"/>
          <p:nvPr>
            <p:ph hasCustomPrompt="1" type="title"/>
          </p:nvPr>
        </p:nvSpPr>
        <p:spPr>
          <a:xfrm>
            <a:off x="1284000" y="1558475"/>
            <a:ext cx="6576000" cy="14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7" name="Google Shape;357;p11"/>
          <p:cNvSpPr txBox="1"/>
          <p:nvPr>
            <p:ph idx="1" type="subTitle"/>
          </p:nvPr>
        </p:nvSpPr>
        <p:spPr>
          <a:xfrm>
            <a:off x="1284000" y="3091966"/>
            <a:ext cx="65760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8" name="Google Shape;358;p11"/>
          <p:cNvSpPr/>
          <p:nvPr/>
        </p:nvSpPr>
        <p:spPr>
          <a:xfrm>
            <a:off x="348825" y="481660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"/>
          <p:cNvSpPr/>
          <p:nvPr/>
        </p:nvSpPr>
        <p:spPr>
          <a:xfrm flipH="1">
            <a:off x="8686900" y="301577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"/>
          <p:cNvSpPr/>
          <p:nvPr/>
        </p:nvSpPr>
        <p:spPr>
          <a:xfrm flipH="1">
            <a:off x="856360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3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364" name="Google Shape;364;p13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13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370" name="Google Shape;370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13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375" name="Google Shape;375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13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" name="Google Shape;384;p13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385" name="Google Shape;385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13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390" name="Google Shape;390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13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13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4" name="Google Shape;404;p13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405" name="Google Shape;405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13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410" name="Google Shape;410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13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415" name="Google Shape;415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13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420" name="Google Shape;420;p1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13"/>
          <p:cNvSpPr txBox="1"/>
          <p:nvPr>
            <p:ph hasCustomPrompt="1" type="title"/>
          </p:nvPr>
        </p:nvSpPr>
        <p:spPr>
          <a:xfrm>
            <a:off x="974225" y="1197975"/>
            <a:ext cx="618000" cy="39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5" name="Google Shape;425;p13"/>
          <p:cNvSpPr txBox="1"/>
          <p:nvPr>
            <p:ph idx="1" type="subTitle"/>
          </p:nvPr>
        </p:nvSpPr>
        <p:spPr>
          <a:xfrm>
            <a:off x="863963" y="22833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3"/>
          <p:cNvSpPr txBox="1"/>
          <p:nvPr>
            <p:ph hasCustomPrompt="1" idx="2" type="title"/>
          </p:nvPr>
        </p:nvSpPr>
        <p:spPr>
          <a:xfrm>
            <a:off x="3591290" y="1197975"/>
            <a:ext cx="618000" cy="39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7" name="Google Shape;427;p13"/>
          <p:cNvSpPr txBox="1"/>
          <p:nvPr>
            <p:ph idx="3" type="subTitle"/>
          </p:nvPr>
        </p:nvSpPr>
        <p:spPr>
          <a:xfrm>
            <a:off x="3480563" y="22833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13"/>
          <p:cNvSpPr txBox="1"/>
          <p:nvPr>
            <p:ph hasCustomPrompt="1" idx="4" type="title"/>
          </p:nvPr>
        </p:nvSpPr>
        <p:spPr>
          <a:xfrm>
            <a:off x="6199173" y="1197975"/>
            <a:ext cx="618000" cy="39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/>
          <p:nvPr>
            <p:ph idx="5" type="subTitle"/>
          </p:nvPr>
        </p:nvSpPr>
        <p:spPr>
          <a:xfrm>
            <a:off x="6096038" y="22833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13"/>
          <p:cNvSpPr txBox="1"/>
          <p:nvPr>
            <p:ph hasCustomPrompt="1" idx="6" type="title"/>
          </p:nvPr>
        </p:nvSpPr>
        <p:spPr>
          <a:xfrm>
            <a:off x="974225" y="3034749"/>
            <a:ext cx="618000" cy="39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" name="Google Shape;431;p13"/>
          <p:cNvSpPr txBox="1"/>
          <p:nvPr>
            <p:ph idx="7" type="subTitle"/>
          </p:nvPr>
        </p:nvSpPr>
        <p:spPr>
          <a:xfrm>
            <a:off x="863963" y="41168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3"/>
          <p:cNvSpPr txBox="1"/>
          <p:nvPr>
            <p:ph hasCustomPrompt="1" idx="8" type="title"/>
          </p:nvPr>
        </p:nvSpPr>
        <p:spPr>
          <a:xfrm>
            <a:off x="3591290" y="3034749"/>
            <a:ext cx="618000" cy="39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3" name="Google Shape;433;p13"/>
          <p:cNvSpPr txBox="1"/>
          <p:nvPr>
            <p:ph idx="9" type="subTitle"/>
          </p:nvPr>
        </p:nvSpPr>
        <p:spPr>
          <a:xfrm>
            <a:off x="3480563" y="41168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3"/>
          <p:cNvSpPr txBox="1"/>
          <p:nvPr>
            <p:ph hasCustomPrompt="1" idx="13" type="title"/>
          </p:nvPr>
        </p:nvSpPr>
        <p:spPr>
          <a:xfrm>
            <a:off x="6199173" y="3034749"/>
            <a:ext cx="618000" cy="39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/>
          <p:nvPr>
            <p:ph idx="14" type="subTitle"/>
          </p:nvPr>
        </p:nvSpPr>
        <p:spPr>
          <a:xfrm>
            <a:off x="6096038" y="41168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3"/>
          <p:cNvSpPr txBox="1"/>
          <p:nvPr>
            <p:ph idx="15" type="subTitle"/>
          </p:nvPr>
        </p:nvSpPr>
        <p:spPr>
          <a:xfrm>
            <a:off x="863963" y="1724758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7" name="Google Shape;437;p13"/>
          <p:cNvSpPr txBox="1"/>
          <p:nvPr>
            <p:ph idx="16" type="subTitle"/>
          </p:nvPr>
        </p:nvSpPr>
        <p:spPr>
          <a:xfrm>
            <a:off x="3480563" y="1724758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8" name="Google Shape;438;p13"/>
          <p:cNvSpPr txBox="1"/>
          <p:nvPr>
            <p:ph idx="17" type="subTitle"/>
          </p:nvPr>
        </p:nvSpPr>
        <p:spPr>
          <a:xfrm>
            <a:off x="6096038" y="1724758"/>
            <a:ext cx="13452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9" name="Google Shape;439;p13"/>
          <p:cNvSpPr txBox="1"/>
          <p:nvPr>
            <p:ph idx="18" type="subTitle"/>
          </p:nvPr>
        </p:nvSpPr>
        <p:spPr>
          <a:xfrm>
            <a:off x="863963" y="3553725"/>
            <a:ext cx="13452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0" name="Google Shape;440;p13"/>
          <p:cNvSpPr txBox="1"/>
          <p:nvPr>
            <p:ph idx="19" type="subTitle"/>
          </p:nvPr>
        </p:nvSpPr>
        <p:spPr>
          <a:xfrm>
            <a:off x="3480563" y="3553725"/>
            <a:ext cx="13452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1" name="Google Shape;441;p13"/>
          <p:cNvSpPr txBox="1"/>
          <p:nvPr>
            <p:ph idx="20" type="subTitle"/>
          </p:nvPr>
        </p:nvSpPr>
        <p:spPr>
          <a:xfrm>
            <a:off x="6096038" y="3553725"/>
            <a:ext cx="13452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2" name="Google Shape;442;p13"/>
          <p:cNvSpPr/>
          <p:nvPr/>
        </p:nvSpPr>
        <p:spPr>
          <a:xfrm flipH="1">
            <a:off x="653450" y="539400"/>
            <a:ext cx="123300" cy="12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"/>
          <p:cNvSpPr/>
          <p:nvPr/>
        </p:nvSpPr>
        <p:spPr>
          <a:xfrm>
            <a:off x="8773550" y="410662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3"/>
          <p:cNvSpPr/>
          <p:nvPr/>
        </p:nvSpPr>
        <p:spPr>
          <a:xfrm flipH="1">
            <a:off x="8619475" y="53940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3"/>
          <p:cNvSpPr/>
          <p:nvPr/>
        </p:nvSpPr>
        <p:spPr>
          <a:xfrm>
            <a:off x="8428900" y="377595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3"/>
          <p:cNvSpPr/>
          <p:nvPr/>
        </p:nvSpPr>
        <p:spPr>
          <a:xfrm flipH="1">
            <a:off x="401225" y="41170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3"/>
          <p:cNvSpPr/>
          <p:nvPr/>
        </p:nvSpPr>
        <p:spPr>
          <a:xfrm>
            <a:off x="351563" y="4673113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3"/>
          <p:cNvSpPr txBox="1"/>
          <p:nvPr>
            <p:ph idx="21"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4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451" name="Google Shape;451;p14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452" name="Google Shape;452;p14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14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457" name="Google Shape;457;p14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4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463" name="Google Shape;463;p14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8" name="Google Shape;468;p14"/>
          <p:cNvSpPr/>
          <p:nvPr/>
        </p:nvSpPr>
        <p:spPr>
          <a:xfrm>
            <a:off x="275650" y="460850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4"/>
          <p:cNvSpPr/>
          <p:nvPr/>
        </p:nvSpPr>
        <p:spPr>
          <a:xfrm flipH="1">
            <a:off x="6651600" y="483387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4"/>
          <p:cNvSpPr/>
          <p:nvPr/>
        </p:nvSpPr>
        <p:spPr>
          <a:xfrm>
            <a:off x="8120425" y="47651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4"/>
          <p:cNvSpPr/>
          <p:nvPr/>
        </p:nvSpPr>
        <p:spPr>
          <a:xfrm flipH="1">
            <a:off x="525200" y="553125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4"/>
          <p:cNvSpPr/>
          <p:nvPr/>
        </p:nvSpPr>
        <p:spPr>
          <a:xfrm>
            <a:off x="8644363" y="503463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4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5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476" name="Google Shape;476;p15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477" name="Google Shape;477;p15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15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482" name="Google Shape;482;p15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15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487" name="Google Shape;487;p15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1" name="Google Shape;491;p15"/>
          <p:cNvSpPr/>
          <p:nvPr/>
        </p:nvSpPr>
        <p:spPr>
          <a:xfrm>
            <a:off x="688938" y="3123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5"/>
          <p:cNvSpPr/>
          <p:nvPr/>
        </p:nvSpPr>
        <p:spPr>
          <a:xfrm>
            <a:off x="298725" y="6627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5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4" name="Google Shape;494;p15"/>
          <p:cNvSpPr/>
          <p:nvPr/>
        </p:nvSpPr>
        <p:spPr>
          <a:xfrm flipH="1">
            <a:off x="8563600" y="3891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5"/>
          <p:cNvSpPr/>
          <p:nvPr/>
        </p:nvSpPr>
        <p:spPr>
          <a:xfrm flipH="1">
            <a:off x="856360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5"/>
          <p:cNvSpPr/>
          <p:nvPr/>
        </p:nvSpPr>
        <p:spPr>
          <a:xfrm>
            <a:off x="398925" y="48356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16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499" name="Google Shape;499;p16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500" name="Google Shape;500;p16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6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505" name="Google Shape;505;p16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" name="Google Shape;509;p16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510" name="Google Shape;510;p16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16"/>
          <p:cNvSpPr txBox="1"/>
          <p:nvPr>
            <p:ph type="title"/>
          </p:nvPr>
        </p:nvSpPr>
        <p:spPr>
          <a:xfrm>
            <a:off x="2768375" y="3404550"/>
            <a:ext cx="4563900" cy="53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5" name="Google Shape;515;p16"/>
          <p:cNvSpPr txBox="1"/>
          <p:nvPr>
            <p:ph idx="1" type="subTitle"/>
          </p:nvPr>
        </p:nvSpPr>
        <p:spPr>
          <a:xfrm>
            <a:off x="1811700" y="1359450"/>
            <a:ext cx="5520600" cy="174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6" name="Google Shape;516;p16"/>
          <p:cNvSpPr/>
          <p:nvPr/>
        </p:nvSpPr>
        <p:spPr>
          <a:xfrm>
            <a:off x="688938" y="3123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6"/>
          <p:cNvSpPr/>
          <p:nvPr/>
        </p:nvSpPr>
        <p:spPr>
          <a:xfrm>
            <a:off x="720000" y="45663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6"/>
          <p:cNvSpPr/>
          <p:nvPr/>
        </p:nvSpPr>
        <p:spPr>
          <a:xfrm flipH="1">
            <a:off x="8563600" y="3891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6"/>
          <p:cNvSpPr/>
          <p:nvPr/>
        </p:nvSpPr>
        <p:spPr>
          <a:xfrm>
            <a:off x="298725" y="6627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6"/>
          <p:cNvSpPr/>
          <p:nvPr/>
        </p:nvSpPr>
        <p:spPr>
          <a:xfrm flipH="1">
            <a:off x="856360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17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523" name="Google Shape;523;p17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524" name="Google Shape;524;p17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7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529" name="Google Shape;529;p17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p17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534" name="Google Shape;534;p17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8" name="Google Shape;538;p17"/>
          <p:cNvSpPr txBox="1"/>
          <p:nvPr>
            <p:ph idx="1" type="subTitle"/>
          </p:nvPr>
        </p:nvSpPr>
        <p:spPr>
          <a:xfrm>
            <a:off x="725250" y="3236000"/>
            <a:ext cx="7693500" cy="137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17"/>
          <p:cNvSpPr/>
          <p:nvPr>
            <p:ph idx="2" type="pic"/>
          </p:nvPr>
        </p:nvSpPr>
        <p:spPr>
          <a:xfrm>
            <a:off x="717600" y="548464"/>
            <a:ext cx="7708800" cy="20280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540" name="Google Shape;540;p17"/>
          <p:cNvSpPr txBox="1"/>
          <p:nvPr>
            <p:ph type="title"/>
          </p:nvPr>
        </p:nvSpPr>
        <p:spPr>
          <a:xfrm>
            <a:off x="725250" y="2836047"/>
            <a:ext cx="7693500" cy="46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1" name="Google Shape;541;p17"/>
          <p:cNvSpPr/>
          <p:nvPr/>
        </p:nvSpPr>
        <p:spPr>
          <a:xfrm>
            <a:off x="1321763" y="662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7"/>
          <p:cNvSpPr/>
          <p:nvPr/>
        </p:nvSpPr>
        <p:spPr>
          <a:xfrm>
            <a:off x="921975" y="480875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7"/>
          <p:cNvSpPr/>
          <p:nvPr/>
        </p:nvSpPr>
        <p:spPr>
          <a:xfrm>
            <a:off x="-91750" y="87822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7"/>
          <p:cNvSpPr/>
          <p:nvPr/>
        </p:nvSpPr>
        <p:spPr>
          <a:xfrm flipH="1">
            <a:off x="8900200" y="754925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7"/>
          <p:cNvSpPr/>
          <p:nvPr/>
        </p:nvSpPr>
        <p:spPr>
          <a:xfrm flipH="1">
            <a:off x="8623325" y="458497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18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548" name="Google Shape;548;p18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549" name="Google Shape;549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8" name="Google Shape;558;p18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559" name="Google Shape;559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18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564" name="Google Shape;564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18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574" name="Google Shape;574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18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579" name="Google Shape;579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18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584" name="Google Shape;584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" name="Google Shape;588;p18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589" name="Google Shape;589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8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594" name="Google Shape;594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8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599" name="Google Shape;599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18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604" name="Google Shape;604;p1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8" name="Google Shape;608;p18"/>
          <p:cNvSpPr txBox="1"/>
          <p:nvPr>
            <p:ph idx="1" type="body"/>
          </p:nvPr>
        </p:nvSpPr>
        <p:spPr>
          <a:xfrm>
            <a:off x="2605950" y="1671008"/>
            <a:ext cx="3932100" cy="244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9" name="Google Shape;609;p18"/>
          <p:cNvSpPr txBox="1"/>
          <p:nvPr>
            <p:ph type="title"/>
          </p:nvPr>
        </p:nvSpPr>
        <p:spPr>
          <a:xfrm>
            <a:off x="2605950" y="900922"/>
            <a:ext cx="39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0" name="Google Shape;610;p18"/>
          <p:cNvSpPr/>
          <p:nvPr>
            <p:ph idx="2" type="pic"/>
          </p:nvPr>
        </p:nvSpPr>
        <p:spPr>
          <a:xfrm>
            <a:off x="6718875" y="535000"/>
            <a:ext cx="1705200" cy="4075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1" name="Google Shape;611;p18"/>
          <p:cNvSpPr/>
          <p:nvPr>
            <p:ph idx="3" type="pic"/>
          </p:nvPr>
        </p:nvSpPr>
        <p:spPr>
          <a:xfrm>
            <a:off x="719925" y="535000"/>
            <a:ext cx="1705200" cy="4075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2" name="Google Shape;612;p18"/>
          <p:cNvSpPr/>
          <p:nvPr/>
        </p:nvSpPr>
        <p:spPr>
          <a:xfrm>
            <a:off x="4643838" y="110413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8"/>
          <p:cNvSpPr/>
          <p:nvPr/>
        </p:nvSpPr>
        <p:spPr>
          <a:xfrm flipH="1">
            <a:off x="406106" y="479557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8"/>
          <p:cNvSpPr/>
          <p:nvPr/>
        </p:nvSpPr>
        <p:spPr>
          <a:xfrm flipH="1">
            <a:off x="856360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8"/>
          <p:cNvSpPr/>
          <p:nvPr/>
        </p:nvSpPr>
        <p:spPr>
          <a:xfrm>
            <a:off x="4920975" y="47769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8"/>
          <p:cNvSpPr/>
          <p:nvPr/>
        </p:nvSpPr>
        <p:spPr>
          <a:xfrm>
            <a:off x="4327194" y="45162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9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619" name="Google Shape;619;p19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620" name="Google Shape;620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19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625" name="Google Shape;625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9" name="Google Shape;629;p19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630" name="Google Shape;630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19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635" name="Google Shape;635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9" name="Google Shape;639;p19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640" name="Google Shape;640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" name="Google Shape;644;p19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645" name="Google Shape;645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19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650" name="Google Shape;650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" name="Google Shape;654;p19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655" name="Google Shape;655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19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660" name="Google Shape;660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19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665" name="Google Shape;665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" name="Google Shape;669;p19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670" name="Google Shape;670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" name="Google Shape;674;p19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675" name="Google Shape;675;p1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9" name="Google Shape;679;p19"/>
          <p:cNvSpPr txBox="1"/>
          <p:nvPr>
            <p:ph idx="1" type="subTitle"/>
          </p:nvPr>
        </p:nvSpPr>
        <p:spPr>
          <a:xfrm>
            <a:off x="715088" y="2005626"/>
            <a:ext cx="3191400" cy="16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9"/>
          <p:cNvSpPr txBox="1"/>
          <p:nvPr>
            <p:ph type="title"/>
          </p:nvPr>
        </p:nvSpPr>
        <p:spPr>
          <a:xfrm>
            <a:off x="715088" y="1426200"/>
            <a:ext cx="3191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1" name="Google Shape;681;p19"/>
          <p:cNvSpPr/>
          <p:nvPr>
            <p:ph idx="2" type="pic"/>
          </p:nvPr>
        </p:nvSpPr>
        <p:spPr>
          <a:xfrm>
            <a:off x="4572000" y="535000"/>
            <a:ext cx="3852000" cy="40734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82" name="Google Shape;682;p19"/>
          <p:cNvSpPr/>
          <p:nvPr/>
        </p:nvSpPr>
        <p:spPr>
          <a:xfrm>
            <a:off x="311913" y="277725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4441650" y="66663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9"/>
          <p:cNvSpPr/>
          <p:nvPr/>
        </p:nvSpPr>
        <p:spPr>
          <a:xfrm flipH="1">
            <a:off x="8632650" y="327375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9"/>
          <p:cNvSpPr/>
          <p:nvPr/>
        </p:nvSpPr>
        <p:spPr>
          <a:xfrm>
            <a:off x="342975" y="476762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9"/>
          <p:cNvSpPr/>
          <p:nvPr/>
        </p:nvSpPr>
        <p:spPr>
          <a:xfrm flipH="1">
            <a:off x="7136350" y="492812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0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689" name="Google Shape;689;p20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690" name="Google Shape;690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20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695" name="Google Shape;695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20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700" name="Google Shape;700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4" name="Google Shape;704;p20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705" name="Google Shape;705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0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710" name="Google Shape;710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20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715" name="Google Shape;715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20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720" name="Google Shape;720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20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725" name="Google Shape;725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20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730" name="Google Shape;730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20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735" name="Google Shape;735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20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740" name="Google Shape;740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20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745" name="Google Shape;745;p2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9" name="Google Shape;749;p20"/>
          <p:cNvSpPr txBox="1"/>
          <p:nvPr>
            <p:ph idx="1" type="subTitle"/>
          </p:nvPr>
        </p:nvSpPr>
        <p:spPr>
          <a:xfrm>
            <a:off x="5237503" y="2005626"/>
            <a:ext cx="3191400" cy="16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20"/>
          <p:cNvSpPr txBox="1"/>
          <p:nvPr>
            <p:ph type="title"/>
          </p:nvPr>
        </p:nvSpPr>
        <p:spPr>
          <a:xfrm>
            <a:off x="5237503" y="1426200"/>
            <a:ext cx="3191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1" name="Google Shape;751;p20"/>
          <p:cNvSpPr/>
          <p:nvPr>
            <p:ph idx="2" type="pic"/>
          </p:nvPr>
        </p:nvSpPr>
        <p:spPr>
          <a:xfrm>
            <a:off x="726194" y="535000"/>
            <a:ext cx="3852000" cy="40734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52" name="Google Shape;752;p20"/>
          <p:cNvSpPr/>
          <p:nvPr/>
        </p:nvSpPr>
        <p:spPr>
          <a:xfrm>
            <a:off x="8315263" y="47317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0"/>
          <p:cNvSpPr/>
          <p:nvPr/>
        </p:nvSpPr>
        <p:spPr>
          <a:xfrm flipH="1">
            <a:off x="8650025" y="3440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0"/>
          <p:cNvSpPr/>
          <p:nvPr/>
        </p:nvSpPr>
        <p:spPr>
          <a:xfrm>
            <a:off x="937350" y="13765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0"/>
          <p:cNvSpPr/>
          <p:nvPr/>
        </p:nvSpPr>
        <p:spPr>
          <a:xfrm flipH="1">
            <a:off x="8650025" y="447980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0"/>
          <p:cNvSpPr/>
          <p:nvPr/>
        </p:nvSpPr>
        <p:spPr>
          <a:xfrm>
            <a:off x="235275" y="488955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78" name="Google Shape;78;p3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83" name="Google Shape;83;p3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88" name="Google Shape;88;p3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" name="Google Shape;92;p3"/>
          <p:cNvGrpSpPr/>
          <p:nvPr/>
        </p:nvGrpSpPr>
        <p:grpSpPr>
          <a:xfrm>
            <a:off x="289538" y="201100"/>
            <a:ext cx="8543563" cy="4777900"/>
            <a:chOff x="289538" y="201100"/>
            <a:chExt cx="8543563" cy="4777900"/>
          </a:xfrm>
        </p:grpSpPr>
        <p:sp>
          <p:nvSpPr>
            <p:cNvPr id="93" name="Google Shape;93;p3"/>
            <p:cNvSpPr/>
            <p:nvPr/>
          </p:nvSpPr>
          <p:spPr>
            <a:xfrm flipH="1">
              <a:off x="8610500" y="534988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89538" y="3695175"/>
              <a:ext cx="123300" cy="12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145988" y="201100"/>
              <a:ext cx="123300" cy="12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4352688" y="4818500"/>
              <a:ext cx="160500" cy="16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3"/>
          <p:cNvSpPr txBox="1"/>
          <p:nvPr>
            <p:ph type="title"/>
          </p:nvPr>
        </p:nvSpPr>
        <p:spPr>
          <a:xfrm>
            <a:off x="2174850" y="1850342"/>
            <a:ext cx="4794300" cy="19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3"/>
          <p:cNvSpPr txBox="1"/>
          <p:nvPr>
            <p:ph hasCustomPrompt="1" idx="2" type="title"/>
          </p:nvPr>
        </p:nvSpPr>
        <p:spPr>
          <a:xfrm>
            <a:off x="3801450" y="1094625"/>
            <a:ext cx="15411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2174850" y="3949328"/>
            <a:ext cx="47943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2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21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759" name="Google Shape;759;p21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760" name="Google Shape;760;p21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1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21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765" name="Google Shape;765;p21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9" name="Google Shape;769;p21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770" name="Google Shape;770;p21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1"/>
          <p:cNvSpPr txBox="1"/>
          <p:nvPr>
            <p:ph idx="1" type="subTitle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75" name="Google Shape;775;p21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3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22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778" name="Google Shape;778;p22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779" name="Google Shape;779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22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784" name="Google Shape;784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22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789" name="Google Shape;789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3" name="Google Shape;793;p22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794" name="Google Shape;794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22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799" name="Google Shape;799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22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8" name="Google Shape;808;p22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809" name="Google Shape;809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3" name="Google Shape;813;p22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814" name="Google Shape;814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22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819" name="Google Shape;819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22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824" name="Google Shape;824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22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829" name="Google Shape;829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22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834" name="Google Shape;834;p22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8" name="Google Shape;838;p22"/>
          <p:cNvSpPr txBox="1"/>
          <p:nvPr>
            <p:ph idx="1" type="subTitle"/>
          </p:nvPr>
        </p:nvSpPr>
        <p:spPr>
          <a:xfrm>
            <a:off x="1099787" y="2385900"/>
            <a:ext cx="29076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22"/>
          <p:cNvSpPr txBox="1"/>
          <p:nvPr>
            <p:ph type="title"/>
          </p:nvPr>
        </p:nvSpPr>
        <p:spPr>
          <a:xfrm>
            <a:off x="1099787" y="1737000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0" name="Google Shape;840;p22"/>
          <p:cNvSpPr/>
          <p:nvPr/>
        </p:nvSpPr>
        <p:spPr>
          <a:xfrm>
            <a:off x="554600" y="452825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2"/>
          <p:cNvSpPr/>
          <p:nvPr/>
        </p:nvSpPr>
        <p:spPr>
          <a:xfrm flipH="1">
            <a:off x="1116925" y="34650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2"/>
          <p:cNvSpPr/>
          <p:nvPr/>
        </p:nvSpPr>
        <p:spPr>
          <a:xfrm flipH="1">
            <a:off x="8735300" y="1089225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2"/>
          <p:cNvSpPr/>
          <p:nvPr/>
        </p:nvSpPr>
        <p:spPr>
          <a:xfrm>
            <a:off x="8512700" y="4302950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2"/>
          <p:cNvSpPr/>
          <p:nvPr/>
        </p:nvSpPr>
        <p:spPr>
          <a:xfrm>
            <a:off x="8122488" y="4653338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23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847" name="Google Shape;847;p23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848" name="Google Shape;848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3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853" name="Google Shape;853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7" name="Google Shape;857;p23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858" name="Google Shape;858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2" name="Google Shape;862;p23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863" name="Google Shape;863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7" name="Google Shape;867;p23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868" name="Google Shape;868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2" name="Google Shape;872;p23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873" name="Google Shape;873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23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878" name="Google Shape;878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23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883" name="Google Shape;883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7" name="Google Shape;887;p23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888" name="Google Shape;888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2" name="Google Shape;892;p23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893" name="Google Shape;893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23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898" name="Google Shape;898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2" name="Google Shape;902;p23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903" name="Google Shape;903;p2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7" name="Google Shape;907;p23"/>
          <p:cNvSpPr txBox="1"/>
          <p:nvPr>
            <p:ph idx="1" type="subTitle"/>
          </p:nvPr>
        </p:nvSpPr>
        <p:spPr>
          <a:xfrm>
            <a:off x="720000" y="1212525"/>
            <a:ext cx="7704000" cy="1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8" name="Google Shape;908;p23"/>
          <p:cNvSpPr txBox="1"/>
          <p:nvPr>
            <p:ph type="title"/>
          </p:nvPr>
        </p:nvSpPr>
        <p:spPr>
          <a:xfrm>
            <a:off x="720000" y="326287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24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911" name="Google Shape;911;p24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912" name="Google Shape;912;p24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6" name="Google Shape;916;p24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917" name="Google Shape;917;p24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2" name="Google Shape;922;p24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923" name="Google Shape;923;p24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8" name="Google Shape;928;p24"/>
          <p:cNvSpPr txBox="1"/>
          <p:nvPr>
            <p:ph idx="1" type="subTitle"/>
          </p:nvPr>
        </p:nvSpPr>
        <p:spPr>
          <a:xfrm>
            <a:off x="1735429" y="1608263"/>
            <a:ext cx="2907600" cy="44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9" name="Google Shape;929;p24"/>
          <p:cNvSpPr txBox="1"/>
          <p:nvPr>
            <p:ph idx="2" type="subTitle"/>
          </p:nvPr>
        </p:nvSpPr>
        <p:spPr>
          <a:xfrm>
            <a:off x="4500971" y="2974813"/>
            <a:ext cx="2907600" cy="44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0" name="Google Shape;930;p24"/>
          <p:cNvSpPr txBox="1"/>
          <p:nvPr>
            <p:ph idx="3" type="subTitle"/>
          </p:nvPr>
        </p:nvSpPr>
        <p:spPr>
          <a:xfrm>
            <a:off x="1735429" y="1906537"/>
            <a:ext cx="2907600" cy="10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24"/>
          <p:cNvSpPr txBox="1"/>
          <p:nvPr>
            <p:ph idx="4" type="subTitle"/>
          </p:nvPr>
        </p:nvSpPr>
        <p:spPr>
          <a:xfrm>
            <a:off x="4500971" y="3273087"/>
            <a:ext cx="2907600" cy="10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24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3" name="Google Shape;933;p24"/>
          <p:cNvSpPr/>
          <p:nvPr/>
        </p:nvSpPr>
        <p:spPr>
          <a:xfrm>
            <a:off x="720000" y="45663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4"/>
          <p:cNvSpPr/>
          <p:nvPr/>
        </p:nvSpPr>
        <p:spPr>
          <a:xfrm flipH="1">
            <a:off x="653450" y="473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4"/>
          <p:cNvSpPr/>
          <p:nvPr/>
        </p:nvSpPr>
        <p:spPr>
          <a:xfrm>
            <a:off x="8423988" y="423700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4"/>
          <p:cNvSpPr/>
          <p:nvPr/>
        </p:nvSpPr>
        <p:spPr>
          <a:xfrm>
            <a:off x="8646600" y="708188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25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939" name="Google Shape;939;p25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940" name="Google Shape;940;p25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25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945" name="Google Shape;945;p25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25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951" name="Google Shape;951;p25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6" name="Google Shape;956;p25"/>
          <p:cNvSpPr txBox="1"/>
          <p:nvPr>
            <p:ph idx="1" type="subTitle"/>
          </p:nvPr>
        </p:nvSpPr>
        <p:spPr>
          <a:xfrm>
            <a:off x="720038" y="1615500"/>
            <a:ext cx="3652200" cy="265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7" name="Google Shape;957;p25"/>
          <p:cNvSpPr txBox="1"/>
          <p:nvPr>
            <p:ph idx="2" type="subTitle"/>
          </p:nvPr>
        </p:nvSpPr>
        <p:spPr>
          <a:xfrm>
            <a:off x="4771763" y="1615500"/>
            <a:ext cx="3652200" cy="265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25"/>
          <p:cNvSpPr txBox="1"/>
          <p:nvPr>
            <p:ph type="title"/>
          </p:nvPr>
        </p:nvSpPr>
        <p:spPr>
          <a:xfrm>
            <a:off x="899900" y="326287"/>
            <a:ext cx="73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9" name="Google Shape;959;p25"/>
          <p:cNvSpPr/>
          <p:nvPr/>
        </p:nvSpPr>
        <p:spPr>
          <a:xfrm>
            <a:off x="4302688" y="4816600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5"/>
          <p:cNvSpPr/>
          <p:nvPr/>
        </p:nvSpPr>
        <p:spPr>
          <a:xfrm>
            <a:off x="8664125" y="30012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5"/>
          <p:cNvSpPr/>
          <p:nvPr/>
        </p:nvSpPr>
        <p:spPr>
          <a:xfrm>
            <a:off x="4580600" y="50168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5"/>
          <p:cNvSpPr/>
          <p:nvPr/>
        </p:nvSpPr>
        <p:spPr>
          <a:xfrm flipH="1">
            <a:off x="197225" y="4685175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5"/>
          <p:cNvSpPr/>
          <p:nvPr/>
        </p:nvSpPr>
        <p:spPr>
          <a:xfrm flipH="1">
            <a:off x="197225" y="267702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6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966" name="Google Shape;966;p26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967" name="Google Shape;967;p26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1" name="Google Shape;971;p26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972" name="Google Shape;972;p26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7" name="Google Shape;977;p26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978" name="Google Shape;978;p26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6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6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6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3" name="Google Shape;983;p26"/>
          <p:cNvSpPr/>
          <p:nvPr/>
        </p:nvSpPr>
        <p:spPr>
          <a:xfrm>
            <a:off x="688938" y="3123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6"/>
          <p:cNvSpPr/>
          <p:nvPr/>
        </p:nvSpPr>
        <p:spPr>
          <a:xfrm>
            <a:off x="298725" y="6627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6"/>
          <p:cNvSpPr txBox="1"/>
          <p:nvPr>
            <p:ph idx="1" type="subTitle"/>
          </p:nvPr>
        </p:nvSpPr>
        <p:spPr>
          <a:xfrm>
            <a:off x="1319500" y="3315696"/>
            <a:ext cx="29076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6" name="Google Shape;986;p26"/>
          <p:cNvSpPr txBox="1"/>
          <p:nvPr>
            <p:ph idx="2" type="subTitle"/>
          </p:nvPr>
        </p:nvSpPr>
        <p:spPr>
          <a:xfrm>
            <a:off x="4916900" y="3315696"/>
            <a:ext cx="29076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7" name="Google Shape;987;p26"/>
          <p:cNvSpPr txBox="1"/>
          <p:nvPr>
            <p:ph idx="3" type="subTitle"/>
          </p:nvPr>
        </p:nvSpPr>
        <p:spPr>
          <a:xfrm>
            <a:off x="1319500" y="3679150"/>
            <a:ext cx="2907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26"/>
          <p:cNvSpPr txBox="1"/>
          <p:nvPr>
            <p:ph idx="4" type="subTitle"/>
          </p:nvPr>
        </p:nvSpPr>
        <p:spPr>
          <a:xfrm>
            <a:off x="4916900" y="3679150"/>
            <a:ext cx="2907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26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0" name="Google Shape;990;p26"/>
          <p:cNvSpPr/>
          <p:nvPr/>
        </p:nvSpPr>
        <p:spPr>
          <a:xfrm flipH="1">
            <a:off x="8563600" y="3891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6"/>
          <p:cNvSpPr/>
          <p:nvPr/>
        </p:nvSpPr>
        <p:spPr>
          <a:xfrm flipH="1">
            <a:off x="856360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6"/>
          <p:cNvSpPr/>
          <p:nvPr/>
        </p:nvSpPr>
        <p:spPr>
          <a:xfrm>
            <a:off x="720000" y="45663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27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995" name="Google Shape;995;p27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996" name="Google Shape;996;p27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7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7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0" name="Google Shape;1000;p27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1001" name="Google Shape;1001;p27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6" name="Google Shape;1006;p27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1007" name="Google Shape;1007;p27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7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7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7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2" name="Google Shape;1012;p27"/>
          <p:cNvSpPr txBox="1"/>
          <p:nvPr>
            <p:ph idx="1" type="subTitle"/>
          </p:nvPr>
        </p:nvSpPr>
        <p:spPr>
          <a:xfrm>
            <a:off x="720000" y="2858294"/>
            <a:ext cx="2336400" cy="37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3" name="Google Shape;1013;p27"/>
          <p:cNvSpPr txBox="1"/>
          <p:nvPr>
            <p:ph idx="2" type="subTitle"/>
          </p:nvPr>
        </p:nvSpPr>
        <p:spPr>
          <a:xfrm>
            <a:off x="720000" y="3086058"/>
            <a:ext cx="2336400" cy="80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27"/>
          <p:cNvSpPr txBox="1"/>
          <p:nvPr>
            <p:ph idx="3" type="subTitle"/>
          </p:nvPr>
        </p:nvSpPr>
        <p:spPr>
          <a:xfrm>
            <a:off x="3403800" y="3086058"/>
            <a:ext cx="2336400" cy="80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27"/>
          <p:cNvSpPr txBox="1"/>
          <p:nvPr>
            <p:ph idx="4" type="subTitle"/>
          </p:nvPr>
        </p:nvSpPr>
        <p:spPr>
          <a:xfrm>
            <a:off x="6087600" y="3086058"/>
            <a:ext cx="2336400" cy="80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27"/>
          <p:cNvSpPr txBox="1"/>
          <p:nvPr>
            <p:ph idx="5" type="subTitle"/>
          </p:nvPr>
        </p:nvSpPr>
        <p:spPr>
          <a:xfrm>
            <a:off x="3403800" y="2858294"/>
            <a:ext cx="2336400" cy="37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7" name="Google Shape;1017;p27"/>
          <p:cNvSpPr txBox="1"/>
          <p:nvPr>
            <p:ph idx="6" type="subTitle"/>
          </p:nvPr>
        </p:nvSpPr>
        <p:spPr>
          <a:xfrm>
            <a:off x="6087600" y="2858294"/>
            <a:ext cx="2336400" cy="37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8" name="Google Shape;1018;p27"/>
          <p:cNvSpPr txBox="1"/>
          <p:nvPr>
            <p:ph type="title"/>
          </p:nvPr>
        </p:nvSpPr>
        <p:spPr>
          <a:xfrm>
            <a:off x="899900" y="326287"/>
            <a:ext cx="73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9" name="Google Shape;1019;p27"/>
          <p:cNvSpPr/>
          <p:nvPr/>
        </p:nvSpPr>
        <p:spPr>
          <a:xfrm>
            <a:off x="186100" y="4385900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27"/>
          <p:cNvSpPr/>
          <p:nvPr/>
        </p:nvSpPr>
        <p:spPr>
          <a:xfrm>
            <a:off x="8686900" y="470345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7"/>
          <p:cNvSpPr/>
          <p:nvPr/>
        </p:nvSpPr>
        <p:spPr>
          <a:xfrm flipH="1">
            <a:off x="408700" y="473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7"/>
          <p:cNvSpPr/>
          <p:nvPr/>
        </p:nvSpPr>
        <p:spPr>
          <a:xfrm>
            <a:off x="833238" y="4703438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7"/>
          <p:cNvSpPr/>
          <p:nvPr/>
        </p:nvSpPr>
        <p:spPr>
          <a:xfrm flipH="1">
            <a:off x="8847400" y="6618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28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1026" name="Google Shape;1026;p28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1027" name="Google Shape;1027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1" name="Google Shape;1031;p28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8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1037" name="Google Shape;1037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1" name="Google Shape;1041;p28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1042" name="Google Shape;1042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6" name="Google Shape;1046;p28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1047" name="Google Shape;1047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Google Shape;1051;p28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1052" name="Google Shape;1052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6" name="Google Shape;1056;p28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1057" name="Google Shape;1057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28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1062" name="Google Shape;1062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6" name="Google Shape;1066;p28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1" name="Google Shape;1071;p28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1072" name="Google Shape;1072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8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1077" name="Google Shape;1077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1" name="Google Shape;1081;p28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1082" name="Google Shape;1082;p28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6" name="Google Shape;1086;p28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7" name="Google Shape;1087;p28"/>
          <p:cNvSpPr txBox="1"/>
          <p:nvPr>
            <p:ph idx="1" type="subTitle"/>
          </p:nvPr>
        </p:nvSpPr>
        <p:spPr>
          <a:xfrm>
            <a:off x="3339900" y="2427147"/>
            <a:ext cx="3396000" cy="44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8" name="Google Shape;1088;p28"/>
          <p:cNvSpPr txBox="1"/>
          <p:nvPr>
            <p:ph idx="2" type="subTitle"/>
          </p:nvPr>
        </p:nvSpPr>
        <p:spPr>
          <a:xfrm>
            <a:off x="3339900" y="2723277"/>
            <a:ext cx="3396000" cy="60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p28"/>
          <p:cNvSpPr txBox="1"/>
          <p:nvPr>
            <p:ph idx="3" type="subTitle"/>
          </p:nvPr>
        </p:nvSpPr>
        <p:spPr>
          <a:xfrm>
            <a:off x="5029765" y="3848048"/>
            <a:ext cx="3396000" cy="60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28"/>
          <p:cNvSpPr txBox="1"/>
          <p:nvPr>
            <p:ph idx="4" type="subTitle"/>
          </p:nvPr>
        </p:nvSpPr>
        <p:spPr>
          <a:xfrm>
            <a:off x="1650035" y="1598505"/>
            <a:ext cx="3396000" cy="60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28"/>
          <p:cNvSpPr txBox="1"/>
          <p:nvPr>
            <p:ph idx="5" type="subTitle"/>
          </p:nvPr>
        </p:nvSpPr>
        <p:spPr>
          <a:xfrm>
            <a:off x="5029765" y="3551918"/>
            <a:ext cx="3396000" cy="44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2" name="Google Shape;1092;p28"/>
          <p:cNvSpPr txBox="1"/>
          <p:nvPr>
            <p:ph idx="6" type="subTitle"/>
          </p:nvPr>
        </p:nvSpPr>
        <p:spPr>
          <a:xfrm>
            <a:off x="1650035" y="1302375"/>
            <a:ext cx="3396000" cy="44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3" name="Google Shape;1093;p28"/>
          <p:cNvSpPr/>
          <p:nvPr/>
        </p:nvSpPr>
        <p:spPr>
          <a:xfrm>
            <a:off x="8744950" y="11604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28"/>
          <p:cNvSpPr/>
          <p:nvPr/>
        </p:nvSpPr>
        <p:spPr>
          <a:xfrm flipH="1">
            <a:off x="377075" y="32842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28"/>
          <p:cNvSpPr/>
          <p:nvPr/>
        </p:nvSpPr>
        <p:spPr>
          <a:xfrm>
            <a:off x="8509438" y="43342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28"/>
          <p:cNvSpPr/>
          <p:nvPr/>
        </p:nvSpPr>
        <p:spPr>
          <a:xfrm>
            <a:off x="8225550" y="462200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28"/>
          <p:cNvSpPr/>
          <p:nvPr/>
        </p:nvSpPr>
        <p:spPr>
          <a:xfrm flipH="1">
            <a:off x="377075" y="460850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p29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1100" name="Google Shape;1100;p29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1101" name="Google Shape;1101;p29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9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9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9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29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1106" name="Google Shape;1106;p29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9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9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9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29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1111" name="Google Shape;1111;p29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9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9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9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5" name="Google Shape;1115;p29"/>
          <p:cNvSpPr/>
          <p:nvPr/>
        </p:nvSpPr>
        <p:spPr>
          <a:xfrm>
            <a:off x="688938" y="3123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9"/>
          <p:cNvSpPr/>
          <p:nvPr/>
        </p:nvSpPr>
        <p:spPr>
          <a:xfrm>
            <a:off x="298725" y="6627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9"/>
          <p:cNvSpPr txBox="1"/>
          <p:nvPr>
            <p:ph idx="1" type="subTitle"/>
          </p:nvPr>
        </p:nvSpPr>
        <p:spPr>
          <a:xfrm>
            <a:off x="848763" y="1743975"/>
            <a:ext cx="2337900" cy="370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8" name="Google Shape;1118;p29"/>
          <p:cNvSpPr txBox="1"/>
          <p:nvPr>
            <p:ph idx="2" type="subTitle"/>
          </p:nvPr>
        </p:nvSpPr>
        <p:spPr>
          <a:xfrm>
            <a:off x="848763" y="1964570"/>
            <a:ext cx="2337900" cy="5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p29"/>
          <p:cNvSpPr txBox="1"/>
          <p:nvPr>
            <p:ph idx="3" type="subTitle"/>
          </p:nvPr>
        </p:nvSpPr>
        <p:spPr>
          <a:xfrm>
            <a:off x="5957338" y="1964570"/>
            <a:ext cx="2337900" cy="5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29"/>
          <p:cNvSpPr txBox="1"/>
          <p:nvPr>
            <p:ph idx="4" type="subTitle"/>
          </p:nvPr>
        </p:nvSpPr>
        <p:spPr>
          <a:xfrm>
            <a:off x="848763" y="3659299"/>
            <a:ext cx="2337900" cy="5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29"/>
          <p:cNvSpPr txBox="1"/>
          <p:nvPr>
            <p:ph idx="5" type="subTitle"/>
          </p:nvPr>
        </p:nvSpPr>
        <p:spPr>
          <a:xfrm>
            <a:off x="5957338" y="3659299"/>
            <a:ext cx="2337900" cy="5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29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3" name="Google Shape;1123;p29"/>
          <p:cNvSpPr txBox="1"/>
          <p:nvPr>
            <p:ph idx="6" type="subTitle"/>
          </p:nvPr>
        </p:nvSpPr>
        <p:spPr>
          <a:xfrm>
            <a:off x="848763" y="3438754"/>
            <a:ext cx="2337900" cy="370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4" name="Google Shape;1124;p29"/>
          <p:cNvSpPr txBox="1"/>
          <p:nvPr>
            <p:ph idx="7" type="subTitle"/>
          </p:nvPr>
        </p:nvSpPr>
        <p:spPr>
          <a:xfrm>
            <a:off x="5957338" y="1743975"/>
            <a:ext cx="2337900" cy="370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5" name="Google Shape;1125;p29"/>
          <p:cNvSpPr txBox="1"/>
          <p:nvPr>
            <p:ph idx="8" type="subTitle"/>
          </p:nvPr>
        </p:nvSpPr>
        <p:spPr>
          <a:xfrm>
            <a:off x="5957338" y="3438754"/>
            <a:ext cx="2337900" cy="370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6" name="Google Shape;1126;p29"/>
          <p:cNvSpPr/>
          <p:nvPr/>
        </p:nvSpPr>
        <p:spPr>
          <a:xfrm flipH="1">
            <a:off x="8563600" y="3891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9"/>
          <p:cNvSpPr/>
          <p:nvPr/>
        </p:nvSpPr>
        <p:spPr>
          <a:xfrm flipH="1">
            <a:off x="856360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9"/>
          <p:cNvSpPr/>
          <p:nvPr/>
        </p:nvSpPr>
        <p:spPr>
          <a:xfrm>
            <a:off x="720000" y="45663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Google Shape;1130;p30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1131" name="Google Shape;1131;p30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1132" name="Google Shape;1132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6" name="Google Shape;1136;p30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1137" name="Google Shape;1137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30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1142" name="Google Shape;1142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6" name="Google Shape;1146;p30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1147" name="Google Shape;1147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1" name="Google Shape;1151;p30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1152" name="Google Shape;1152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1" name="Google Shape;1161;p30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1162" name="Google Shape;1162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6" name="Google Shape;1166;p30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1167" name="Google Shape;1167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1" name="Google Shape;1171;p30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1172" name="Google Shape;1172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30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1177" name="Google Shape;1177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1" name="Google Shape;1181;p30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1182" name="Google Shape;1182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30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1187" name="Google Shape;1187;p30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0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0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0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1" name="Google Shape;1191;p30"/>
          <p:cNvSpPr txBox="1"/>
          <p:nvPr>
            <p:ph idx="1" type="subTitle"/>
          </p:nvPr>
        </p:nvSpPr>
        <p:spPr>
          <a:xfrm>
            <a:off x="802575" y="2272696"/>
            <a:ext cx="216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30"/>
          <p:cNvSpPr txBox="1"/>
          <p:nvPr>
            <p:ph idx="2" type="subTitle"/>
          </p:nvPr>
        </p:nvSpPr>
        <p:spPr>
          <a:xfrm>
            <a:off x="3488850" y="2272696"/>
            <a:ext cx="216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30"/>
          <p:cNvSpPr txBox="1"/>
          <p:nvPr>
            <p:ph idx="3" type="subTitle"/>
          </p:nvPr>
        </p:nvSpPr>
        <p:spPr>
          <a:xfrm>
            <a:off x="6175125" y="2272696"/>
            <a:ext cx="216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30"/>
          <p:cNvSpPr txBox="1"/>
          <p:nvPr>
            <p:ph idx="4" type="subTitle"/>
          </p:nvPr>
        </p:nvSpPr>
        <p:spPr>
          <a:xfrm>
            <a:off x="802575" y="4079703"/>
            <a:ext cx="216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30"/>
          <p:cNvSpPr txBox="1"/>
          <p:nvPr>
            <p:ph idx="5" type="subTitle"/>
          </p:nvPr>
        </p:nvSpPr>
        <p:spPr>
          <a:xfrm>
            <a:off x="3488850" y="4079703"/>
            <a:ext cx="216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30"/>
          <p:cNvSpPr txBox="1"/>
          <p:nvPr>
            <p:ph idx="6" type="subTitle"/>
          </p:nvPr>
        </p:nvSpPr>
        <p:spPr>
          <a:xfrm>
            <a:off x="6175125" y="4079703"/>
            <a:ext cx="216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30"/>
          <p:cNvSpPr txBox="1"/>
          <p:nvPr>
            <p:ph idx="7" type="subTitle"/>
          </p:nvPr>
        </p:nvSpPr>
        <p:spPr>
          <a:xfrm>
            <a:off x="802575" y="2039550"/>
            <a:ext cx="2166300" cy="38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8" name="Google Shape;1198;p30"/>
          <p:cNvSpPr txBox="1"/>
          <p:nvPr>
            <p:ph idx="8" type="subTitle"/>
          </p:nvPr>
        </p:nvSpPr>
        <p:spPr>
          <a:xfrm>
            <a:off x="3488850" y="2039550"/>
            <a:ext cx="2166300" cy="38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9" name="Google Shape;1199;p30"/>
          <p:cNvSpPr txBox="1"/>
          <p:nvPr>
            <p:ph idx="9" type="subTitle"/>
          </p:nvPr>
        </p:nvSpPr>
        <p:spPr>
          <a:xfrm>
            <a:off x="6175125" y="2039550"/>
            <a:ext cx="2166300" cy="38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0" name="Google Shape;1200;p30"/>
          <p:cNvSpPr txBox="1"/>
          <p:nvPr>
            <p:ph idx="13" type="subTitle"/>
          </p:nvPr>
        </p:nvSpPr>
        <p:spPr>
          <a:xfrm>
            <a:off x="802575" y="3842102"/>
            <a:ext cx="2166300" cy="38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1" name="Google Shape;1201;p30"/>
          <p:cNvSpPr txBox="1"/>
          <p:nvPr>
            <p:ph idx="14" type="subTitle"/>
          </p:nvPr>
        </p:nvSpPr>
        <p:spPr>
          <a:xfrm>
            <a:off x="3488850" y="3842102"/>
            <a:ext cx="2166300" cy="38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2" name="Google Shape;1202;p30"/>
          <p:cNvSpPr txBox="1"/>
          <p:nvPr>
            <p:ph idx="15" type="subTitle"/>
          </p:nvPr>
        </p:nvSpPr>
        <p:spPr>
          <a:xfrm>
            <a:off x="6175125" y="3842102"/>
            <a:ext cx="2166300" cy="38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3" name="Google Shape;1203;p30"/>
          <p:cNvSpPr/>
          <p:nvPr/>
        </p:nvSpPr>
        <p:spPr>
          <a:xfrm>
            <a:off x="464175" y="480872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0"/>
          <p:cNvSpPr/>
          <p:nvPr/>
        </p:nvSpPr>
        <p:spPr>
          <a:xfrm flipH="1">
            <a:off x="242425" y="32170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0"/>
          <p:cNvSpPr/>
          <p:nvPr/>
        </p:nvSpPr>
        <p:spPr>
          <a:xfrm flipH="1">
            <a:off x="8274888" y="339413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0"/>
          <p:cNvSpPr/>
          <p:nvPr/>
        </p:nvSpPr>
        <p:spPr>
          <a:xfrm flipH="1">
            <a:off x="8627000" y="68980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0"/>
          <p:cNvSpPr/>
          <p:nvPr/>
        </p:nvSpPr>
        <p:spPr>
          <a:xfrm flipH="1">
            <a:off x="8695700" y="350220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0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102" name="Google Shape;102;p4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103" name="Google Shape;103;p4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108" name="Google Shape;108;p4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4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113" name="Google Shape;113;p4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" name="Google Shape;117;p4"/>
          <p:cNvSpPr txBox="1"/>
          <p:nvPr>
            <p:ph idx="1" type="subTitle"/>
          </p:nvPr>
        </p:nvSpPr>
        <p:spPr>
          <a:xfrm>
            <a:off x="715100" y="1071250"/>
            <a:ext cx="7704000" cy="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"/>
          <p:cNvSpPr txBox="1"/>
          <p:nvPr>
            <p:ph type="title"/>
          </p:nvPr>
        </p:nvSpPr>
        <p:spPr>
          <a:xfrm>
            <a:off x="1026650" y="326287"/>
            <a:ext cx="70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4"/>
          <p:cNvSpPr/>
          <p:nvPr/>
        </p:nvSpPr>
        <p:spPr>
          <a:xfrm>
            <a:off x="688938" y="3123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 flipH="1">
            <a:off x="8563600" y="3891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298725" y="6627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856360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720000" y="45663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Google Shape;1210;p31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1211" name="Google Shape;1211;p31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1212" name="Google Shape;1212;p31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6" name="Google Shape;1216;p31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1217" name="Google Shape;1217;p31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1" name="Google Shape;1221;p31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1222" name="Google Shape;1222;p31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6" name="Google Shape;1226;p31"/>
          <p:cNvSpPr txBox="1"/>
          <p:nvPr>
            <p:ph hasCustomPrompt="1" type="title"/>
          </p:nvPr>
        </p:nvSpPr>
        <p:spPr>
          <a:xfrm>
            <a:off x="1980750" y="557889"/>
            <a:ext cx="5182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7" name="Google Shape;1227;p31"/>
          <p:cNvSpPr txBox="1"/>
          <p:nvPr>
            <p:ph idx="1" type="subTitle"/>
          </p:nvPr>
        </p:nvSpPr>
        <p:spPr>
          <a:xfrm>
            <a:off x="1980750" y="1228111"/>
            <a:ext cx="5182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31"/>
          <p:cNvSpPr txBox="1"/>
          <p:nvPr>
            <p:ph hasCustomPrompt="1" idx="2" type="title"/>
          </p:nvPr>
        </p:nvSpPr>
        <p:spPr>
          <a:xfrm>
            <a:off x="1980750" y="2014039"/>
            <a:ext cx="5182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9" name="Google Shape;1229;p31"/>
          <p:cNvSpPr txBox="1"/>
          <p:nvPr>
            <p:ph idx="3" type="subTitle"/>
          </p:nvPr>
        </p:nvSpPr>
        <p:spPr>
          <a:xfrm>
            <a:off x="1980750" y="2684261"/>
            <a:ext cx="5182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31"/>
          <p:cNvSpPr txBox="1"/>
          <p:nvPr>
            <p:ph hasCustomPrompt="1" idx="4" type="title"/>
          </p:nvPr>
        </p:nvSpPr>
        <p:spPr>
          <a:xfrm>
            <a:off x="1980750" y="3470189"/>
            <a:ext cx="5182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1" name="Google Shape;1231;p31"/>
          <p:cNvSpPr txBox="1"/>
          <p:nvPr>
            <p:ph idx="5" type="subTitle"/>
          </p:nvPr>
        </p:nvSpPr>
        <p:spPr>
          <a:xfrm>
            <a:off x="1980750" y="4140411"/>
            <a:ext cx="5182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2" name="Google Shape;1232;p31"/>
          <p:cNvSpPr/>
          <p:nvPr/>
        </p:nvSpPr>
        <p:spPr>
          <a:xfrm>
            <a:off x="414088" y="3531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1"/>
          <p:cNvSpPr/>
          <p:nvPr/>
        </p:nvSpPr>
        <p:spPr>
          <a:xfrm>
            <a:off x="720000" y="45663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1"/>
          <p:cNvSpPr/>
          <p:nvPr/>
        </p:nvSpPr>
        <p:spPr>
          <a:xfrm flipH="1">
            <a:off x="8630925" y="159260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1"/>
          <p:cNvSpPr/>
          <p:nvPr/>
        </p:nvSpPr>
        <p:spPr>
          <a:xfrm>
            <a:off x="7355250" y="27430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1"/>
          <p:cNvSpPr/>
          <p:nvPr/>
        </p:nvSpPr>
        <p:spPr>
          <a:xfrm flipH="1">
            <a:off x="5130125" y="4726875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32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1239" name="Google Shape;1239;p32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1240" name="Google Shape;1240;p32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2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32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1245" name="Google Shape;1245;p32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2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2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2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2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32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1251" name="Google Shape;1251;p32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2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2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2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6" name="Google Shape;1256;p32"/>
          <p:cNvSpPr txBox="1"/>
          <p:nvPr>
            <p:ph type="ctrTitle"/>
          </p:nvPr>
        </p:nvSpPr>
        <p:spPr>
          <a:xfrm>
            <a:off x="2430000" y="537622"/>
            <a:ext cx="4284000" cy="99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7" name="Google Shape;1257;p32"/>
          <p:cNvSpPr txBox="1"/>
          <p:nvPr>
            <p:ph idx="1" type="subTitle"/>
          </p:nvPr>
        </p:nvSpPr>
        <p:spPr>
          <a:xfrm>
            <a:off x="2430000" y="2429250"/>
            <a:ext cx="4284000" cy="106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8" name="Google Shape;1258;p32"/>
          <p:cNvSpPr/>
          <p:nvPr/>
        </p:nvSpPr>
        <p:spPr>
          <a:xfrm>
            <a:off x="8612538" y="1871025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329525" y="397395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2"/>
          <p:cNvSpPr/>
          <p:nvPr/>
        </p:nvSpPr>
        <p:spPr>
          <a:xfrm flipH="1">
            <a:off x="738600" y="269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2"/>
          <p:cNvSpPr/>
          <p:nvPr/>
        </p:nvSpPr>
        <p:spPr>
          <a:xfrm flipH="1">
            <a:off x="836725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4377625" y="4823238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2"/>
          <p:cNvSpPr txBox="1"/>
          <p:nvPr/>
        </p:nvSpPr>
        <p:spPr>
          <a:xfrm>
            <a:off x="2103225" y="3621050"/>
            <a:ext cx="49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33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1266" name="Google Shape;1266;p33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1267" name="Google Shape;1267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1" name="Google Shape;1271;p33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1272" name="Google Shape;1272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6" name="Google Shape;1276;p33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1277" name="Google Shape;1277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1" name="Google Shape;1281;p33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1282" name="Google Shape;1282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6" name="Google Shape;1286;p33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1287" name="Google Shape;1287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1" name="Google Shape;1291;p33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1292" name="Google Shape;1292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6" name="Google Shape;1296;p33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1297" name="Google Shape;1297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33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1302" name="Google Shape;1302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6" name="Google Shape;1306;p33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1307" name="Google Shape;1307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33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1312" name="Google Shape;1312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6" name="Google Shape;1316;p33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1317" name="Google Shape;1317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1" name="Google Shape;1321;p33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1322" name="Google Shape;1322;p33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6" name="Google Shape;1326;p33"/>
          <p:cNvSpPr/>
          <p:nvPr/>
        </p:nvSpPr>
        <p:spPr>
          <a:xfrm>
            <a:off x="8612538" y="1871025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3"/>
          <p:cNvSpPr/>
          <p:nvPr/>
        </p:nvSpPr>
        <p:spPr>
          <a:xfrm>
            <a:off x="329525" y="397395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3"/>
          <p:cNvSpPr/>
          <p:nvPr/>
        </p:nvSpPr>
        <p:spPr>
          <a:xfrm flipH="1">
            <a:off x="738600" y="269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3"/>
          <p:cNvSpPr/>
          <p:nvPr/>
        </p:nvSpPr>
        <p:spPr>
          <a:xfrm flipH="1">
            <a:off x="836725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3"/>
          <p:cNvSpPr/>
          <p:nvPr/>
        </p:nvSpPr>
        <p:spPr>
          <a:xfrm>
            <a:off x="4377625" y="4823238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34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1333" name="Google Shape;1333;p34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1334" name="Google Shape;1334;p34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4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4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4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8" name="Google Shape;1338;p34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1339" name="Google Shape;1339;p34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4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4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4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4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1344" name="Google Shape;1344;p34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4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4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4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8" name="Google Shape;1348;p34"/>
          <p:cNvSpPr/>
          <p:nvPr/>
        </p:nvSpPr>
        <p:spPr>
          <a:xfrm>
            <a:off x="414088" y="3531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34"/>
          <p:cNvSpPr/>
          <p:nvPr/>
        </p:nvSpPr>
        <p:spPr>
          <a:xfrm>
            <a:off x="720000" y="45663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34"/>
          <p:cNvSpPr/>
          <p:nvPr/>
        </p:nvSpPr>
        <p:spPr>
          <a:xfrm flipH="1">
            <a:off x="8630925" y="159260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4"/>
          <p:cNvSpPr/>
          <p:nvPr/>
        </p:nvSpPr>
        <p:spPr>
          <a:xfrm>
            <a:off x="7355250" y="27430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4"/>
          <p:cNvSpPr/>
          <p:nvPr/>
        </p:nvSpPr>
        <p:spPr>
          <a:xfrm flipH="1">
            <a:off x="5130125" y="4726875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35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1355" name="Google Shape;1355;p35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1356" name="Google Shape;1356;p35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0" name="Google Shape;1360;p35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1361" name="Google Shape;1361;p35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5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1367" name="Google Shape;1367;p35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2" name="Google Shape;1372;p35"/>
          <p:cNvSpPr/>
          <p:nvPr/>
        </p:nvSpPr>
        <p:spPr>
          <a:xfrm>
            <a:off x="8744950" y="11604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5"/>
          <p:cNvSpPr/>
          <p:nvPr/>
        </p:nvSpPr>
        <p:spPr>
          <a:xfrm flipH="1">
            <a:off x="377075" y="32842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5"/>
          <p:cNvSpPr/>
          <p:nvPr/>
        </p:nvSpPr>
        <p:spPr>
          <a:xfrm>
            <a:off x="8509438" y="43342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5"/>
          <p:cNvSpPr/>
          <p:nvPr/>
        </p:nvSpPr>
        <p:spPr>
          <a:xfrm>
            <a:off x="8225550" y="462200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5"/>
          <p:cNvSpPr/>
          <p:nvPr/>
        </p:nvSpPr>
        <p:spPr>
          <a:xfrm flipH="1">
            <a:off x="377075" y="460850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"/>
          <p:cNvGrpSpPr/>
          <p:nvPr/>
        </p:nvGrpSpPr>
        <p:grpSpPr>
          <a:xfrm>
            <a:off x="-2294905" y="-1608201"/>
            <a:ext cx="14075848" cy="8153883"/>
            <a:chOff x="-1711979" y="-1270524"/>
            <a:chExt cx="12910068" cy="7478568"/>
          </a:xfrm>
        </p:grpSpPr>
        <p:grpSp>
          <p:nvGrpSpPr>
            <p:cNvPr id="126" name="Google Shape;126;p5"/>
            <p:cNvGrpSpPr/>
            <p:nvPr/>
          </p:nvGrpSpPr>
          <p:grpSpPr>
            <a:xfrm>
              <a:off x="-307666" y="-1270524"/>
              <a:ext cx="11505756" cy="2966206"/>
              <a:chOff x="-553966" y="-1332424"/>
              <a:chExt cx="11505756" cy="2966206"/>
            </a:xfrm>
          </p:grpSpPr>
          <p:sp>
            <p:nvSpPr>
              <p:cNvPr id="127" name="Google Shape;127;p5"/>
              <p:cNvSpPr/>
              <p:nvPr/>
            </p:nvSpPr>
            <p:spPr>
              <a:xfrm rot="2700000">
                <a:off x="-21914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 rot="2700000">
                <a:off x="5473890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 rot="2700000">
                <a:off x="8320407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 rot="2700000">
                <a:off x="2627373" y="-798465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>
              <a:off x="-1180878" y="985657"/>
              <a:ext cx="11505756" cy="2966206"/>
              <a:chOff x="-2361766" y="833838"/>
              <a:chExt cx="11505756" cy="2966206"/>
            </a:xfrm>
          </p:grpSpPr>
          <p:sp>
            <p:nvSpPr>
              <p:cNvPr id="132" name="Google Shape;132;p5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-1711979" y="3241838"/>
              <a:ext cx="11505756" cy="2966206"/>
              <a:chOff x="-2361766" y="833838"/>
              <a:chExt cx="11505756" cy="2966206"/>
            </a:xfrm>
          </p:grpSpPr>
          <p:sp>
            <p:nvSpPr>
              <p:cNvPr id="137" name="Google Shape;137;p5"/>
              <p:cNvSpPr/>
              <p:nvPr/>
            </p:nvSpPr>
            <p:spPr>
              <a:xfrm rot="2700000">
                <a:off x="-202694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 rot="2700000">
                <a:off x="3666090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 rot="2700000">
                <a:off x="6512607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 rot="2700000">
                <a:off x="819573" y="1367797"/>
                <a:ext cx="2296561" cy="1898288"/>
              </a:xfrm>
              <a:custGeom>
                <a:rect b="b" l="l" r="r" t="t"/>
                <a:pathLst>
                  <a:path extrusionOk="0" h="8770" w="10610">
                    <a:moveTo>
                      <a:pt x="5315" y="348"/>
                    </a:moveTo>
                    <a:cubicBezTo>
                      <a:pt x="5376" y="348"/>
                      <a:pt x="5417" y="389"/>
                      <a:pt x="5417" y="430"/>
                    </a:cubicBezTo>
                    <a:lnTo>
                      <a:pt x="5417" y="920"/>
                    </a:lnTo>
                    <a:lnTo>
                      <a:pt x="7625" y="920"/>
                    </a:lnTo>
                    <a:cubicBezTo>
                      <a:pt x="7666" y="920"/>
                      <a:pt x="7707" y="961"/>
                      <a:pt x="7707" y="1043"/>
                    </a:cubicBezTo>
                    <a:cubicBezTo>
                      <a:pt x="7707" y="1104"/>
                      <a:pt x="7666" y="1145"/>
                      <a:pt x="7625" y="1145"/>
                    </a:cubicBezTo>
                    <a:lnTo>
                      <a:pt x="5417" y="1145"/>
                    </a:lnTo>
                    <a:lnTo>
                      <a:pt x="5417" y="1717"/>
                    </a:lnTo>
                    <a:lnTo>
                      <a:pt x="5192" y="1717"/>
                    </a:lnTo>
                    <a:lnTo>
                      <a:pt x="5192" y="1145"/>
                    </a:lnTo>
                    <a:lnTo>
                      <a:pt x="2985" y="1145"/>
                    </a:lnTo>
                    <a:cubicBezTo>
                      <a:pt x="2944" y="1145"/>
                      <a:pt x="2903" y="1104"/>
                      <a:pt x="2903" y="1043"/>
                    </a:cubicBezTo>
                    <a:cubicBezTo>
                      <a:pt x="2903" y="961"/>
                      <a:pt x="2944" y="920"/>
                      <a:pt x="2985" y="920"/>
                    </a:cubicBezTo>
                    <a:lnTo>
                      <a:pt x="5192" y="920"/>
                    </a:lnTo>
                    <a:lnTo>
                      <a:pt x="5192" y="430"/>
                    </a:lnTo>
                    <a:cubicBezTo>
                      <a:pt x="5192" y="389"/>
                      <a:pt x="5233" y="348"/>
                      <a:pt x="5315" y="348"/>
                    </a:cubicBezTo>
                    <a:close/>
                    <a:moveTo>
                      <a:pt x="1022" y="4048"/>
                    </a:moveTo>
                    <a:cubicBezTo>
                      <a:pt x="1084" y="4048"/>
                      <a:pt x="1145" y="4109"/>
                      <a:pt x="1145" y="4170"/>
                    </a:cubicBezTo>
                    <a:lnTo>
                      <a:pt x="1145" y="7032"/>
                    </a:lnTo>
                    <a:cubicBezTo>
                      <a:pt x="1145" y="7094"/>
                      <a:pt x="1084" y="7135"/>
                      <a:pt x="1022" y="7135"/>
                    </a:cubicBezTo>
                    <a:lnTo>
                      <a:pt x="450" y="7135"/>
                    </a:lnTo>
                    <a:cubicBezTo>
                      <a:pt x="389" y="7135"/>
                      <a:pt x="348" y="7073"/>
                      <a:pt x="348" y="7032"/>
                    </a:cubicBezTo>
                    <a:lnTo>
                      <a:pt x="348" y="4170"/>
                    </a:lnTo>
                    <a:cubicBezTo>
                      <a:pt x="348" y="4109"/>
                      <a:pt x="389" y="4048"/>
                      <a:pt x="450" y="4048"/>
                    </a:cubicBezTo>
                    <a:close/>
                    <a:moveTo>
                      <a:pt x="10139" y="4048"/>
                    </a:moveTo>
                    <a:cubicBezTo>
                      <a:pt x="10201" y="4048"/>
                      <a:pt x="10262" y="4109"/>
                      <a:pt x="10262" y="4170"/>
                    </a:cubicBezTo>
                    <a:lnTo>
                      <a:pt x="10262" y="7032"/>
                    </a:lnTo>
                    <a:cubicBezTo>
                      <a:pt x="10262" y="7094"/>
                      <a:pt x="10221" y="7135"/>
                      <a:pt x="10139" y="7135"/>
                    </a:cubicBezTo>
                    <a:lnTo>
                      <a:pt x="9587" y="7135"/>
                    </a:lnTo>
                    <a:cubicBezTo>
                      <a:pt x="9526" y="7135"/>
                      <a:pt x="9465" y="7073"/>
                      <a:pt x="9465" y="7032"/>
                    </a:cubicBezTo>
                    <a:lnTo>
                      <a:pt x="9465" y="4170"/>
                    </a:lnTo>
                    <a:cubicBezTo>
                      <a:pt x="9465" y="4109"/>
                      <a:pt x="9526" y="4048"/>
                      <a:pt x="9587" y="4048"/>
                    </a:cubicBezTo>
                    <a:close/>
                    <a:moveTo>
                      <a:pt x="5990" y="2065"/>
                    </a:moveTo>
                    <a:lnTo>
                      <a:pt x="5990" y="2862"/>
                    </a:lnTo>
                    <a:lnTo>
                      <a:pt x="6112" y="2903"/>
                    </a:lnTo>
                    <a:cubicBezTo>
                      <a:pt x="6930" y="3128"/>
                      <a:pt x="7584" y="3741"/>
                      <a:pt x="7911" y="4518"/>
                    </a:cubicBezTo>
                    <a:lnTo>
                      <a:pt x="7952" y="4620"/>
                    </a:lnTo>
                    <a:lnTo>
                      <a:pt x="9138" y="4620"/>
                    </a:lnTo>
                    <a:lnTo>
                      <a:pt x="9138" y="6562"/>
                    </a:lnTo>
                    <a:lnTo>
                      <a:pt x="7952" y="6562"/>
                    </a:lnTo>
                    <a:lnTo>
                      <a:pt x="7911" y="6664"/>
                    </a:lnTo>
                    <a:cubicBezTo>
                      <a:pt x="7482" y="7727"/>
                      <a:pt x="6460" y="8422"/>
                      <a:pt x="5315" y="8422"/>
                    </a:cubicBezTo>
                    <a:cubicBezTo>
                      <a:pt x="4150" y="8422"/>
                      <a:pt x="3128" y="7727"/>
                      <a:pt x="2699" y="6664"/>
                    </a:cubicBezTo>
                    <a:lnTo>
                      <a:pt x="2658" y="6562"/>
                    </a:lnTo>
                    <a:lnTo>
                      <a:pt x="1492" y="6562"/>
                    </a:lnTo>
                    <a:lnTo>
                      <a:pt x="1492" y="4620"/>
                    </a:lnTo>
                    <a:lnTo>
                      <a:pt x="2658" y="4620"/>
                    </a:lnTo>
                    <a:lnTo>
                      <a:pt x="2699" y="4518"/>
                    </a:lnTo>
                    <a:cubicBezTo>
                      <a:pt x="3026" y="3741"/>
                      <a:pt x="3680" y="3148"/>
                      <a:pt x="4497" y="2903"/>
                    </a:cubicBezTo>
                    <a:lnTo>
                      <a:pt x="4620" y="2862"/>
                    </a:lnTo>
                    <a:lnTo>
                      <a:pt x="4620" y="2065"/>
                    </a:lnTo>
                    <a:close/>
                    <a:moveTo>
                      <a:pt x="5315" y="0"/>
                    </a:moveTo>
                    <a:cubicBezTo>
                      <a:pt x="5049" y="0"/>
                      <a:pt x="4845" y="205"/>
                      <a:pt x="4845" y="430"/>
                    </a:cubicBezTo>
                    <a:lnTo>
                      <a:pt x="4845" y="573"/>
                    </a:lnTo>
                    <a:lnTo>
                      <a:pt x="2985" y="573"/>
                    </a:lnTo>
                    <a:cubicBezTo>
                      <a:pt x="2760" y="573"/>
                      <a:pt x="2576" y="777"/>
                      <a:pt x="2576" y="1043"/>
                    </a:cubicBezTo>
                    <a:cubicBezTo>
                      <a:pt x="2576" y="1288"/>
                      <a:pt x="2760" y="1493"/>
                      <a:pt x="2985" y="1493"/>
                    </a:cubicBezTo>
                    <a:lnTo>
                      <a:pt x="4845" y="1493"/>
                    </a:lnTo>
                    <a:lnTo>
                      <a:pt x="4845" y="1717"/>
                    </a:lnTo>
                    <a:lnTo>
                      <a:pt x="4273" y="1717"/>
                    </a:lnTo>
                    <a:lnTo>
                      <a:pt x="4273" y="2596"/>
                    </a:lnTo>
                    <a:cubicBezTo>
                      <a:pt x="3455" y="2883"/>
                      <a:pt x="2801" y="3496"/>
                      <a:pt x="2433" y="4293"/>
                    </a:cubicBezTo>
                    <a:lnTo>
                      <a:pt x="1492" y="4293"/>
                    </a:lnTo>
                    <a:lnTo>
                      <a:pt x="1492" y="4170"/>
                    </a:lnTo>
                    <a:cubicBezTo>
                      <a:pt x="1492" y="3925"/>
                      <a:pt x="1288" y="3721"/>
                      <a:pt x="1022" y="3721"/>
                    </a:cubicBezTo>
                    <a:lnTo>
                      <a:pt x="470" y="3721"/>
                    </a:lnTo>
                    <a:cubicBezTo>
                      <a:pt x="205" y="3721"/>
                      <a:pt x="0" y="3925"/>
                      <a:pt x="0" y="4170"/>
                    </a:cubicBezTo>
                    <a:lnTo>
                      <a:pt x="0" y="7032"/>
                    </a:lnTo>
                    <a:cubicBezTo>
                      <a:pt x="0" y="7278"/>
                      <a:pt x="205" y="7482"/>
                      <a:pt x="470" y="7482"/>
                    </a:cubicBezTo>
                    <a:lnTo>
                      <a:pt x="1022" y="7482"/>
                    </a:lnTo>
                    <a:cubicBezTo>
                      <a:pt x="1288" y="7482"/>
                      <a:pt x="1492" y="7278"/>
                      <a:pt x="1492" y="7032"/>
                    </a:cubicBezTo>
                    <a:lnTo>
                      <a:pt x="1492" y="6910"/>
                    </a:lnTo>
                    <a:lnTo>
                      <a:pt x="2433" y="6910"/>
                    </a:lnTo>
                    <a:cubicBezTo>
                      <a:pt x="2944" y="8034"/>
                      <a:pt x="4048" y="8770"/>
                      <a:pt x="5295" y="8770"/>
                    </a:cubicBezTo>
                    <a:cubicBezTo>
                      <a:pt x="6542" y="8770"/>
                      <a:pt x="7666" y="8034"/>
                      <a:pt x="8177" y="6910"/>
                    </a:cubicBezTo>
                    <a:lnTo>
                      <a:pt x="9117" y="6910"/>
                    </a:lnTo>
                    <a:lnTo>
                      <a:pt x="9117" y="7032"/>
                    </a:lnTo>
                    <a:cubicBezTo>
                      <a:pt x="9117" y="7278"/>
                      <a:pt x="9322" y="7482"/>
                      <a:pt x="9587" y="7482"/>
                    </a:cubicBezTo>
                    <a:lnTo>
                      <a:pt x="10139" y="7482"/>
                    </a:lnTo>
                    <a:cubicBezTo>
                      <a:pt x="10405" y="7482"/>
                      <a:pt x="10610" y="7278"/>
                      <a:pt x="10610" y="7032"/>
                    </a:cubicBezTo>
                    <a:lnTo>
                      <a:pt x="10610" y="4170"/>
                    </a:lnTo>
                    <a:cubicBezTo>
                      <a:pt x="10610" y="3925"/>
                      <a:pt x="10405" y="3721"/>
                      <a:pt x="10160" y="3721"/>
                    </a:cubicBezTo>
                    <a:lnTo>
                      <a:pt x="9587" y="3721"/>
                    </a:lnTo>
                    <a:cubicBezTo>
                      <a:pt x="9322" y="3721"/>
                      <a:pt x="9117" y="3925"/>
                      <a:pt x="9117" y="4170"/>
                    </a:cubicBezTo>
                    <a:lnTo>
                      <a:pt x="9117" y="4293"/>
                    </a:lnTo>
                    <a:lnTo>
                      <a:pt x="8177" y="4293"/>
                    </a:lnTo>
                    <a:cubicBezTo>
                      <a:pt x="7829" y="3496"/>
                      <a:pt x="7155" y="2883"/>
                      <a:pt x="6337" y="2596"/>
                    </a:cubicBezTo>
                    <a:lnTo>
                      <a:pt x="6337" y="1717"/>
                    </a:lnTo>
                    <a:lnTo>
                      <a:pt x="5765" y="1717"/>
                    </a:lnTo>
                    <a:lnTo>
                      <a:pt x="5765" y="1493"/>
                    </a:lnTo>
                    <a:lnTo>
                      <a:pt x="7625" y="1493"/>
                    </a:lnTo>
                    <a:cubicBezTo>
                      <a:pt x="7850" y="1493"/>
                      <a:pt x="8034" y="1288"/>
                      <a:pt x="8034" y="1043"/>
                    </a:cubicBezTo>
                    <a:cubicBezTo>
                      <a:pt x="8034" y="777"/>
                      <a:pt x="7850" y="573"/>
                      <a:pt x="7625" y="573"/>
                    </a:cubicBezTo>
                    <a:lnTo>
                      <a:pt x="5765" y="573"/>
                    </a:lnTo>
                    <a:lnTo>
                      <a:pt x="5765" y="430"/>
                    </a:lnTo>
                    <a:cubicBezTo>
                      <a:pt x="5765" y="184"/>
                      <a:pt x="5560" y="0"/>
                      <a:pt x="5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5"/>
          <p:cNvSpPr/>
          <p:nvPr/>
        </p:nvSpPr>
        <p:spPr>
          <a:xfrm>
            <a:off x="688938" y="3123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298725" y="66277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2485698" y="3059816"/>
            <a:ext cx="5265300" cy="44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5"/>
          <p:cNvSpPr txBox="1"/>
          <p:nvPr>
            <p:ph idx="2" type="subTitle"/>
          </p:nvPr>
        </p:nvSpPr>
        <p:spPr>
          <a:xfrm>
            <a:off x="2485698" y="1493035"/>
            <a:ext cx="5265300" cy="44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2485696" y="3358085"/>
            <a:ext cx="52653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4" type="subTitle"/>
          </p:nvPr>
        </p:nvSpPr>
        <p:spPr>
          <a:xfrm>
            <a:off x="2485696" y="1791310"/>
            <a:ext cx="52653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720000" y="326287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5"/>
          <p:cNvSpPr/>
          <p:nvPr/>
        </p:nvSpPr>
        <p:spPr>
          <a:xfrm flipH="1">
            <a:off x="8563600" y="3891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 flipH="1">
            <a:off x="8563600" y="473350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720000" y="45663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153" name="Google Shape;153;p6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154" name="Google Shape;154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6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6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164" name="Google Shape;164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6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169" name="Google Shape;169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6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174" name="Google Shape;174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6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179" name="Google Shape;179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6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6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194" name="Google Shape;194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6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6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204" name="Google Shape;204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6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" name="Google Shape;213;p6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6"/>
          <p:cNvSpPr/>
          <p:nvPr/>
        </p:nvSpPr>
        <p:spPr>
          <a:xfrm>
            <a:off x="8512700" y="4341075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"/>
          <p:cNvSpPr/>
          <p:nvPr/>
        </p:nvSpPr>
        <p:spPr>
          <a:xfrm>
            <a:off x="8685650" y="696100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"/>
          <p:cNvSpPr/>
          <p:nvPr/>
        </p:nvSpPr>
        <p:spPr>
          <a:xfrm flipH="1">
            <a:off x="795150" y="205125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"/>
          <p:cNvSpPr/>
          <p:nvPr/>
        </p:nvSpPr>
        <p:spPr>
          <a:xfrm flipH="1">
            <a:off x="365100" y="4760175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8122488" y="4691463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7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221" name="Google Shape;221;p7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222" name="Google Shape;222;p7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227" name="Google Shape;227;p7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7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233" name="Google Shape;233;p7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8" name="Google Shape;238;p7"/>
          <p:cNvSpPr txBox="1"/>
          <p:nvPr>
            <p:ph type="title"/>
          </p:nvPr>
        </p:nvSpPr>
        <p:spPr>
          <a:xfrm>
            <a:off x="1026650" y="326287"/>
            <a:ext cx="70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720000" y="1170375"/>
            <a:ext cx="7704000" cy="18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7"/>
          <p:cNvSpPr/>
          <p:nvPr>
            <p:ph idx="2" type="pic"/>
          </p:nvPr>
        </p:nvSpPr>
        <p:spPr>
          <a:xfrm>
            <a:off x="720050" y="3230342"/>
            <a:ext cx="7704000" cy="1380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41" name="Google Shape;241;p7"/>
          <p:cNvSpPr/>
          <p:nvPr/>
        </p:nvSpPr>
        <p:spPr>
          <a:xfrm>
            <a:off x="202538" y="228078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"/>
          <p:cNvSpPr/>
          <p:nvPr/>
        </p:nvSpPr>
        <p:spPr>
          <a:xfrm flipH="1">
            <a:off x="8367250" y="4733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7956950" y="483252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8"/>
          <p:cNvGrpSpPr/>
          <p:nvPr/>
        </p:nvGrpSpPr>
        <p:grpSpPr>
          <a:xfrm>
            <a:off x="-3159336" y="-1364008"/>
            <a:ext cx="14648706" cy="7449962"/>
            <a:chOff x="-1962436" y="-755287"/>
            <a:chExt cx="12255255" cy="6232713"/>
          </a:xfrm>
        </p:grpSpPr>
        <p:grpSp>
          <p:nvGrpSpPr>
            <p:cNvPr id="246" name="Google Shape;246;p8"/>
            <p:cNvGrpSpPr/>
            <p:nvPr/>
          </p:nvGrpSpPr>
          <p:grpSpPr>
            <a:xfrm>
              <a:off x="-186003" y="-755287"/>
              <a:ext cx="9516005" cy="2450963"/>
              <a:chOff x="-1244861" y="-1098612"/>
              <a:chExt cx="9516005" cy="2450963"/>
            </a:xfrm>
          </p:grpSpPr>
          <p:sp>
            <p:nvSpPr>
              <p:cNvPr id="247" name="Google Shape;247;p8"/>
              <p:cNvSpPr/>
              <p:nvPr/>
            </p:nvSpPr>
            <p:spPr>
              <a:xfrm flipH="1" rot="-2700036">
                <a:off x="594003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 flipH="1" rot="-2700036">
                <a:off x="3585013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 flipH="1" rot="-2700036">
                <a:off x="1229988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 flipH="1" rot="-2700036">
                <a:off x="-1125037" y="-500571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8"/>
            <p:cNvGrpSpPr/>
            <p:nvPr/>
          </p:nvGrpSpPr>
          <p:grpSpPr>
            <a:xfrm>
              <a:off x="-1962436" y="1135588"/>
              <a:ext cx="11871030" cy="2450963"/>
              <a:chOff x="-1962436" y="1168188"/>
              <a:chExt cx="11871030" cy="2450963"/>
            </a:xfrm>
          </p:grpSpPr>
          <p:sp>
            <p:nvSpPr>
              <p:cNvPr id="252" name="Google Shape;252;p8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8"/>
            <p:cNvGrpSpPr/>
            <p:nvPr/>
          </p:nvGrpSpPr>
          <p:grpSpPr>
            <a:xfrm>
              <a:off x="-1578211" y="3026463"/>
              <a:ext cx="11871030" cy="2450963"/>
              <a:chOff x="-1962436" y="1168188"/>
              <a:chExt cx="11871030" cy="2450963"/>
            </a:xfrm>
          </p:grpSpPr>
          <p:sp>
            <p:nvSpPr>
              <p:cNvPr id="258" name="Google Shape;258;p8"/>
              <p:cNvSpPr/>
              <p:nvPr/>
            </p:nvSpPr>
            <p:spPr>
              <a:xfrm flipH="1" rot="-2700036">
                <a:off x="522246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 flipH="1" rot="-2700036">
                <a:off x="286743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 flipH="1" rot="-2700036">
                <a:off x="512413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 flipH="1" rot="-2700036">
                <a:off x="-1842612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 flipH="1" rot="-2700036">
                <a:off x="7577488" y="1766229"/>
                <a:ext cx="2211282" cy="1254880"/>
              </a:xfrm>
              <a:custGeom>
                <a:rect b="b" l="l" r="r" t="t"/>
                <a:pathLst>
                  <a:path extrusionOk="0" h="7483" w="13186">
                    <a:moveTo>
                      <a:pt x="11305" y="1063"/>
                    </a:moveTo>
                    <a:lnTo>
                      <a:pt x="11305" y="1370"/>
                    </a:lnTo>
                    <a:lnTo>
                      <a:pt x="10916" y="1370"/>
                    </a:lnTo>
                    <a:lnTo>
                      <a:pt x="10916" y="1063"/>
                    </a:lnTo>
                    <a:close/>
                    <a:moveTo>
                      <a:pt x="11305" y="1779"/>
                    </a:moveTo>
                    <a:lnTo>
                      <a:pt x="11305" y="1902"/>
                    </a:lnTo>
                    <a:lnTo>
                      <a:pt x="10916" y="1902"/>
                    </a:lnTo>
                    <a:lnTo>
                      <a:pt x="10916" y="1779"/>
                    </a:lnTo>
                    <a:close/>
                    <a:moveTo>
                      <a:pt x="11305" y="2310"/>
                    </a:moveTo>
                    <a:lnTo>
                      <a:pt x="11305" y="2453"/>
                    </a:lnTo>
                    <a:lnTo>
                      <a:pt x="10916" y="2453"/>
                    </a:lnTo>
                    <a:lnTo>
                      <a:pt x="10916" y="2310"/>
                    </a:lnTo>
                    <a:close/>
                    <a:moveTo>
                      <a:pt x="11305" y="2862"/>
                    </a:moveTo>
                    <a:lnTo>
                      <a:pt x="11305" y="2985"/>
                    </a:lnTo>
                    <a:lnTo>
                      <a:pt x="10916" y="2985"/>
                    </a:lnTo>
                    <a:lnTo>
                      <a:pt x="10916" y="2862"/>
                    </a:lnTo>
                    <a:close/>
                    <a:moveTo>
                      <a:pt x="3292" y="2249"/>
                    </a:moveTo>
                    <a:lnTo>
                      <a:pt x="3292" y="3455"/>
                    </a:lnTo>
                    <a:lnTo>
                      <a:pt x="1779" y="3455"/>
                    </a:lnTo>
                    <a:lnTo>
                      <a:pt x="1779" y="3414"/>
                    </a:lnTo>
                    <a:lnTo>
                      <a:pt x="2638" y="2249"/>
                    </a:lnTo>
                    <a:close/>
                    <a:moveTo>
                      <a:pt x="2535" y="1840"/>
                    </a:moveTo>
                    <a:cubicBezTo>
                      <a:pt x="2474" y="1840"/>
                      <a:pt x="2413" y="1881"/>
                      <a:pt x="2372" y="1922"/>
                    </a:cubicBezTo>
                    <a:lnTo>
                      <a:pt x="1411" y="3210"/>
                    </a:lnTo>
                    <a:cubicBezTo>
                      <a:pt x="1370" y="3251"/>
                      <a:pt x="1370" y="3292"/>
                      <a:pt x="1370" y="3332"/>
                    </a:cubicBezTo>
                    <a:lnTo>
                      <a:pt x="1370" y="3660"/>
                    </a:lnTo>
                    <a:cubicBezTo>
                      <a:pt x="1370" y="3782"/>
                      <a:pt x="1452" y="3864"/>
                      <a:pt x="1575" y="3864"/>
                    </a:cubicBezTo>
                    <a:lnTo>
                      <a:pt x="3496" y="3864"/>
                    </a:lnTo>
                    <a:cubicBezTo>
                      <a:pt x="3619" y="3864"/>
                      <a:pt x="3700" y="3782"/>
                      <a:pt x="3700" y="3660"/>
                    </a:cubicBezTo>
                    <a:lnTo>
                      <a:pt x="3700" y="2045"/>
                    </a:lnTo>
                    <a:cubicBezTo>
                      <a:pt x="3700" y="1942"/>
                      <a:pt x="3619" y="1840"/>
                      <a:pt x="3496" y="1840"/>
                    </a:cubicBezTo>
                    <a:close/>
                    <a:moveTo>
                      <a:pt x="12000" y="1063"/>
                    </a:moveTo>
                    <a:cubicBezTo>
                      <a:pt x="12368" y="1063"/>
                      <a:pt x="12777" y="1738"/>
                      <a:pt x="12777" y="2699"/>
                    </a:cubicBezTo>
                    <a:cubicBezTo>
                      <a:pt x="12777" y="3660"/>
                      <a:pt x="12368" y="4334"/>
                      <a:pt x="12000" y="4334"/>
                    </a:cubicBezTo>
                    <a:lnTo>
                      <a:pt x="5683" y="4334"/>
                    </a:lnTo>
                    <a:cubicBezTo>
                      <a:pt x="5315" y="4334"/>
                      <a:pt x="4907" y="3660"/>
                      <a:pt x="4907" y="2699"/>
                    </a:cubicBezTo>
                    <a:cubicBezTo>
                      <a:pt x="4907" y="1738"/>
                      <a:pt x="5315" y="1063"/>
                      <a:pt x="5683" y="1063"/>
                    </a:cubicBezTo>
                    <a:lnTo>
                      <a:pt x="10508" y="1063"/>
                    </a:lnTo>
                    <a:lnTo>
                      <a:pt x="10508" y="3721"/>
                    </a:lnTo>
                    <a:cubicBezTo>
                      <a:pt x="10508" y="3823"/>
                      <a:pt x="10610" y="3925"/>
                      <a:pt x="10712" y="3925"/>
                    </a:cubicBezTo>
                    <a:cubicBezTo>
                      <a:pt x="10835" y="3925"/>
                      <a:pt x="10916" y="3823"/>
                      <a:pt x="10916" y="3721"/>
                    </a:cubicBezTo>
                    <a:lnTo>
                      <a:pt x="10916" y="3394"/>
                    </a:lnTo>
                    <a:lnTo>
                      <a:pt x="11305" y="3394"/>
                    </a:lnTo>
                    <a:lnTo>
                      <a:pt x="11305" y="3721"/>
                    </a:lnTo>
                    <a:cubicBezTo>
                      <a:pt x="11305" y="3823"/>
                      <a:pt x="11387" y="3925"/>
                      <a:pt x="11509" y="3925"/>
                    </a:cubicBezTo>
                    <a:cubicBezTo>
                      <a:pt x="11611" y="3925"/>
                      <a:pt x="11714" y="3823"/>
                      <a:pt x="11714" y="3721"/>
                    </a:cubicBezTo>
                    <a:lnTo>
                      <a:pt x="11714" y="1063"/>
                    </a:lnTo>
                    <a:close/>
                    <a:moveTo>
                      <a:pt x="3844" y="1554"/>
                    </a:moveTo>
                    <a:lnTo>
                      <a:pt x="3844" y="4845"/>
                    </a:lnTo>
                    <a:lnTo>
                      <a:pt x="880" y="4845"/>
                    </a:lnTo>
                    <a:lnTo>
                      <a:pt x="880" y="3271"/>
                    </a:lnTo>
                    <a:lnTo>
                      <a:pt x="2474" y="1554"/>
                    </a:lnTo>
                    <a:close/>
                    <a:moveTo>
                      <a:pt x="11428" y="4743"/>
                    </a:moveTo>
                    <a:lnTo>
                      <a:pt x="11428" y="4906"/>
                    </a:lnTo>
                    <a:lnTo>
                      <a:pt x="6215" y="4906"/>
                    </a:lnTo>
                    <a:lnTo>
                      <a:pt x="6215" y="4743"/>
                    </a:lnTo>
                    <a:close/>
                    <a:moveTo>
                      <a:pt x="2024" y="5315"/>
                    </a:moveTo>
                    <a:cubicBezTo>
                      <a:pt x="1881" y="5377"/>
                      <a:pt x="1738" y="5458"/>
                      <a:pt x="1615" y="5581"/>
                    </a:cubicBezTo>
                    <a:lnTo>
                      <a:pt x="409" y="5581"/>
                    </a:lnTo>
                    <a:lnTo>
                      <a:pt x="409" y="5315"/>
                    </a:lnTo>
                    <a:close/>
                    <a:moveTo>
                      <a:pt x="8443" y="5315"/>
                    </a:moveTo>
                    <a:cubicBezTo>
                      <a:pt x="8300" y="5377"/>
                      <a:pt x="8157" y="5458"/>
                      <a:pt x="8034" y="5581"/>
                    </a:cubicBezTo>
                    <a:lnTo>
                      <a:pt x="3230" y="5581"/>
                    </a:lnTo>
                    <a:cubicBezTo>
                      <a:pt x="3108" y="5458"/>
                      <a:pt x="2965" y="5377"/>
                      <a:pt x="2821" y="5315"/>
                    </a:cubicBezTo>
                    <a:close/>
                    <a:moveTo>
                      <a:pt x="10610" y="5315"/>
                    </a:moveTo>
                    <a:cubicBezTo>
                      <a:pt x="10446" y="5377"/>
                      <a:pt x="10324" y="5458"/>
                      <a:pt x="10201" y="5581"/>
                    </a:cubicBezTo>
                    <a:lnTo>
                      <a:pt x="9629" y="5581"/>
                    </a:lnTo>
                    <a:cubicBezTo>
                      <a:pt x="9526" y="5458"/>
                      <a:pt x="9383" y="5377"/>
                      <a:pt x="9220" y="5315"/>
                    </a:cubicBezTo>
                    <a:close/>
                    <a:moveTo>
                      <a:pt x="12634" y="5315"/>
                    </a:moveTo>
                    <a:lnTo>
                      <a:pt x="12634" y="5581"/>
                    </a:lnTo>
                    <a:lnTo>
                      <a:pt x="11795" y="5581"/>
                    </a:lnTo>
                    <a:cubicBezTo>
                      <a:pt x="11693" y="5458"/>
                      <a:pt x="11550" y="5377"/>
                      <a:pt x="11407" y="5315"/>
                    </a:cubicBezTo>
                    <a:close/>
                    <a:moveTo>
                      <a:pt x="9935" y="5990"/>
                    </a:moveTo>
                    <a:cubicBezTo>
                      <a:pt x="9935" y="6010"/>
                      <a:pt x="9935" y="6031"/>
                      <a:pt x="9915" y="6072"/>
                    </a:cubicBezTo>
                    <a:cubicBezTo>
                      <a:pt x="9915" y="6031"/>
                      <a:pt x="9894" y="6010"/>
                      <a:pt x="9894" y="5990"/>
                    </a:cubicBezTo>
                    <a:close/>
                    <a:moveTo>
                      <a:pt x="2413" y="5642"/>
                    </a:moveTo>
                    <a:cubicBezTo>
                      <a:pt x="2454" y="5642"/>
                      <a:pt x="2494" y="5663"/>
                      <a:pt x="2535" y="5663"/>
                    </a:cubicBezTo>
                    <a:lnTo>
                      <a:pt x="2576" y="5663"/>
                    </a:lnTo>
                    <a:cubicBezTo>
                      <a:pt x="2597" y="5683"/>
                      <a:pt x="2638" y="5683"/>
                      <a:pt x="2658" y="5704"/>
                    </a:cubicBezTo>
                    <a:cubicBezTo>
                      <a:pt x="2678" y="5704"/>
                      <a:pt x="2699" y="5704"/>
                      <a:pt x="2719" y="5724"/>
                    </a:cubicBezTo>
                    <a:cubicBezTo>
                      <a:pt x="2740" y="5724"/>
                      <a:pt x="2760" y="5745"/>
                      <a:pt x="2781" y="5765"/>
                    </a:cubicBezTo>
                    <a:cubicBezTo>
                      <a:pt x="2842" y="5806"/>
                      <a:pt x="2903" y="5847"/>
                      <a:pt x="2965" y="5908"/>
                    </a:cubicBezTo>
                    <a:cubicBezTo>
                      <a:pt x="3067" y="6031"/>
                      <a:pt x="3128" y="6194"/>
                      <a:pt x="3128" y="6358"/>
                    </a:cubicBezTo>
                    <a:cubicBezTo>
                      <a:pt x="3128" y="6767"/>
                      <a:pt x="2801" y="7073"/>
                      <a:pt x="2413" y="7073"/>
                    </a:cubicBezTo>
                    <a:cubicBezTo>
                      <a:pt x="2024" y="7073"/>
                      <a:pt x="1697" y="6767"/>
                      <a:pt x="1697" y="6358"/>
                    </a:cubicBezTo>
                    <a:cubicBezTo>
                      <a:pt x="1697" y="6194"/>
                      <a:pt x="1779" y="6031"/>
                      <a:pt x="1861" y="5908"/>
                    </a:cubicBezTo>
                    <a:cubicBezTo>
                      <a:pt x="1922" y="5847"/>
                      <a:pt x="1983" y="5785"/>
                      <a:pt x="2065" y="5745"/>
                    </a:cubicBezTo>
                    <a:cubicBezTo>
                      <a:pt x="2086" y="5745"/>
                      <a:pt x="2106" y="5724"/>
                      <a:pt x="2126" y="5724"/>
                    </a:cubicBezTo>
                    <a:cubicBezTo>
                      <a:pt x="2126" y="5704"/>
                      <a:pt x="2147" y="5704"/>
                      <a:pt x="2167" y="5704"/>
                    </a:cubicBezTo>
                    <a:cubicBezTo>
                      <a:pt x="2208" y="5683"/>
                      <a:pt x="2229" y="5683"/>
                      <a:pt x="2270" y="5663"/>
                    </a:cubicBezTo>
                    <a:lnTo>
                      <a:pt x="2290" y="5663"/>
                    </a:lnTo>
                    <a:cubicBezTo>
                      <a:pt x="2331" y="5663"/>
                      <a:pt x="2372" y="5642"/>
                      <a:pt x="2413" y="5642"/>
                    </a:cubicBezTo>
                    <a:close/>
                    <a:moveTo>
                      <a:pt x="8831" y="5642"/>
                    </a:moveTo>
                    <a:cubicBezTo>
                      <a:pt x="8872" y="5642"/>
                      <a:pt x="8913" y="5663"/>
                      <a:pt x="8954" y="5663"/>
                    </a:cubicBezTo>
                    <a:lnTo>
                      <a:pt x="8974" y="5663"/>
                    </a:lnTo>
                    <a:cubicBezTo>
                      <a:pt x="9015" y="5683"/>
                      <a:pt x="9056" y="5683"/>
                      <a:pt x="9077" y="5704"/>
                    </a:cubicBezTo>
                    <a:cubicBezTo>
                      <a:pt x="9097" y="5704"/>
                      <a:pt x="9118" y="5704"/>
                      <a:pt x="9118" y="5724"/>
                    </a:cubicBezTo>
                    <a:cubicBezTo>
                      <a:pt x="9158" y="5724"/>
                      <a:pt x="9179" y="5745"/>
                      <a:pt x="9199" y="5765"/>
                    </a:cubicBezTo>
                    <a:cubicBezTo>
                      <a:pt x="9261" y="5806"/>
                      <a:pt x="9322" y="5847"/>
                      <a:pt x="9383" y="5908"/>
                    </a:cubicBezTo>
                    <a:cubicBezTo>
                      <a:pt x="9486" y="6031"/>
                      <a:pt x="9547" y="6194"/>
                      <a:pt x="9547" y="6358"/>
                    </a:cubicBezTo>
                    <a:cubicBezTo>
                      <a:pt x="9547" y="6767"/>
                      <a:pt x="9220" y="7073"/>
                      <a:pt x="8831" y="7073"/>
                    </a:cubicBezTo>
                    <a:cubicBezTo>
                      <a:pt x="8443" y="7073"/>
                      <a:pt x="8116" y="6767"/>
                      <a:pt x="8116" y="6358"/>
                    </a:cubicBezTo>
                    <a:cubicBezTo>
                      <a:pt x="8116" y="6194"/>
                      <a:pt x="8177" y="6031"/>
                      <a:pt x="8279" y="5908"/>
                    </a:cubicBezTo>
                    <a:cubicBezTo>
                      <a:pt x="8341" y="5847"/>
                      <a:pt x="8402" y="5806"/>
                      <a:pt x="8463" y="5765"/>
                    </a:cubicBezTo>
                    <a:cubicBezTo>
                      <a:pt x="8484" y="5745"/>
                      <a:pt x="8504" y="5724"/>
                      <a:pt x="8525" y="5724"/>
                    </a:cubicBezTo>
                    <a:cubicBezTo>
                      <a:pt x="8545" y="5704"/>
                      <a:pt x="8566" y="5704"/>
                      <a:pt x="8586" y="5704"/>
                    </a:cubicBezTo>
                    <a:cubicBezTo>
                      <a:pt x="8607" y="5683"/>
                      <a:pt x="8647" y="5683"/>
                      <a:pt x="8688" y="5663"/>
                    </a:cubicBezTo>
                    <a:lnTo>
                      <a:pt x="8709" y="5663"/>
                    </a:lnTo>
                    <a:cubicBezTo>
                      <a:pt x="8750" y="5663"/>
                      <a:pt x="8791" y="5642"/>
                      <a:pt x="8831" y="5642"/>
                    </a:cubicBezTo>
                    <a:close/>
                    <a:moveTo>
                      <a:pt x="10998" y="5642"/>
                    </a:moveTo>
                    <a:cubicBezTo>
                      <a:pt x="11039" y="5642"/>
                      <a:pt x="11100" y="5663"/>
                      <a:pt x="11141" y="5663"/>
                    </a:cubicBezTo>
                    <a:lnTo>
                      <a:pt x="11162" y="5663"/>
                    </a:lnTo>
                    <a:cubicBezTo>
                      <a:pt x="11182" y="5683"/>
                      <a:pt x="11223" y="5683"/>
                      <a:pt x="11264" y="5704"/>
                    </a:cubicBezTo>
                    <a:cubicBezTo>
                      <a:pt x="11264" y="5704"/>
                      <a:pt x="11284" y="5704"/>
                      <a:pt x="11305" y="5724"/>
                    </a:cubicBezTo>
                    <a:cubicBezTo>
                      <a:pt x="11325" y="5724"/>
                      <a:pt x="11346" y="5745"/>
                      <a:pt x="11366" y="5745"/>
                    </a:cubicBezTo>
                    <a:cubicBezTo>
                      <a:pt x="11448" y="5785"/>
                      <a:pt x="11489" y="5847"/>
                      <a:pt x="11550" y="5908"/>
                    </a:cubicBezTo>
                    <a:cubicBezTo>
                      <a:pt x="11652" y="6031"/>
                      <a:pt x="11714" y="6194"/>
                      <a:pt x="11714" y="6358"/>
                    </a:cubicBezTo>
                    <a:cubicBezTo>
                      <a:pt x="11714" y="6767"/>
                      <a:pt x="11387" y="7073"/>
                      <a:pt x="10998" y="7073"/>
                    </a:cubicBezTo>
                    <a:cubicBezTo>
                      <a:pt x="10610" y="7073"/>
                      <a:pt x="10283" y="6767"/>
                      <a:pt x="10283" y="6358"/>
                    </a:cubicBezTo>
                    <a:cubicBezTo>
                      <a:pt x="10283" y="6194"/>
                      <a:pt x="10344" y="6031"/>
                      <a:pt x="10446" y="5908"/>
                    </a:cubicBezTo>
                    <a:cubicBezTo>
                      <a:pt x="10508" y="5847"/>
                      <a:pt x="10569" y="5785"/>
                      <a:pt x="10630" y="5745"/>
                    </a:cubicBezTo>
                    <a:cubicBezTo>
                      <a:pt x="10671" y="5745"/>
                      <a:pt x="10671" y="5724"/>
                      <a:pt x="10712" y="5724"/>
                    </a:cubicBezTo>
                    <a:cubicBezTo>
                      <a:pt x="10712" y="5704"/>
                      <a:pt x="10732" y="5704"/>
                      <a:pt x="10753" y="5704"/>
                    </a:cubicBezTo>
                    <a:cubicBezTo>
                      <a:pt x="10794" y="5683"/>
                      <a:pt x="10814" y="5683"/>
                      <a:pt x="10855" y="5663"/>
                    </a:cubicBezTo>
                    <a:lnTo>
                      <a:pt x="10876" y="5663"/>
                    </a:lnTo>
                    <a:cubicBezTo>
                      <a:pt x="10916" y="5663"/>
                      <a:pt x="10957" y="5642"/>
                      <a:pt x="10998" y="5642"/>
                    </a:cubicBezTo>
                    <a:close/>
                    <a:moveTo>
                      <a:pt x="7462" y="0"/>
                    </a:moveTo>
                    <a:cubicBezTo>
                      <a:pt x="7339" y="0"/>
                      <a:pt x="7257" y="103"/>
                      <a:pt x="7257" y="205"/>
                    </a:cubicBezTo>
                    <a:cubicBezTo>
                      <a:pt x="7257" y="327"/>
                      <a:pt x="7339" y="409"/>
                      <a:pt x="7462" y="409"/>
                    </a:cubicBezTo>
                    <a:lnTo>
                      <a:pt x="7768" y="409"/>
                    </a:lnTo>
                    <a:lnTo>
                      <a:pt x="7768" y="655"/>
                    </a:lnTo>
                    <a:lnTo>
                      <a:pt x="5683" y="655"/>
                    </a:lnTo>
                    <a:cubicBezTo>
                      <a:pt x="5009" y="655"/>
                      <a:pt x="4498" y="1554"/>
                      <a:pt x="4498" y="2699"/>
                    </a:cubicBezTo>
                    <a:cubicBezTo>
                      <a:pt x="4498" y="3843"/>
                      <a:pt x="5009" y="4743"/>
                      <a:pt x="5683" y="4743"/>
                    </a:cubicBezTo>
                    <a:lnTo>
                      <a:pt x="5806" y="4743"/>
                    </a:lnTo>
                    <a:lnTo>
                      <a:pt x="5806" y="4906"/>
                    </a:lnTo>
                    <a:lnTo>
                      <a:pt x="4252" y="4906"/>
                    </a:lnTo>
                    <a:lnTo>
                      <a:pt x="4252" y="1350"/>
                    </a:lnTo>
                    <a:cubicBezTo>
                      <a:pt x="4252" y="1227"/>
                      <a:pt x="4171" y="1145"/>
                      <a:pt x="4048" y="1145"/>
                    </a:cubicBezTo>
                    <a:lnTo>
                      <a:pt x="2372" y="1145"/>
                    </a:lnTo>
                    <a:cubicBezTo>
                      <a:pt x="2331" y="1145"/>
                      <a:pt x="2270" y="1166"/>
                      <a:pt x="2229" y="1206"/>
                    </a:cubicBezTo>
                    <a:lnTo>
                      <a:pt x="532" y="3067"/>
                    </a:lnTo>
                    <a:cubicBezTo>
                      <a:pt x="491" y="3108"/>
                      <a:pt x="471" y="3148"/>
                      <a:pt x="471" y="3189"/>
                    </a:cubicBezTo>
                    <a:lnTo>
                      <a:pt x="471" y="4906"/>
                    </a:lnTo>
                    <a:lnTo>
                      <a:pt x="205" y="4906"/>
                    </a:lnTo>
                    <a:cubicBezTo>
                      <a:pt x="82" y="4906"/>
                      <a:pt x="0" y="4988"/>
                      <a:pt x="0" y="5111"/>
                    </a:cubicBezTo>
                    <a:lnTo>
                      <a:pt x="0" y="5785"/>
                    </a:lnTo>
                    <a:cubicBezTo>
                      <a:pt x="0" y="5888"/>
                      <a:pt x="82" y="5990"/>
                      <a:pt x="205" y="5990"/>
                    </a:cubicBezTo>
                    <a:lnTo>
                      <a:pt x="1370" y="5990"/>
                    </a:lnTo>
                    <a:cubicBezTo>
                      <a:pt x="1309" y="6092"/>
                      <a:pt x="1288" y="6235"/>
                      <a:pt x="1288" y="6358"/>
                    </a:cubicBezTo>
                    <a:cubicBezTo>
                      <a:pt x="1288" y="6971"/>
                      <a:pt x="1799" y="7482"/>
                      <a:pt x="2413" y="7482"/>
                    </a:cubicBezTo>
                    <a:cubicBezTo>
                      <a:pt x="3046" y="7482"/>
                      <a:pt x="3537" y="6971"/>
                      <a:pt x="3537" y="6358"/>
                    </a:cubicBezTo>
                    <a:cubicBezTo>
                      <a:pt x="3537" y="6235"/>
                      <a:pt x="3517" y="6092"/>
                      <a:pt x="3476" y="5990"/>
                    </a:cubicBezTo>
                    <a:lnTo>
                      <a:pt x="7768" y="5990"/>
                    </a:lnTo>
                    <a:cubicBezTo>
                      <a:pt x="7728" y="6092"/>
                      <a:pt x="7707" y="6235"/>
                      <a:pt x="7707" y="6358"/>
                    </a:cubicBezTo>
                    <a:cubicBezTo>
                      <a:pt x="7707" y="6971"/>
                      <a:pt x="8218" y="7482"/>
                      <a:pt x="8831" y="7482"/>
                    </a:cubicBezTo>
                    <a:cubicBezTo>
                      <a:pt x="9342" y="7482"/>
                      <a:pt x="9792" y="7135"/>
                      <a:pt x="9915" y="6664"/>
                    </a:cubicBezTo>
                    <a:cubicBezTo>
                      <a:pt x="10058" y="7135"/>
                      <a:pt x="10487" y="7482"/>
                      <a:pt x="10998" y="7482"/>
                    </a:cubicBezTo>
                    <a:cubicBezTo>
                      <a:pt x="11611" y="7482"/>
                      <a:pt x="12123" y="6971"/>
                      <a:pt x="12123" y="6358"/>
                    </a:cubicBezTo>
                    <a:cubicBezTo>
                      <a:pt x="12123" y="6235"/>
                      <a:pt x="12102" y="6092"/>
                      <a:pt x="12061" y="5990"/>
                    </a:cubicBezTo>
                    <a:lnTo>
                      <a:pt x="12838" y="5990"/>
                    </a:lnTo>
                    <a:cubicBezTo>
                      <a:pt x="12940" y="5990"/>
                      <a:pt x="13042" y="5888"/>
                      <a:pt x="13042" y="5785"/>
                    </a:cubicBezTo>
                    <a:lnTo>
                      <a:pt x="13042" y="5111"/>
                    </a:lnTo>
                    <a:cubicBezTo>
                      <a:pt x="13042" y="4988"/>
                      <a:pt x="12940" y="4906"/>
                      <a:pt x="12838" y="4906"/>
                    </a:cubicBezTo>
                    <a:lnTo>
                      <a:pt x="11836" y="4906"/>
                    </a:lnTo>
                    <a:lnTo>
                      <a:pt x="11836" y="4743"/>
                    </a:lnTo>
                    <a:lnTo>
                      <a:pt x="12000" y="4743"/>
                    </a:lnTo>
                    <a:cubicBezTo>
                      <a:pt x="12674" y="4743"/>
                      <a:pt x="13186" y="3843"/>
                      <a:pt x="13186" y="2699"/>
                    </a:cubicBezTo>
                    <a:cubicBezTo>
                      <a:pt x="13186" y="1554"/>
                      <a:pt x="12674" y="655"/>
                      <a:pt x="12000" y="655"/>
                    </a:cubicBezTo>
                    <a:lnTo>
                      <a:pt x="8177" y="655"/>
                    </a:lnTo>
                    <a:lnTo>
                      <a:pt x="8177" y="409"/>
                    </a:lnTo>
                    <a:lnTo>
                      <a:pt x="8504" y="409"/>
                    </a:lnTo>
                    <a:cubicBezTo>
                      <a:pt x="8607" y="409"/>
                      <a:pt x="8709" y="327"/>
                      <a:pt x="8709" y="205"/>
                    </a:cubicBezTo>
                    <a:cubicBezTo>
                      <a:pt x="8709" y="103"/>
                      <a:pt x="8607" y="0"/>
                      <a:pt x="850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8"/>
          <p:cNvSpPr txBox="1"/>
          <p:nvPr>
            <p:ph type="title"/>
          </p:nvPr>
        </p:nvSpPr>
        <p:spPr>
          <a:xfrm>
            <a:off x="1898550" y="1307100"/>
            <a:ext cx="5346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4" name="Google Shape;264;p8"/>
          <p:cNvSpPr/>
          <p:nvPr/>
        </p:nvSpPr>
        <p:spPr>
          <a:xfrm>
            <a:off x="7245450" y="4757275"/>
            <a:ext cx="160500" cy="160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8"/>
          <p:cNvSpPr/>
          <p:nvPr/>
        </p:nvSpPr>
        <p:spPr>
          <a:xfrm flipH="1">
            <a:off x="377075" y="3500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8650375" y="2571738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9"/>
          <p:cNvGrpSpPr/>
          <p:nvPr/>
        </p:nvGrpSpPr>
        <p:grpSpPr>
          <a:xfrm>
            <a:off x="-2191493" y="-981754"/>
            <a:ext cx="13645923" cy="7107007"/>
            <a:chOff x="-2191493" y="-981754"/>
            <a:chExt cx="13645923" cy="7107007"/>
          </a:xfrm>
        </p:grpSpPr>
        <p:grpSp>
          <p:nvGrpSpPr>
            <p:cNvPr id="269" name="Google Shape;269;p9"/>
            <p:cNvGrpSpPr/>
            <p:nvPr/>
          </p:nvGrpSpPr>
          <p:grpSpPr>
            <a:xfrm rot="2700000">
              <a:off x="240565" y="-706172"/>
              <a:ext cx="1733560" cy="2303393"/>
              <a:chOff x="-1285225" y="3156799"/>
              <a:chExt cx="457239" cy="607537"/>
            </a:xfrm>
          </p:grpSpPr>
          <p:sp>
            <p:nvSpPr>
              <p:cNvPr id="270" name="Google Shape;270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9"/>
            <p:cNvGrpSpPr/>
            <p:nvPr/>
          </p:nvGrpSpPr>
          <p:grpSpPr>
            <a:xfrm rot="2700000">
              <a:off x="3213834" y="-706172"/>
              <a:ext cx="1733560" cy="2303393"/>
              <a:chOff x="-1285225" y="3156799"/>
              <a:chExt cx="457239" cy="607537"/>
            </a:xfrm>
          </p:grpSpPr>
          <p:sp>
            <p:nvSpPr>
              <p:cNvPr id="275" name="Google Shape;275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2700000">
              <a:off x="6187103" y="-706172"/>
              <a:ext cx="1733560" cy="2303393"/>
              <a:chOff x="-1285225" y="3156799"/>
              <a:chExt cx="457239" cy="607537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9"/>
            <p:cNvGrpSpPr/>
            <p:nvPr/>
          </p:nvGrpSpPr>
          <p:grpSpPr>
            <a:xfrm rot="2700000">
              <a:off x="9160372" y="-706172"/>
              <a:ext cx="1733560" cy="2303393"/>
              <a:chOff x="-1285225" y="3156799"/>
              <a:chExt cx="457239" cy="607537"/>
            </a:xfrm>
          </p:grpSpPr>
          <p:sp>
            <p:nvSpPr>
              <p:cNvPr id="285" name="Google Shape;285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9"/>
            <p:cNvGrpSpPr/>
            <p:nvPr/>
          </p:nvGrpSpPr>
          <p:grpSpPr>
            <a:xfrm rot="2700000">
              <a:off x="-1630994" y="1375303"/>
              <a:ext cx="1733560" cy="2303393"/>
              <a:chOff x="-1285225" y="3156799"/>
              <a:chExt cx="457239" cy="607537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9"/>
            <p:cNvGrpSpPr/>
            <p:nvPr/>
          </p:nvGrpSpPr>
          <p:grpSpPr>
            <a:xfrm rot="2700000">
              <a:off x="4315559" y="1375303"/>
              <a:ext cx="1733560" cy="2303393"/>
              <a:chOff x="-1285225" y="3156799"/>
              <a:chExt cx="457239" cy="607537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9"/>
            <p:cNvGrpSpPr/>
            <p:nvPr/>
          </p:nvGrpSpPr>
          <p:grpSpPr>
            <a:xfrm rot="2700000">
              <a:off x="1342282" y="1375303"/>
              <a:ext cx="1733560" cy="2303393"/>
              <a:chOff x="-1285225" y="3156799"/>
              <a:chExt cx="457239" cy="607537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9"/>
            <p:cNvGrpSpPr/>
            <p:nvPr/>
          </p:nvGrpSpPr>
          <p:grpSpPr>
            <a:xfrm rot="2700000">
              <a:off x="7288834" y="1375303"/>
              <a:ext cx="1733560" cy="2303393"/>
              <a:chOff x="-1285225" y="3156799"/>
              <a:chExt cx="457239" cy="607537"/>
            </a:xfrm>
          </p:grpSpPr>
          <p:sp>
            <p:nvSpPr>
              <p:cNvPr id="305" name="Google Shape;305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9"/>
            <p:cNvGrpSpPr/>
            <p:nvPr/>
          </p:nvGrpSpPr>
          <p:grpSpPr>
            <a:xfrm rot="2700000">
              <a:off x="-564194" y="3546278"/>
              <a:ext cx="1733560" cy="2303393"/>
              <a:chOff x="-1285225" y="3156799"/>
              <a:chExt cx="457239" cy="607537"/>
            </a:xfrm>
          </p:grpSpPr>
          <p:sp>
            <p:nvSpPr>
              <p:cNvPr id="310" name="Google Shape;310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9"/>
            <p:cNvGrpSpPr/>
            <p:nvPr/>
          </p:nvGrpSpPr>
          <p:grpSpPr>
            <a:xfrm rot="2700000">
              <a:off x="5382359" y="3546278"/>
              <a:ext cx="1733560" cy="2303393"/>
              <a:chOff x="-1285225" y="3156799"/>
              <a:chExt cx="457239" cy="607537"/>
            </a:xfrm>
          </p:grpSpPr>
          <p:sp>
            <p:nvSpPr>
              <p:cNvPr id="315" name="Google Shape;315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 rot="2700000">
              <a:off x="2409082" y="3546278"/>
              <a:ext cx="1733560" cy="2303393"/>
              <a:chOff x="-1285225" y="3156799"/>
              <a:chExt cx="457239" cy="607537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9"/>
            <p:cNvGrpSpPr/>
            <p:nvPr/>
          </p:nvGrpSpPr>
          <p:grpSpPr>
            <a:xfrm rot="2700000">
              <a:off x="8355634" y="3546278"/>
              <a:ext cx="1733560" cy="2303393"/>
              <a:chOff x="-1285225" y="3156799"/>
              <a:chExt cx="457239" cy="607537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202942" y="3341542"/>
                <a:ext cx="302477" cy="324361"/>
              </a:xfrm>
              <a:custGeom>
                <a:rect b="b" l="l" r="r" t="t"/>
                <a:pathLst>
                  <a:path extrusionOk="0" h="7411" w="6911">
                    <a:moveTo>
                      <a:pt x="4641" y="2300"/>
                    </a:moveTo>
                    <a:cubicBezTo>
                      <a:pt x="4723" y="2300"/>
                      <a:pt x="4764" y="2362"/>
                      <a:pt x="4764" y="2444"/>
                    </a:cubicBezTo>
                    <a:lnTo>
                      <a:pt x="4764" y="2750"/>
                    </a:lnTo>
                    <a:lnTo>
                      <a:pt x="4764" y="4978"/>
                    </a:lnTo>
                    <a:cubicBezTo>
                      <a:pt x="4764" y="5060"/>
                      <a:pt x="4723" y="5121"/>
                      <a:pt x="4641" y="5121"/>
                    </a:cubicBezTo>
                    <a:lnTo>
                      <a:pt x="2290" y="5121"/>
                    </a:lnTo>
                    <a:cubicBezTo>
                      <a:pt x="2209" y="5121"/>
                      <a:pt x="2168" y="5060"/>
                      <a:pt x="2168" y="4978"/>
                    </a:cubicBezTo>
                    <a:lnTo>
                      <a:pt x="2168" y="2444"/>
                    </a:lnTo>
                    <a:cubicBezTo>
                      <a:pt x="2168" y="2362"/>
                      <a:pt x="2209" y="2300"/>
                      <a:pt x="2290" y="2300"/>
                    </a:cubicBezTo>
                    <a:close/>
                    <a:moveTo>
                      <a:pt x="320" y="1"/>
                    </a:moveTo>
                    <a:cubicBezTo>
                      <a:pt x="246" y="1"/>
                      <a:pt x="175" y="31"/>
                      <a:pt x="124" y="93"/>
                    </a:cubicBezTo>
                    <a:cubicBezTo>
                      <a:pt x="1" y="215"/>
                      <a:pt x="1" y="399"/>
                      <a:pt x="124" y="542"/>
                    </a:cubicBezTo>
                    <a:lnTo>
                      <a:pt x="1657" y="2219"/>
                    </a:lnTo>
                    <a:cubicBezTo>
                      <a:pt x="1636" y="2280"/>
                      <a:pt x="1636" y="2362"/>
                      <a:pt x="1636" y="2444"/>
                    </a:cubicBezTo>
                    <a:lnTo>
                      <a:pt x="1636" y="4978"/>
                    </a:lnTo>
                    <a:cubicBezTo>
                      <a:pt x="1636" y="5060"/>
                      <a:pt x="1636" y="5142"/>
                      <a:pt x="1657" y="5203"/>
                    </a:cubicBezTo>
                    <a:lnTo>
                      <a:pt x="124" y="6879"/>
                    </a:lnTo>
                    <a:cubicBezTo>
                      <a:pt x="1" y="7022"/>
                      <a:pt x="1" y="7206"/>
                      <a:pt x="124" y="7329"/>
                    </a:cubicBezTo>
                    <a:cubicBezTo>
                      <a:pt x="185" y="7390"/>
                      <a:pt x="246" y="7411"/>
                      <a:pt x="328" y="7411"/>
                    </a:cubicBezTo>
                    <a:cubicBezTo>
                      <a:pt x="389" y="7411"/>
                      <a:pt x="471" y="7390"/>
                      <a:pt x="532" y="7329"/>
                    </a:cubicBezTo>
                    <a:lnTo>
                      <a:pt x="2066" y="5653"/>
                    </a:lnTo>
                    <a:cubicBezTo>
                      <a:pt x="2147" y="5673"/>
                      <a:pt x="2209" y="5694"/>
                      <a:pt x="2290" y="5694"/>
                    </a:cubicBezTo>
                    <a:lnTo>
                      <a:pt x="4641" y="5694"/>
                    </a:lnTo>
                    <a:cubicBezTo>
                      <a:pt x="4703" y="5694"/>
                      <a:pt x="4784" y="5673"/>
                      <a:pt x="4846" y="5653"/>
                    </a:cubicBezTo>
                    <a:lnTo>
                      <a:pt x="6399" y="7329"/>
                    </a:lnTo>
                    <a:cubicBezTo>
                      <a:pt x="6461" y="7390"/>
                      <a:pt x="6522" y="7411"/>
                      <a:pt x="6604" y="7411"/>
                    </a:cubicBezTo>
                    <a:cubicBezTo>
                      <a:pt x="6665" y="7411"/>
                      <a:pt x="6747" y="7390"/>
                      <a:pt x="6808" y="7329"/>
                    </a:cubicBezTo>
                    <a:cubicBezTo>
                      <a:pt x="6910" y="7206"/>
                      <a:pt x="6910" y="7022"/>
                      <a:pt x="6808" y="6879"/>
                    </a:cubicBezTo>
                    <a:lnTo>
                      <a:pt x="5255" y="5203"/>
                    </a:lnTo>
                    <a:cubicBezTo>
                      <a:pt x="5275" y="5142"/>
                      <a:pt x="5295" y="5060"/>
                      <a:pt x="5295" y="4978"/>
                    </a:cubicBezTo>
                    <a:lnTo>
                      <a:pt x="5295" y="2444"/>
                    </a:lnTo>
                    <a:cubicBezTo>
                      <a:pt x="5295" y="2362"/>
                      <a:pt x="5275" y="2280"/>
                      <a:pt x="5255" y="2219"/>
                    </a:cubicBezTo>
                    <a:lnTo>
                      <a:pt x="6808" y="542"/>
                    </a:lnTo>
                    <a:cubicBezTo>
                      <a:pt x="6910" y="399"/>
                      <a:pt x="6910" y="215"/>
                      <a:pt x="6808" y="93"/>
                    </a:cubicBezTo>
                    <a:cubicBezTo>
                      <a:pt x="6747" y="31"/>
                      <a:pt x="6675" y="1"/>
                      <a:pt x="6604" y="1"/>
                    </a:cubicBezTo>
                    <a:cubicBezTo>
                      <a:pt x="6532" y="1"/>
                      <a:pt x="6461" y="31"/>
                      <a:pt x="6399" y="93"/>
                    </a:cubicBezTo>
                    <a:lnTo>
                      <a:pt x="4846" y="1769"/>
                    </a:lnTo>
                    <a:cubicBezTo>
                      <a:pt x="4784" y="1748"/>
                      <a:pt x="4723" y="1728"/>
                      <a:pt x="4641" y="1728"/>
                    </a:cubicBezTo>
                    <a:lnTo>
                      <a:pt x="2290" y="1728"/>
                    </a:lnTo>
                    <a:cubicBezTo>
                      <a:pt x="2209" y="1728"/>
                      <a:pt x="2147" y="1748"/>
                      <a:pt x="2066" y="1769"/>
                    </a:cubicBezTo>
                    <a:lnTo>
                      <a:pt x="532" y="93"/>
                    </a:lnTo>
                    <a:cubicBezTo>
                      <a:pt x="471" y="31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274501" y="3156799"/>
                <a:ext cx="446516" cy="607537"/>
              </a:xfrm>
              <a:custGeom>
                <a:rect b="b" l="l" r="r" t="t"/>
                <a:pathLst>
                  <a:path extrusionOk="0" h="13881" w="10202">
                    <a:moveTo>
                      <a:pt x="8791" y="573"/>
                    </a:moveTo>
                    <a:cubicBezTo>
                      <a:pt x="9240" y="573"/>
                      <a:pt x="9629" y="961"/>
                      <a:pt x="9629" y="1431"/>
                    </a:cubicBezTo>
                    <a:lnTo>
                      <a:pt x="9629" y="12470"/>
                    </a:lnTo>
                    <a:cubicBezTo>
                      <a:pt x="9629" y="12940"/>
                      <a:pt x="9240" y="13308"/>
                      <a:pt x="8791" y="13308"/>
                    </a:cubicBezTo>
                    <a:lnTo>
                      <a:pt x="1411" y="13308"/>
                    </a:lnTo>
                    <a:cubicBezTo>
                      <a:pt x="961" y="13308"/>
                      <a:pt x="573" y="12940"/>
                      <a:pt x="573" y="12470"/>
                    </a:cubicBezTo>
                    <a:lnTo>
                      <a:pt x="573" y="4252"/>
                    </a:lnTo>
                    <a:cubicBezTo>
                      <a:pt x="573" y="3946"/>
                      <a:pt x="696" y="3578"/>
                      <a:pt x="921" y="3251"/>
                    </a:cubicBezTo>
                    <a:cubicBezTo>
                      <a:pt x="961" y="3189"/>
                      <a:pt x="982" y="3108"/>
                      <a:pt x="961" y="3046"/>
                    </a:cubicBezTo>
                    <a:lnTo>
                      <a:pt x="2249" y="2024"/>
                    </a:lnTo>
                    <a:cubicBezTo>
                      <a:pt x="2290" y="2055"/>
                      <a:pt x="2341" y="2070"/>
                      <a:pt x="2395" y="2070"/>
                    </a:cubicBezTo>
                    <a:cubicBezTo>
                      <a:pt x="2449" y="2070"/>
                      <a:pt x="2505" y="2055"/>
                      <a:pt x="2556" y="2024"/>
                    </a:cubicBezTo>
                    <a:lnTo>
                      <a:pt x="4007" y="1125"/>
                    </a:lnTo>
                    <a:cubicBezTo>
                      <a:pt x="4498" y="839"/>
                      <a:pt x="5377" y="573"/>
                      <a:pt x="5949" y="573"/>
                    </a:cubicBezTo>
                    <a:close/>
                    <a:moveTo>
                      <a:pt x="5949" y="0"/>
                    </a:moveTo>
                    <a:cubicBezTo>
                      <a:pt x="5275" y="0"/>
                      <a:pt x="4293" y="287"/>
                      <a:pt x="3701" y="655"/>
                    </a:cubicBezTo>
                    <a:lnTo>
                      <a:pt x="2474" y="1431"/>
                    </a:lnTo>
                    <a:cubicBezTo>
                      <a:pt x="2420" y="1377"/>
                      <a:pt x="2349" y="1352"/>
                      <a:pt x="2279" y="1352"/>
                    </a:cubicBezTo>
                    <a:cubicBezTo>
                      <a:pt x="2216" y="1352"/>
                      <a:pt x="2154" y="1372"/>
                      <a:pt x="2106" y="1411"/>
                    </a:cubicBezTo>
                    <a:lnTo>
                      <a:pt x="430" y="2760"/>
                    </a:lnTo>
                    <a:cubicBezTo>
                      <a:pt x="328" y="2842"/>
                      <a:pt x="287" y="2985"/>
                      <a:pt x="348" y="3087"/>
                    </a:cubicBezTo>
                    <a:cubicBezTo>
                      <a:pt x="123" y="3476"/>
                      <a:pt x="1" y="3884"/>
                      <a:pt x="1" y="4252"/>
                    </a:cubicBezTo>
                    <a:lnTo>
                      <a:pt x="1" y="12470"/>
                    </a:lnTo>
                    <a:cubicBezTo>
                      <a:pt x="1" y="13247"/>
                      <a:pt x="634" y="13881"/>
                      <a:pt x="1411" y="13881"/>
                    </a:cubicBezTo>
                    <a:lnTo>
                      <a:pt x="8770" y="13881"/>
                    </a:lnTo>
                    <a:cubicBezTo>
                      <a:pt x="9567" y="13881"/>
                      <a:pt x="10201" y="13247"/>
                      <a:pt x="10201" y="12470"/>
                    </a:cubicBezTo>
                    <a:lnTo>
                      <a:pt x="10201" y="1411"/>
                    </a:lnTo>
                    <a:cubicBezTo>
                      <a:pt x="10201" y="634"/>
                      <a:pt x="9567" y="0"/>
                      <a:pt x="8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145650" y="3194395"/>
                <a:ext cx="227285" cy="74273"/>
              </a:xfrm>
              <a:custGeom>
                <a:rect b="b" l="l" r="r" t="t"/>
                <a:pathLst>
                  <a:path extrusionOk="0" h="1697" w="5193">
                    <a:moveTo>
                      <a:pt x="4436" y="552"/>
                    </a:moveTo>
                    <a:lnTo>
                      <a:pt x="4150" y="1124"/>
                    </a:lnTo>
                    <a:lnTo>
                      <a:pt x="1288" y="1124"/>
                    </a:lnTo>
                    <a:lnTo>
                      <a:pt x="1513" y="981"/>
                    </a:lnTo>
                    <a:cubicBezTo>
                      <a:pt x="1860" y="777"/>
                      <a:pt x="2596" y="552"/>
                      <a:pt x="3005" y="552"/>
                    </a:cubicBezTo>
                    <a:close/>
                    <a:moveTo>
                      <a:pt x="3005" y="0"/>
                    </a:moveTo>
                    <a:cubicBezTo>
                      <a:pt x="2494" y="0"/>
                      <a:pt x="1656" y="225"/>
                      <a:pt x="1206" y="511"/>
                    </a:cubicBezTo>
                    <a:lnTo>
                      <a:pt x="143" y="1165"/>
                    </a:lnTo>
                    <a:cubicBezTo>
                      <a:pt x="41" y="1227"/>
                      <a:pt x="0" y="1370"/>
                      <a:pt x="21" y="1492"/>
                    </a:cubicBezTo>
                    <a:cubicBezTo>
                      <a:pt x="62" y="1615"/>
                      <a:pt x="184" y="1697"/>
                      <a:pt x="307" y="1697"/>
                    </a:cubicBezTo>
                    <a:lnTo>
                      <a:pt x="4334" y="1697"/>
                    </a:lnTo>
                    <a:cubicBezTo>
                      <a:pt x="4436" y="1697"/>
                      <a:pt x="4538" y="1635"/>
                      <a:pt x="4579" y="1533"/>
                    </a:cubicBezTo>
                    <a:lnTo>
                      <a:pt x="5152" y="409"/>
                    </a:lnTo>
                    <a:cubicBezTo>
                      <a:pt x="5193" y="327"/>
                      <a:pt x="5193" y="204"/>
                      <a:pt x="5131" y="123"/>
                    </a:cubicBezTo>
                    <a:cubicBezTo>
                      <a:pt x="5090" y="41"/>
                      <a:pt x="4988" y="0"/>
                      <a:pt x="4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85225" y="3187217"/>
                <a:ext cx="110075" cy="94888"/>
              </a:xfrm>
              <a:custGeom>
                <a:rect b="b" l="l" r="r" t="t"/>
                <a:pathLst>
                  <a:path extrusionOk="0" h="2168" w="2515">
                    <a:moveTo>
                      <a:pt x="2167" y="0"/>
                    </a:moveTo>
                    <a:lnTo>
                      <a:pt x="0" y="1738"/>
                    </a:lnTo>
                    <a:lnTo>
                      <a:pt x="348" y="2167"/>
                    </a:lnTo>
                    <a:lnTo>
                      <a:pt x="2515" y="45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" name="Google Shape;329;p9"/>
          <p:cNvGrpSpPr/>
          <p:nvPr/>
        </p:nvGrpSpPr>
        <p:grpSpPr>
          <a:xfrm>
            <a:off x="4398925" y="173575"/>
            <a:ext cx="4341250" cy="4683700"/>
            <a:chOff x="4398925" y="173575"/>
            <a:chExt cx="4341250" cy="4683700"/>
          </a:xfrm>
        </p:grpSpPr>
        <p:sp>
          <p:nvSpPr>
            <p:cNvPr id="330" name="Google Shape;330;p9"/>
            <p:cNvSpPr/>
            <p:nvPr/>
          </p:nvSpPr>
          <p:spPr>
            <a:xfrm flipH="1">
              <a:off x="4398925" y="173575"/>
              <a:ext cx="123300" cy="12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flipH="1">
              <a:off x="8616875" y="1880150"/>
              <a:ext cx="123300" cy="12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491225" y="4696775"/>
              <a:ext cx="160500" cy="16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rotWithShape="0" algn="bl" dir="2880000" dist="38100">
                <a:schemeClr val="dk1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9"/>
          <p:cNvSpPr txBox="1"/>
          <p:nvPr>
            <p:ph type="title"/>
          </p:nvPr>
        </p:nvSpPr>
        <p:spPr>
          <a:xfrm>
            <a:off x="2241450" y="1537679"/>
            <a:ext cx="46611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4" name="Google Shape;334;p9"/>
          <p:cNvSpPr txBox="1"/>
          <p:nvPr>
            <p:ph idx="1" type="subTitle"/>
          </p:nvPr>
        </p:nvSpPr>
        <p:spPr>
          <a:xfrm>
            <a:off x="2241450" y="2794321"/>
            <a:ext cx="46611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>
            <p:ph type="title"/>
          </p:nvPr>
        </p:nvSpPr>
        <p:spPr>
          <a:xfrm>
            <a:off x="715050" y="3918225"/>
            <a:ext cx="7713900" cy="690300"/>
          </a:xfrm>
          <a:prstGeom prst="rect">
            <a:avLst/>
          </a:prstGeom>
          <a:solidFill>
            <a:srgbClr val="FFFFFF">
              <a:alpha val="725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3284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0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6"/>
          <p:cNvSpPr txBox="1"/>
          <p:nvPr>
            <p:ph type="ctrTitle"/>
          </p:nvPr>
        </p:nvSpPr>
        <p:spPr>
          <a:xfrm>
            <a:off x="1329150" y="1028050"/>
            <a:ext cx="6485700" cy="23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RED DE COMERCIO DE PETRÓLEO</a:t>
            </a:r>
            <a:endParaRPr sz="4500"/>
          </a:p>
        </p:txBody>
      </p:sp>
      <p:sp>
        <p:nvSpPr>
          <p:cNvPr id="1382" name="Google Shape;1382;p36"/>
          <p:cNvSpPr txBox="1"/>
          <p:nvPr>
            <p:ph idx="1" type="subTitle"/>
          </p:nvPr>
        </p:nvSpPr>
        <p:spPr>
          <a:xfrm>
            <a:off x="1638750" y="3571375"/>
            <a:ext cx="58665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GRUPO 05: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Sergio Tapia Ortega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Santiago Marcitllach Arias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del Campo Peñuela</a:t>
            </a:r>
            <a:endParaRPr/>
          </a:p>
        </p:txBody>
      </p:sp>
      <p:sp>
        <p:nvSpPr>
          <p:cNvPr id="1383" name="Google Shape;1383;p36"/>
          <p:cNvSpPr/>
          <p:nvPr/>
        </p:nvSpPr>
        <p:spPr>
          <a:xfrm>
            <a:off x="571463" y="1047163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6"/>
          <p:cNvSpPr/>
          <p:nvPr/>
        </p:nvSpPr>
        <p:spPr>
          <a:xfrm flipH="1">
            <a:off x="7994050" y="36767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6"/>
          <p:cNvSpPr/>
          <p:nvPr/>
        </p:nvSpPr>
        <p:spPr>
          <a:xfrm>
            <a:off x="897725" y="144515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6"/>
          <p:cNvSpPr/>
          <p:nvPr/>
        </p:nvSpPr>
        <p:spPr>
          <a:xfrm>
            <a:off x="7676350" y="157875"/>
            <a:ext cx="1041600" cy="1041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6"/>
          <p:cNvSpPr/>
          <p:nvPr/>
        </p:nvSpPr>
        <p:spPr>
          <a:xfrm>
            <a:off x="7869222" y="386777"/>
            <a:ext cx="655856" cy="541316"/>
          </a:xfrm>
          <a:custGeom>
            <a:rect b="b" l="l" r="r" t="t"/>
            <a:pathLst>
              <a:path extrusionOk="0" h="12368" w="14985">
                <a:moveTo>
                  <a:pt x="7482" y="491"/>
                </a:moveTo>
                <a:cubicBezTo>
                  <a:pt x="7564" y="491"/>
                  <a:pt x="7645" y="532"/>
                  <a:pt x="7645" y="593"/>
                </a:cubicBezTo>
                <a:lnTo>
                  <a:pt x="7645" y="1288"/>
                </a:lnTo>
                <a:lnTo>
                  <a:pt x="10753" y="1288"/>
                </a:lnTo>
                <a:cubicBezTo>
                  <a:pt x="10794" y="1288"/>
                  <a:pt x="10855" y="1349"/>
                  <a:pt x="10855" y="1451"/>
                </a:cubicBezTo>
                <a:cubicBezTo>
                  <a:pt x="10855" y="1533"/>
                  <a:pt x="10794" y="1615"/>
                  <a:pt x="10753" y="1615"/>
                </a:cubicBezTo>
                <a:lnTo>
                  <a:pt x="7645" y="1615"/>
                </a:lnTo>
                <a:lnTo>
                  <a:pt x="7645" y="2412"/>
                </a:lnTo>
                <a:lnTo>
                  <a:pt x="7318" y="2412"/>
                </a:lnTo>
                <a:lnTo>
                  <a:pt x="7318" y="1615"/>
                </a:lnTo>
                <a:lnTo>
                  <a:pt x="4191" y="1615"/>
                </a:lnTo>
                <a:cubicBezTo>
                  <a:pt x="4150" y="1615"/>
                  <a:pt x="4089" y="1533"/>
                  <a:pt x="4089" y="1451"/>
                </a:cubicBezTo>
                <a:cubicBezTo>
                  <a:pt x="4089" y="1349"/>
                  <a:pt x="4150" y="1288"/>
                  <a:pt x="4191" y="1288"/>
                </a:cubicBezTo>
                <a:lnTo>
                  <a:pt x="7318" y="1288"/>
                </a:lnTo>
                <a:lnTo>
                  <a:pt x="7318" y="593"/>
                </a:lnTo>
                <a:cubicBezTo>
                  <a:pt x="7318" y="532"/>
                  <a:pt x="7380" y="491"/>
                  <a:pt x="7482" y="491"/>
                </a:cubicBezTo>
                <a:close/>
                <a:moveTo>
                  <a:pt x="1431" y="5724"/>
                </a:moveTo>
                <a:cubicBezTo>
                  <a:pt x="1513" y="5724"/>
                  <a:pt x="1595" y="5785"/>
                  <a:pt x="1595" y="5887"/>
                </a:cubicBezTo>
                <a:lnTo>
                  <a:pt x="1595" y="9914"/>
                </a:lnTo>
                <a:cubicBezTo>
                  <a:pt x="1595" y="9996"/>
                  <a:pt x="1513" y="10078"/>
                  <a:pt x="1431" y="10078"/>
                </a:cubicBezTo>
                <a:lnTo>
                  <a:pt x="634" y="10078"/>
                </a:lnTo>
                <a:cubicBezTo>
                  <a:pt x="552" y="10078"/>
                  <a:pt x="470" y="9996"/>
                  <a:pt x="470" y="9914"/>
                </a:cubicBezTo>
                <a:lnTo>
                  <a:pt x="470" y="5887"/>
                </a:lnTo>
                <a:cubicBezTo>
                  <a:pt x="470" y="5785"/>
                  <a:pt x="552" y="5724"/>
                  <a:pt x="634" y="5724"/>
                </a:cubicBezTo>
                <a:close/>
                <a:moveTo>
                  <a:pt x="14330" y="5724"/>
                </a:moveTo>
                <a:cubicBezTo>
                  <a:pt x="14412" y="5724"/>
                  <a:pt x="14494" y="5785"/>
                  <a:pt x="14494" y="5887"/>
                </a:cubicBezTo>
                <a:lnTo>
                  <a:pt x="14494" y="9914"/>
                </a:lnTo>
                <a:cubicBezTo>
                  <a:pt x="14494" y="9996"/>
                  <a:pt x="14412" y="10078"/>
                  <a:pt x="14330" y="10078"/>
                </a:cubicBezTo>
                <a:lnTo>
                  <a:pt x="13512" y="10078"/>
                </a:lnTo>
                <a:cubicBezTo>
                  <a:pt x="13431" y="10078"/>
                  <a:pt x="13369" y="9996"/>
                  <a:pt x="13369" y="9914"/>
                </a:cubicBezTo>
                <a:lnTo>
                  <a:pt x="13369" y="5887"/>
                </a:lnTo>
                <a:cubicBezTo>
                  <a:pt x="13369" y="5785"/>
                  <a:pt x="13431" y="5724"/>
                  <a:pt x="13512" y="5724"/>
                </a:cubicBezTo>
                <a:close/>
                <a:moveTo>
                  <a:pt x="8443" y="2903"/>
                </a:moveTo>
                <a:lnTo>
                  <a:pt x="8443" y="4027"/>
                </a:lnTo>
                <a:lnTo>
                  <a:pt x="8606" y="4068"/>
                </a:lnTo>
                <a:cubicBezTo>
                  <a:pt x="9771" y="4416"/>
                  <a:pt x="10691" y="5254"/>
                  <a:pt x="11161" y="6378"/>
                </a:cubicBezTo>
                <a:lnTo>
                  <a:pt x="11223" y="6521"/>
                </a:lnTo>
                <a:lnTo>
                  <a:pt x="12879" y="6521"/>
                </a:lnTo>
                <a:lnTo>
                  <a:pt x="12879" y="9260"/>
                </a:lnTo>
                <a:lnTo>
                  <a:pt x="11223" y="9260"/>
                </a:lnTo>
                <a:lnTo>
                  <a:pt x="11161" y="9424"/>
                </a:lnTo>
                <a:cubicBezTo>
                  <a:pt x="10548" y="10916"/>
                  <a:pt x="9097" y="11877"/>
                  <a:pt x="7482" y="11877"/>
                </a:cubicBezTo>
                <a:cubicBezTo>
                  <a:pt x="5867" y="11877"/>
                  <a:pt x="4416" y="10916"/>
                  <a:pt x="3782" y="9424"/>
                </a:cubicBezTo>
                <a:lnTo>
                  <a:pt x="3721" y="9260"/>
                </a:lnTo>
                <a:lnTo>
                  <a:pt x="2085" y="9260"/>
                </a:lnTo>
                <a:lnTo>
                  <a:pt x="2085" y="6521"/>
                </a:lnTo>
                <a:lnTo>
                  <a:pt x="3721" y="6521"/>
                </a:lnTo>
                <a:lnTo>
                  <a:pt x="3782" y="6378"/>
                </a:lnTo>
                <a:cubicBezTo>
                  <a:pt x="4252" y="5254"/>
                  <a:pt x="5172" y="4416"/>
                  <a:pt x="6337" y="4068"/>
                </a:cubicBezTo>
                <a:lnTo>
                  <a:pt x="6501" y="4027"/>
                </a:lnTo>
                <a:lnTo>
                  <a:pt x="6501" y="2903"/>
                </a:lnTo>
                <a:close/>
                <a:moveTo>
                  <a:pt x="7482" y="0"/>
                </a:moveTo>
                <a:cubicBezTo>
                  <a:pt x="7134" y="0"/>
                  <a:pt x="6828" y="266"/>
                  <a:pt x="6828" y="593"/>
                </a:cubicBezTo>
                <a:lnTo>
                  <a:pt x="6828" y="797"/>
                </a:lnTo>
                <a:lnTo>
                  <a:pt x="4191" y="797"/>
                </a:lnTo>
                <a:cubicBezTo>
                  <a:pt x="3884" y="797"/>
                  <a:pt x="3618" y="1104"/>
                  <a:pt x="3618" y="1451"/>
                </a:cubicBezTo>
                <a:cubicBezTo>
                  <a:pt x="3618" y="1799"/>
                  <a:pt x="3884" y="2085"/>
                  <a:pt x="4191" y="2085"/>
                </a:cubicBezTo>
                <a:lnTo>
                  <a:pt x="6828" y="2085"/>
                </a:lnTo>
                <a:lnTo>
                  <a:pt x="6828" y="2412"/>
                </a:lnTo>
                <a:lnTo>
                  <a:pt x="6031" y="2412"/>
                </a:lnTo>
                <a:lnTo>
                  <a:pt x="6031" y="3659"/>
                </a:lnTo>
                <a:cubicBezTo>
                  <a:pt x="4865" y="4068"/>
                  <a:pt x="3925" y="4927"/>
                  <a:pt x="3414" y="6051"/>
                </a:cubicBezTo>
                <a:lnTo>
                  <a:pt x="2085" y="6051"/>
                </a:lnTo>
                <a:lnTo>
                  <a:pt x="2085" y="5887"/>
                </a:lnTo>
                <a:cubicBezTo>
                  <a:pt x="2085" y="5519"/>
                  <a:pt x="1799" y="5233"/>
                  <a:pt x="1431" y="5233"/>
                </a:cubicBezTo>
                <a:lnTo>
                  <a:pt x="634" y="5233"/>
                </a:lnTo>
                <a:cubicBezTo>
                  <a:pt x="286" y="5233"/>
                  <a:pt x="0" y="5519"/>
                  <a:pt x="0" y="5887"/>
                </a:cubicBezTo>
                <a:lnTo>
                  <a:pt x="0" y="9914"/>
                </a:lnTo>
                <a:cubicBezTo>
                  <a:pt x="0" y="10262"/>
                  <a:pt x="286" y="10548"/>
                  <a:pt x="634" y="10548"/>
                </a:cubicBezTo>
                <a:lnTo>
                  <a:pt x="1431" y="10548"/>
                </a:lnTo>
                <a:cubicBezTo>
                  <a:pt x="1799" y="10548"/>
                  <a:pt x="2085" y="10262"/>
                  <a:pt x="2085" y="9914"/>
                </a:cubicBezTo>
                <a:lnTo>
                  <a:pt x="2085" y="9751"/>
                </a:lnTo>
                <a:lnTo>
                  <a:pt x="3414" y="9751"/>
                </a:lnTo>
                <a:cubicBezTo>
                  <a:pt x="4129" y="11345"/>
                  <a:pt x="5724" y="12367"/>
                  <a:pt x="7482" y="12367"/>
                </a:cubicBezTo>
                <a:cubicBezTo>
                  <a:pt x="9240" y="12367"/>
                  <a:pt x="10834" y="11345"/>
                  <a:pt x="11550" y="9751"/>
                </a:cubicBezTo>
                <a:lnTo>
                  <a:pt x="12879" y="9751"/>
                </a:lnTo>
                <a:lnTo>
                  <a:pt x="12879" y="9914"/>
                </a:lnTo>
                <a:cubicBezTo>
                  <a:pt x="12879" y="10262"/>
                  <a:pt x="13165" y="10548"/>
                  <a:pt x="13533" y="10548"/>
                </a:cubicBezTo>
                <a:lnTo>
                  <a:pt x="14330" y="10548"/>
                </a:lnTo>
                <a:cubicBezTo>
                  <a:pt x="14678" y="10548"/>
                  <a:pt x="14984" y="10262"/>
                  <a:pt x="14984" y="9914"/>
                </a:cubicBezTo>
                <a:lnTo>
                  <a:pt x="14984" y="5887"/>
                </a:lnTo>
                <a:cubicBezTo>
                  <a:pt x="14984" y="5519"/>
                  <a:pt x="14678" y="5233"/>
                  <a:pt x="14330" y="5233"/>
                </a:cubicBezTo>
                <a:lnTo>
                  <a:pt x="13512" y="5233"/>
                </a:lnTo>
                <a:cubicBezTo>
                  <a:pt x="13165" y="5233"/>
                  <a:pt x="12879" y="5519"/>
                  <a:pt x="12879" y="5887"/>
                </a:cubicBezTo>
                <a:lnTo>
                  <a:pt x="12879" y="6051"/>
                </a:lnTo>
                <a:lnTo>
                  <a:pt x="11550" y="6051"/>
                </a:lnTo>
                <a:cubicBezTo>
                  <a:pt x="11039" y="4927"/>
                  <a:pt x="10099" y="4068"/>
                  <a:pt x="8933" y="3659"/>
                </a:cubicBezTo>
                <a:lnTo>
                  <a:pt x="8933" y="2412"/>
                </a:lnTo>
                <a:lnTo>
                  <a:pt x="8116" y="2412"/>
                </a:lnTo>
                <a:lnTo>
                  <a:pt x="8116" y="2085"/>
                </a:lnTo>
                <a:lnTo>
                  <a:pt x="10753" y="2085"/>
                </a:lnTo>
                <a:cubicBezTo>
                  <a:pt x="11080" y="2085"/>
                  <a:pt x="11345" y="1799"/>
                  <a:pt x="11345" y="1451"/>
                </a:cubicBezTo>
                <a:cubicBezTo>
                  <a:pt x="11345" y="1104"/>
                  <a:pt x="11080" y="797"/>
                  <a:pt x="10753" y="797"/>
                </a:cubicBezTo>
                <a:lnTo>
                  <a:pt x="8116" y="797"/>
                </a:lnTo>
                <a:lnTo>
                  <a:pt x="8116" y="593"/>
                </a:lnTo>
                <a:cubicBezTo>
                  <a:pt x="8116" y="266"/>
                  <a:pt x="7829" y="0"/>
                  <a:pt x="74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6"/>
          <p:cNvSpPr/>
          <p:nvPr/>
        </p:nvSpPr>
        <p:spPr>
          <a:xfrm>
            <a:off x="8040938" y="985200"/>
            <a:ext cx="1041600" cy="1041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6"/>
          <p:cNvSpPr/>
          <p:nvPr/>
        </p:nvSpPr>
        <p:spPr>
          <a:xfrm>
            <a:off x="8398441" y="1253680"/>
            <a:ext cx="326593" cy="504639"/>
          </a:xfrm>
          <a:custGeom>
            <a:rect b="b" l="l" r="r" t="t"/>
            <a:pathLst>
              <a:path extrusionOk="0" h="11530" w="7462">
                <a:moveTo>
                  <a:pt x="3741" y="511"/>
                </a:moveTo>
                <a:cubicBezTo>
                  <a:pt x="5581" y="511"/>
                  <a:pt x="6726" y="838"/>
                  <a:pt x="6930" y="1043"/>
                </a:cubicBezTo>
                <a:cubicBezTo>
                  <a:pt x="6726" y="1227"/>
                  <a:pt x="5581" y="1554"/>
                  <a:pt x="3741" y="1554"/>
                </a:cubicBezTo>
                <a:cubicBezTo>
                  <a:pt x="1901" y="1554"/>
                  <a:pt x="757" y="1227"/>
                  <a:pt x="552" y="1043"/>
                </a:cubicBezTo>
                <a:cubicBezTo>
                  <a:pt x="736" y="838"/>
                  <a:pt x="1881" y="511"/>
                  <a:pt x="3741" y="511"/>
                </a:cubicBezTo>
                <a:close/>
                <a:moveTo>
                  <a:pt x="6951" y="1615"/>
                </a:moveTo>
                <a:lnTo>
                  <a:pt x="6951" y="3639"/>
                </a:lnTo>
                <a:cubicBezTo>
                  <a:pt x="6808" y="3843"/>
                  <a:pt x="5642" y="4170"/>
                  <a:pt x="3741" y="4170"/>
                </a:cubicBezTo>
                <a:cubicBezTo>
                  <a:pt x="1820" y="4170"/>
                  <a:pt x="675" y="3843"/>
                  <a:pt x="532" y="3639"/>
                </a:cubicBezTo>
                <a:lnTo>
                  <a:pt x="532" y="1615"/>
                </a:lnTo>
                <a:cubicBezTo>
                  <a:pt x="1472" y="2065"/>
                  <a:pt x="3455" y="2065"/>
                  <a:pt x="3741" y="2065"/>
                </a:cubicBezTo>
                <a:cubicBezTo>
                  <a:pt x="4027" y="2065"/>
                  <a:pt x="5990" y="2065"/>
                  <a:pt x="6951" y="1615"/>
                </a:cubicBezTo>
                <a:close/>
                <a:moveTo>
                  <a:pt x="3741" y="5765"/>
                </a:moveTo>
                <a:cubicBezTo>
                  <a:pt x="4027" y="6317"/>
                  <a:pt x="4273" y="6889"/>
                  <a:pt x="4273" y="7052"/>
                </a:cubicBezTo>
                <a:cubicBezTo>
                  <a:pt x="4273" y="7298"/>
                  <a:pt x="4027" y="7482"/>
                  <a:pt x="3741" y="7482"/>
                </a:cubicBezTo>
                <a:cubicBezTo>
                  <a:pt x="3435" y="7482"/>
                  <a:pt x="3189" y="7298"/>
                  <a:pt x="3189" y="7052"/>
                </a:cubicBezTo>
                <a:cubicBezTo>
                  <a:pt x="3189" y="6889"/>
                  <a:pt x="3455" y="6317"/>
                  <a:pt x="3741" y="5765"/>
                </a:cubicBezTo>
                <a:close/>
                <a:moveTo>
                  <a:pt x="3741" y="4947"/>
                </a:moveTo>
                <a:cubicBezTo>
                  <a:pt x="3639" y="4947"/>
                  <a:pt x="3557" y="4988"/>
                  <a:pt x="3516" y="5070"/>
                </a:cubicBezTo>
                <a:cubicBezTo>
                  <a:pt x="3312" y="5438"/>
                  <a:pt x="2678" y="6623"/>
                  <a:pt x="2678" y="7052"/>
                </a:cubicBezTo>
                <a:cubicBezTo>
                  <a:pt x="2678" y="7584"/>
                  <a:pt x="3148" y="8013"/>
                  <a:pt x="3741" y="8013"/>
                </a:cubicBezTo>
                <a:cubicBezTo>
                  <a:pt x="4314" y="8013"/>
                  <a:pt x="4804" y="7584"/>
                  <a:pt x="4804" y="7052"/>
                </a:cubicBezTo>
                <a:cubicBezTo>
                  <a:pt x="4804" y="6623"/>
                  <a:pt x="4150" y="5438"/>
                  <a:pt x="3966" y="5070"/>
                </a:cubicBezTo>
                <a:cubicBezTo>
                  <a:pt x="3925" y="4988"/>
                  <a:pt x="3823" y="4947"/>
                  <a:pt x="3741" y="4947"/>
                </a:cubicBezTo>
                <a:close/>
                <a:moveTo>
                  <a:pt x="6951" y="4252"/>
                </a:moveTo>
                <a:lnTo>
                  <a:pt x="6951" y="7768"/>
                </a:lnTo>
                <a:cubicBezTo>
                  <a:pt x="6808" y="7972"/>
                  <a:pt x="5642" y="8299"/>
                  <a:pt x="3741" y="8299"/>
                </a:cubicBezTo>
                <a:cubicBezTo>
                  <a:pt x="1820" y="8299"/>
                  <a:pt x="675" y="7972"/>
                  <a:pt x="532" y="7768"/>
                </a:cubicBezTo>
                <a:lnTo>
                  <a:pt x="532" y="4252"/>
                </a:lnTo>
                <a:cubicBezTo>
                  <a:pt x="1472" y="4681"/>
                  <a:pt x="3455" y="4702"/>
                  <a:pt x="3741" y="4702"/>
                </a:cubicBezTo>
                <a:cubicBezTo>
                  <a:pt x="4027" y="4702"/>
                  <a:pt x="5990" y="4681"/>
                  <a:pt x="6951" y="4252"/>
                </a:cubicBezTo>
                <a:close/>
                <a:moveTo>
                  <a:pt x="6951" y="8381"/>
                </a:moveTo>
                <a:lnTo>
                  <a:pt x="6951" y="10282"/>
                </a:lnTo>
                <a:cubicBezTo>
                  <a:pt x="6828" y="10507"/>
                  <a:pt x="5601" y="11018"/>
                  <a:pt x="3741" y="11018"/>
                </a:cubicBezTo>
                <a:cubicBezTo>
                  <a:pt x="1881" y="11018"/>
                  <a:pt x="634" y="10507"/>
                  <a:pt x="532" y="10282"/>
                </a:cubicBezTo>
                <a:lnTo>
                  <a:pt x="532" y="8381"/>
                </a:lnTo>
                <a:cubicBezTo>
                  <a:pt x="1472" y="8810"/>
                  <a:pt x="3455" y="8831"/>
                  <a:pt x="3741" y="8831"/>
                </a:cubicBezTo>
                <a:cubicBezTo>
                  <a:pt x="4027" y="8831"/>
                  <a:pt x="5990" y="8810"/>
                  <a:pt x="6951" y="8381"/>
                </a:cubicBezTo>
                <a:close/>
                <a:moveTo>
                  <a:pt x="3741" y="0"/>
                </a:moveTo>
                <a:cubicBezTo>
                  <a:pt x="2331" y="0"/>
                  <a:pt x="614" y="184"/>
                  <a:pt x="143" y="715"/>
                </a:cubicBezTo>
                <a:cubicBezTo>
                  <a:pt x="62" y="756"/>
                  <a:pt x="0" y="838"/>
                  <a:pt x="0" y="940"/>
                </a:cubicBezTo>
                <a:lnTo>
                  <a:pt x="0" y="10303"/>
                </a:lnTo>
                <a:cubicBezTo>
                  <a:pt x="0" y="11039"/>
                  <a:pt x="1922" y="11529"/>
                  <a:pt x="3741" y="11529"/>
                </a:cubicBezTo>
                <a:cubicBezTo>
                  <a:pt x="5540" y="11529"/>
                  <a:pt x="7462" y="11039"/>
                  <a:pt x="7462" y="10303"/>
                </a:cubicBezTo>
                <a:lnTo>
                  <a:pt x="7462" y="940"/>
                </a:lnTo>
                <a:cubicBezTo>
                  <a:pt x="7462" y="838"/>
                  <a:pt x="7421" y="756"/>
                  <a:pt x="7339" y="715"/>
                </a:cubicBezTo>
                <a:cubicBezTo>
                  <a:pt x="6869" y="184"/>
                  <a:pt x="5131" y="0"/>
                  <a:pt x="37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6"/>
          <p:cNvSpPr/>
          <p:nvPr/>
        </p:nvSpPr>
        <p:spPr>
          <a:xfrm>
            <a:off x="7534888" y="1816563"/>
            <a:ext cx="1041600" cy="1041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6"/>
          <p:cNvSpPr/>
          <p:nvPr/>
        </p:nvSpPr>
        <p:spPr>
          <a:xfrm>
            <a:off x="7794417" y="2083927"/>
            <a:ext cx="522540" cy="506871"/>
          </a:xfrm>
          <a:custGeom>
            <a:rect b="b" l="l" r="r" t="t"/>
            <a:pathLst>
              <a:path extrusionOk="0" h="11581" w="11939">
                <a:moveTo>
                  <a:pt x="634" y="563"/>
                </a:moveTo>
                <a:lnTo>
                  <a:pt x="3966" y="1319"/>
                </a:lnTo>
                <a:cubicBezTo>
                  <a:pt x="3966" y="1360"/>
                  <a:pt x="3945" y="1421"/>
                  <a:pt x="3925" y="1462"/>
                </a:cubicBezTo>
                <a:lnTo>
                  <a:pt x="593" y="706"/>
                </a:lnTo>
                <a:lnTo>
                  <a:pt x="634" y="563"/>
                </a:lnTo>
                <a:close/>
                <a:moveTo>
                  <a:pt x="5131" y="992"/>
                </a:moveTo>
                <a:cubicBezTo>
                  <a:pt x="5478" y="992"/>
                  <a:pt x="5785" y="1237"/>
                  <a:pt x="5846" y="1564"/>
                </a:cubicBezTo>
                <a:cubicBezTo>
                  <a:pt x="5846" y="1626"/>
                  <a:pt x="5846" y="1667"/>
                  <a:pt x="5846" y="1707"/>
                </a:cubicBezTo>
                <a:cubicBezTo>
                  <a:pt x="5846" y="1748"/>
                  <a:pt x="5846" y="1789"/>
                  <a:pt x="5846" y="1830"/>
                </a:cubicBezTo>
                <a:cubicBezTo>
                  <a:pt x="5846" y="1851"/>
                  <a:pt x="5826" y="1851"/>
                  <a:pt x="5826" y="1871"/>
                </a:cubicBezTo>
                <a:cubicBezTo>
                  <a:pt x="5826" y="1891"/>
                  <a:pt x="5826" y="1891"/>
                  <a:pt x="5826" y="1912"/>
                </a:cubicBezTo>
                <a:cubicBezTo>
                  <a:pt x="5806" y="1953"/>
                  <a:pt x="5785" y="2014"/>
                  <a:pt x="5765" y="2055"/>
                </a:cubicBezTo>
                <a:cubicBezTo>
                  <a:pt x="5642" y="2280"/>
                  <a:pt x="5397" y="2423"/>
                  <a:pt x="5131" y="2423"/>
                </a:cubicBezTo>
                <a:cubicBezTo>
                  <a:pt x="4763" y="2423"/>
                  <a:pt x="4456" y="2137"/>
                  <a:pt x="4436" y="1769"/>
                </a:cubicBezTo>
                <a:cubicBezTo>
                  <a:pt x="4436" y="1748"/>
                  <a:pt x="4416" y="1728"/>
                  <a:pt x="4416" y="1707"/>
                </a:cubicBezTo>
                <a:cubicBezTo>
                  <a:pt x="4416" y="1667"/>
                  <a:pt x="4436" y="1626"/>
                  <a:pt x="4436" y="1585"/>
                </a:cubicBezTo>
                <a:cubicBezTo>
                  <a:pt x="4436" y="1564"/>
                  <a:pt x="4436" y="1544"/>
                  <a:pt x="4456" y="1523"/>
                </a:cubicBezTo>
                <a:cubicBezTo>
                  <a:pt x="4456" y="1503"/>
                  <a:pt x="4456" y="1483"/>
                  <a:pt x="4456" y="1462"/>
                </a:cubicBezTo>
                <a:cubicBezTo>
                  <a:pt x="4477" y="1442"/>
                  <a:pt x="4477" y="1421"/>
                  <a:pt x="4497" y="1401"/>
                </a:cubicBezTo>
                <a:cubicBezTo>
                  <a:pt x="4497" y="1380"/>
                  <a:pt x="4497" y="1380"/>
                  <a:pt x="4518" y="1360"/>
                </a:cubicBezTo>
                <a:cubicBezTo>
                  <a:pt x="4518" y="1340"/>
                  <a:pt x="4538" y="1319"/>
                  <a:pt x="4559" y="1278"/>
                </a:cubicBezTo>
                <a:cubicBezTo>
                  <a:pt x="4702" y="1115"/>
                  <a:pt x="4906" y="992"/>
                  <a:pt x="5131" y="992"/>
                </a:cubicBezTo>
                <a:close/>
                <a:moveTo>
                  <a:pt x="10793" y="1605"/>
                </a:moveTo>
                <a:lnTo>
                  <a:pt x="11243" y="1748"/>
                </a:lnTo>
                <a:lnTo>
                  <a:pt x="11407" y="2975"/>
                </a:lnTo>
                <a:lnTo>
                  <a:pt x="10548" y="4549"/>
                </a:lnTo>
                <a:lnTo>
                  <a:pt x="10119" y="4426"/>
                </a:lnTo>
                <a:lnTo>
                  <a:pt x="9976" y="2995"/>
                </a:lnTo>
                <a:cubicBezTo>
                  <a:pt x="9976" y="2873"/>
                  <a:pt x="9894" y="2791"/>
                  <a:pt x="9771" y="2770"/>
                </a:cubicBezTo>
                <a:lnTo>
                  <a:pt x="6419" y="2014"/>
                </a:lnTo>
                <a:lnTo>
                  <a:pt x="6398" y="1851"/>
                </a:lnTo>
                <a:lnTo>
                  <a:pt x="9833" y="2627"/>
                </a:lnTo>
                <a:cubicBezTo>
                  <a:pt x="9850" y="2631"/>
                  <a:pt x="9868" y="2633"/>
                  <a:pt x="9885" y="2633"/>
                </a:cubicBezTo>
                <a:cubicBezTo>
                  <a:pt x="9969" y="2633"/>
                  <a:pt x="10048" y="2593"/>
                  <a:pt x="10098" y="2525"/>
                </a:cubicBezTo>
                <a:lnTo>
                  <a:pt x="10793" y="1605"/>
                </a:lnTo>
                <a:close/>
                <a:moveTo>
                  <a:pt x="5969" y="2627"/>
                </a:moveTo>
                <a:lnTo>
                  <a:pt x="6276" y="5244"/>
                </a:lnTo>
                <a:lnTo>
                  <a:pt x="6276" y="5244"/>
                </a:lnTo>
                <a:lnTo>
                  <a:pt x="4088" y="4549"/>
                </a:lnTo>
                <a:lnTo>
                  <a:pt x="4313" y="2627"/>
                </a:lnTo>
                <a:cubicBezTo>
                  <a:pt x="4538" y="2811"/>
                  <a:pt x="4824" y="2954"/>
                  <a:pt x="5131" y="2954"/>
                </a:cubicBezTo>
                <a:cubicBezTo>
                  <a:pt x="5458" y="2954"/>
                  <a:pt x="5744" y="2811"/>
                  <a:pt x="5969" y="2627"/>
                </a:cubicBezTo>
                <a:close/>
                <a:moveTo>
                  <a:pt x="4027" y="5080"/>
                </a:moveTo>
                <a:lnTo>
                  <a:pt x="6010" y="5694"/>
                </a:lnTo>
                <a:lnTo>
                  <a:pt x="3782" y="7104"/>
                </a:lnTo>
                <a:lnTo>
                  <a:pt x="3782" y="7104"/>
                </a:lnTo>
                <a:lnTo>
                  <a:pt x="4027" y="5080"/>
                </a:lnTo>
                <a:close/>
                <a:moveTo>
                  <a:pt x="6378" y="6082"/>
                </a:moveTo>
                <a:lnTo>
                  <a:pt x="6685" y="8535"/>
                </a:lnTo>
                <a:lnTo>
                  <a:pt x="4048" y="7554"/>
                </a:lnTo>
                <a:lnTo>
                  <a:pt x="6378" y="6082"/>
                </a:lnTo>
                <a:close/>
                <a:moveTo>
                  <a:pt x="3680" y="7963"/>
                </a:moveTo>
                <a:lnTo>
                  <a:pt x="6746" y="9107"/>
                </a:lnTo>
                <a:lnTo>
                  <a:pt x="6828" y="9782"/>
                </a:lnTo>
                <a:lnTo>
                  <a:pt x="3455" y="9782"/>
                </a:lnTo>
                <a:lnTo>
                  <a:pt x="3680" y="7963"/>
                </a:lnTo>
                <a:close/>
                <a:moveTo>
                  <a:pt x="9608" y="10293"/>
                </a:moveTo>
                <a:lnTo>
                  <a:pt x="9608" y="11070"/>
                </a:lnTo>
                <a:lnTo>
                  <a:pt x="981" y="11070"/>
                </a:lnTo>
                <a:lnTo>
                  <a:pt x="981" y="10293"/>
                </a:lnTo>
                <a:close/>
                <a:moveTo>
                  <a:pt x="418" y="0"/>
                </a:moveTo>
                <a:cubicBezTo>
                  <a:pt x="307" y="0"/>
                  <a:pt x="218" y="77"/>
                  <a:pt x="184" y="195"/>
                </a:cubicBezTo>
                <a:lnTo>
                  <a:pt x="0" y="828"/>
                </a:lnTo>
                <a:cubicBezTo>
                  <a:pt x="0" y="910"/>
                  <a:pt x="0" y="972"/>
                  <a:pt x="41" y="1033"/>
                </a:cubicBezTo>
                <a:cubicBezTo>
                  <a:pt x="61" y="1094"/>
                  <a:pt x="123" y="1135"/>
                  <a:pt x="164" y="1156"/>
                </a:cubicBezTo>
                <a:lnTo>
                  <a:pt x="184" y="1156"/>
                </a:lnTo>
                <a:lnTo>
                  <a:pt x="184" y="5673"/>
                </a:lnTo>
                <a:cubicBezTo>
                  <a:pt x="184" y="5816"/>
                  <a:pt x="286" y="5939"/>
                  <a:pt x="429" y="5939"/>
                </a:cubicBezTo>
                <a:cubicBezTo>
                  <a:pt x="572" y="5939"/>
                  <a:pt x="695" y="5816"/>
                  <a:pt x="695" y="5673"/>
                </a:cubicBezTo>
                <a:lnTo>
                  <a:pt x="695" y="1258"/>
                </a:lnTo>
                <a:lnTo>
                  <a:pt x="3864" y="1973"/>
                </a:lnTo>
                <a:lnTo>
                  <a:pt x="3537" y="4712"/>
                </a:lnTo>
                <a:lnTo>
                  <a:pt x="2923" y="9782"/>
                </a:lnTo>
                <a:lnTo>
                  <a:pt x="716" y="9782"/>
                </a:lnTo>
                <a:cubicBezTo>
                  <a:pt x="572" y="9782"/>
                  <a:pt x="450" y="9905"/>
                  <a:pt x="450" y="10048"/>
                </a:cubicBezTo>
                <a:lnTo>
                  <a:pt x="450" y="11336"/>
                </a:lnTo>
                <a:cubicBezTo>
                  <a:pt x="450" y="11479"/>
                  <a:pt x="572" y="11581"/>
                  <a:pt x="716" y="11581"/>
                </a:cubicBezTo>
                <a:lnTo>
                  <a:pt x="9873" y="11581"/>
                </a:lnTo>
                <a:cubicBezTo>
                  <a:pt x="10017" y="11581"/>
                  <a:pt x="10139" y="11479"/>
                  <a:pt x="10139" y="11336"/>
                </a:cubicBezTo>
                <a:lnTo>
                  <a:pt x="10139" y="10048"/>
                </a:lnTo>
                <a:cubicBezTo>
                  <a:pt x="10139" y="9905"/>
                  <a:pt x="10017" y="9782"/>
                  <a:pt x="9873" y="9782"/>
                </a:cubicBezTo>
                <a:lnTo>
                  <a:pt x="7359" y="9782"/>
                </a:lnTo>
                <a:lnTo>
                  <a:pt x="6480" y="2566"/>
                </a:lnTo>
                <a:lnTo>
                  <a:pt x="6480" y="2566"/>
                </a:lnTo>
                <a:lnTo>
                  <a:pt x="9485" y="3241"/>
                </a:lnTo>
                <a:lnTo>
                  <a:pt x="9608" y="4672"/>
                </a:lnTo>
                <a:cubicBezTo>
                  <a:pt x="9628" y="4794"/>
                  <a:pt x="9710" y="4876"/>
                  <a:pt x="9812" y="4896"/>
                </a:cubicBezTo>
                <a:lnTo>
                  <a:pt x="10037" y="4958"/>
                </a:lnTo>
                <a:lnTo>
                  <a:pt x="10037" y="8065"/>
                </a:lnTo>
                <a:cubicBezTo>
                  <a:pt x="10037" y="8208"/>
                  <a:pt x="10139" y="8310"/>
                  <a:pt x="10282" y="8310"/>
                </a:cubicBezTo>
                <a:cubicBezTo>
                  <a:pt x="10425" y="8310"/>
                  <a:pt x="10548" y="8208"/>
                  <a:pt x="10548" y="8065"/>
                </a:cubicBezTo>
                <a:lnTo>
                  <a:pt x="10548" y="5080"/>
                </a:lnTo>
                <a:lnTo>
                  <a:pt x="10630" y="5101"/>
                </a:lnTo>
                <a:lnTo>
                  <a:pt x="10691" y="5101"/>
                </a:lnTo>
                <a:cubicBezTo>
                  <a:pt x="10773" y="5101"/>
                  <a:pt x="10875" y="5060"/>
                  <a:pt x="10916" y="4978"/>
                </a:cubicBezTo>
                <a:lnTo>
                  <a:pt x="11897" y="3138"/>
                </a:lnTo>
                <a:cubicBezTo>
                  <a:pt x="11938" y="3098"/>
                  <a:pt x="11938" y="3036"/>
                  <a:pt x="11938" y="2995"/>
                </a:cubicBezTo>
                <a:lnTo>
                  <a:pt x="11734" y="1523"/>
                </a:lnTo>
                <a:cubicBezTo>
                  <a:pt x="11734" y="1421"/>
                  <a:pt x="11652" y="1340"/>
                  <a:pt x="11550" y="1299"/>
                </a:cubicBezTo>
                <a:lnTo>
                  <a:pt x="10773" y="1074"/>
                </a:lnTo>
                <a:cubicBezTo>
                  <a:pt x="10740" y="1063"/>
                  <a:pt x="10709" y="1058"/>
                  <a:pt x="10679" y="1058"/>
                </a:cubicBezTo>
                <a:cubicBezTo>
                  <a:pt x="10598" y="1058"/>
                  <a:pt x="10532" y="1096"/>
                  <a:pt x="10487" y="1156"/>
                </a:cubicBezTo>
                <a:lnTo>
                  <a:pt x="9771" y="2075"/>
                </a:lnTo>
                <a:lnTo>
                  <a:pt x="6296" y="1299"/>
                </a:lnTo>
                <a:cubicBezTo>
                  <a:pt x="6133" y="828"/>
                  <a:pt x="5683" y="481"/>
                  <a:pt x="5131" y="481"/>
                </a:cubicBezTo>
                <a:cubicBezTo>
                  <a:pt x="4783" y="481"/>
                  <a:pt x="4477" y="624"/>
                  <a:pt x="4252" y="849"/>
                </a:cubicBezTo>
                <a:lnTo>
                  <a:pt x="491" y="11"/>
                </a:lnTo>
                <a:cubicBezTo>
                  <a:pt x="466" y="4"/>
                  <a:pt x="441" y="0"/>
                  <a:pt x="4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6"/>
          <p:cNvSpPr/>
          <p:nvPr/>
        </p:nvSpPr>
        <p:spPr>
          <a:xfrm>
            <a:off x="668875" y="3438200"/>
            <a:ext cx="1041600" cy="1041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6"/>
          <p:cNvSpPr/>
          <p:nvPr/>
        </p:nvSpPr>
        <p:spPr>
          <a:xfrm>
            <a:off x="620175" y="3058750"/>
            <a:ext cx="618000" cy="618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36"/>
          <p:cNvSpPr/>
          <p:nvPr/>
        </p:nvSpPr>
        <p:spPr>
          <a:xfrm>
            <a:off x="817906" y="3173620"/>
            <a:ext cx="222480" cy="388203"/>
          </a:xfrm>
          <a:custGeom>
            <a:rect b="b" l="l" r="r" t="t"/>
            <a:pathLst>
              <a:path extrusionOk="0" h="3926" w="2250">
                <a:moveTo>
                  <a:pt x="1831" y="2305"/>
                </a:moveTo>
                <a:cubicBezTo>
                  <a:pt x="1822" y="2305"/>
                  <a:pt x="1811" y="2307"/>
                  <a:pt x="1800" y="2310"/>
                </a:cubicBezTo>
                <a:cubicBezTo>
                  <a:pt x="1759" y="2331"/>
                  <a:pt x="1718" y="2372"/>
                  <a:pt x="1738" y="2433"/>
                </a:cubicBezTo>
                <a:cubicBezTo>
                  <a:pt x="1800" y="2617"/>
                  <a:pt x="1800" y="2699"/>
                  <a:pt x="1800" y="2740"/>
                </a:cubicBezTo>
                <a:cubicBezTo>
                  <a:pt x="1800" y="2985"/>
                  <a:pt x="1697" y="3189"/>
                  <a:pt x="1513" y="3312"/>
                </a:cubicBezTo>
                <a:cubicBezTo>
                  <a:pt x="1452" y="3353"/>
                  <a:pt x="1452" y="3414"/>
                  <a:pt x="1473" y="3455"/>
                </a:cubicBezTo>
                <a:cubicBezTo>
                  <a:pt x="1493" y="3476"/>
                  <a:pt x="1534" y="3476"/>
                  <a:pt x="1554" y="3476"/>
                </a:cubicBezTo>
                <a:lnTo>
                  <a:pt x="1616" y="3476"/>
                </a:lnTo>
                <a:cubicBezTo>
                  <a:pt x="1861" y="3312"/>
                  <a:pt x="2004" y="3046"/>
                  <a:pt x="2004" y="2740"/>
                </a:cubicBezTo>
                <a:cubicBezTo>
                  <a:pt x="2004" y="2658"/>
                  <a:pt x="1963" y="2535"/>
                  <a:pt x="1922" y="2372"/>
                </a:cubicBezTo>
                <a:cubicBezTo>
                  <a:pt x="1906" y="2338"/>
                  <a:pt x="1875" y="2305"/>
                  <a:pt x="1831" y="2305"/>
                </a:cubicBezTo>
                <a:close/>
                <a:moveTo>
                  <a:pt x="1125" y="307"/>
                </a:moveTo>
                <a:cubicBezTo>
                  <a:pt x="1493" y="1084"/>
                  <a:pt x="2065" y="2392"/>
                  <a:pt x="2065" y="2801"/>
                </a:cubicBezTo>
                <a:cubicBezTo>
                  <a:pt x="2065" y="3312"/>
                  <a:pt x="1636" y="3741"/>
                  <a:pt x="1125" y="3741"/>
                </a:cubicBezTo>
                <a:cubicBezTo>
                  <a:pt x="594" y="3741"/>
                  <a:pt x="185" y="3312"/>
                  <a:pt x="185" y="2801"/>
                </a:cubicBezTo>
                <a:cubicBezTo>
                  <a:pt x="185" y="2392"/>
                  <a:pt x="757" y="1084"/>
                  <a:pt x="1125" y="307"/>
                </a:cubicBezTo>
                <a:close/>
                <a:moveTo>
                  <a:pt x="1125" y="0"/>
                </a:moveTo>
                <a:cubicBezTo>
                  <a:pt x="1084" y="0"/>
                  <a:pt x="1064" y="21"/>
                  <a:pt x="1043" y="62"/>
                </a:cubicBezTo>
                <a:cubicBezTo>
                  <a:pt x="1002" y="144"/>
                  <a:pt x="1" y="2208"/>
                  <a:pt x="1" y="2801"/>
                </a:cubicBezTo>
                <a:cubicBezTo>
                  <a:pt x="1" y="3414"/>
                  <a:pt x="491" y="3925"/>
                  <a:pt x="1125" y="3925"/>
                </a:cubicBezTo>
                <a:cubicBezTo>
                  <a:pt x="1738" y="3925"/>
                  <a:pt x="2249" y="3414"/>
                  <a:pt x="2249" y="2801"/>
                </a:cubicBezTo>
                <a:cubicBezTo>
                  <a:pt x="2249" y="2208"/>
                  <a:pt x="1248" y="144"/>
                  <a:pt x="1207" y="62"/>
                </a:cubicBezTo>
                <a:cubicBezTo>
                  <a:pt x="1186" y="21"/>
                  <a:pt x="1166" y="0"/>
                  <a:pt x="11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36"/>
          <p:cNvSpPr/>
          <p:nvPr/>
        </p:nvSpPr>
        <p:spPr>
          <a:xfrm>
            <a:off x="937354" y="3710679"/>
            <a:ext cx="504639" cy="496630"/>
          </a:xfrm>
          <a:custGeom>
            <a:rect b="b" l="l" r="r" t="t"/>
            <a:pathLst>
              <a:path extrusionOk="0" h="11347" w="11530">
                <a:moveTo>
                  <a:pt x="5990" y="6399"/>
                </a:moveTo>
                <a:cubicBezTo>
                  <a:pt x="6460" y="6931"/>
                  <a:pt x="7032" y="7748"/>
                  <a:pt x="6337" y="9282"/>
                </a:cubicBezTo>
                <a:cubicBezTo>
                  <a:pt x="6296" y="9384"/>
                  <a:pt x="6235" y="9527"/>
                  <a:pt x="6194" y="9650"/>
                </a:cubicBezTo>
                <a:lnTo>
                  <a:pt x="5499" y="9650"/>
                </a:lnTo>
                <a:cubicBezTo>
                  <a:pt x="4988" y="9057"/>
                  <a:pt x="4845" y="8566"/>
                  <a:pt x="5070" y="8116"/>
                </a:cubicBezTo>
                <a:cubicBezTo>
                  <a:pt x="5172" y="7932"/>
                  <a:pt x="5295" y="7789"/>
                  <a:pt x="5417" y="7646"/>
                </a:cubicBezTo>
                <a:cubicBezTo>
                  <a:pt x="5622" y="7421"/>
                  <a:pt x="5806" y="7197"/>
                  <a:pt x="5929" y="6849"/>
                </a:cubicBezTo>
                <a:cubicBezTo>
                  <a:pt x="5949" y="6726"/>
                  <a:pt x="5969" y="6563"/>
                  <a:pt x="5990" y="6399"/>
                </a:cubicBezTo>
                <a:close/>
                <a:moveTo>
                  <a:pt x="5499" y="4110"/>
                </a:moveTo>
                <a:lnTo>
                  <a:pt x="5540" y="4151"/>
                </a:lnTo>
                <a:cubicBezTo>
                  <a:pt x="6501" y="5111"/>
                  <a:pt x="8116" y="6706"/>
                  <a:pt x="6848" y="9261"/>
                </a:cubicBezTo>
                <a:lnTo>
                  <a:pt x="6869" y="9261"/>
                </a:lnTo>
                <a:cubicBezTo>
                  <a:pt x="6787" y="9425"/>
                  <a:pt x="6705" y="9588"/>
                  <a:pt x="6644" y="9772"/>
                </a:cubicBezTo>
                <a:lnTo>
                  <a:pt x="6583" y="9772"/>
                </a:lnTo>
                <a:cubicBezTo>
                  <a:pt x="6624" y="9670"/>
                  <a:pt x="6685" y="9547"/>
                  <a:pt x="6726" y="9466"/>
                </a:cubicBezTo>
                <a:cubicBezTo>
                  <a:pt x="7584" y="7585"/>
                  <a:pt x="6685" y="6563"/>
                  <a:pt x="6194" y="6011"/>
                </a:cubicBezTo>
                <a:cubicBezTo>
                  <a:pt x="6092" y="5909"/>
                  <a:pt x="6010" y="5807"/>
                  <a:pt x="5969" y="5745"/>
                </a:cubicBezTo>
                <a:cubicBezTo>
                  <a:pt x="5925" y="5685"/>
                  <a:pt x="5869" y="5647"/>
                  <a:pt x="5802" y="5647"/>
                </a:cubicBezTo>
                <a:cubicBezTo>
                  <a:pt x="5777" y="5647"/>
                  <a:pt x="5751" y="5652"/>
                  <a:pt x="5724" y="5663"/>
                </a:cubicBezTo>
                <a:cubicBezTo>
                  <a:pt x="5642" y="5684"/>
                  <a:pt x="5581" y="5766"/>
                  <a:pt x="5581" y="5847"/>
                </a:cubicBezTo>
                <a:lnTo>
                  <a:pt x="5581" y="5950"/>
                </a:lnTo>
                <a:cubicBezTo>
                  <a:pt x="5581" y="6215"/>
                  <a:pt x="5581" y="6563"/>
                  <a:pt x="5520" y="6726"/>
                </a:cubicBezTo>
                <a:cubicBezTo>
                  <a:pt x="5438" y="6992"/>
                  <a:pt x="5274" y="7176"/>
                  <a:pt x="5111" y="7381"/>
                </a:cubicBezTo>
                <a:cubicBezTo>
                  <a:pt x="4968" y="7544"/>
                  <a:pt x="4804" y="7708"/>
                  <a:pt x="4702" y="7932"/>
                </a:cubicBezTo>
                <a:cubicBezTo>
                  <a:pt x="4436" y="8464"/>
                  <a:pt x="4518" y="9016"/>
                  <a:pt x="4927" y="9609"/>
                </a:cubicBezTo>
                <a:cubicBezTo>
                  <a:pt x="4089" y="8975"/>
                  <a:pt x="3537" y="8362"/>
                  <a:pt x="3987" y="7381"/>
                </a:cubicBezTo>
                <a:cubicBezTo>
                  <a:pt x="4150" y="7053"/>
                  <a:pt x="4395" y="6788"/>
                  <a:pt x="4641" y="6522"/>
                </a:cubicBezTo>
                <a:cubicBezTo>
                  <a:pt x="4988" y="6134"/>
                  <a:pt x="5336" y="5745"/>
                  <a:pt x="5479" y="5152"/>
                </a:cubicBezTo>
                <a:cubicBezTo>
                  <a:pt x="5561" y="4887"/>
                  <a:pt x="5540" y="4498"/>
                  <a:pt x="5499" y="4110"/>
                </a:cubicBezTo>
                <a:close/>
                <a:moveTo>
                  <a:pt x="5236" y="3325"/>
                </a:moveTo>
                <a:cubicBezTo>
                  <a:pt x="5214" y="3325"/>
                  <a:pt x="5193" y="3328"/>
                  <a:pt x="5172" y="3333"/>
                </a:cubicBezTo>
                <a:cubicBezTo>
                  <a:pt x="5090" y="3374"/>
                  <a:pt x="5029" y="3456"/>
                  <a:pt x="5050" y="3558"/>
                </a:cubicBezTo>
                <a:lnTo>
                  <a:pt x="5070" y="3721"/>
                </a:lnTo>
                <a:cubicBezTo>
                  <a:pt x="5111" y="4171"/>
                  <a:pt x="5172" y="4744"/>
                  <a:pt x="5090" y="5050"/>
                </a:cubicBezTo>
                <a:cubicBezTo>
                  <a:pt x="4968" y="5520"/>
                  <a:pt x="4661" y="5868"/>
                  <a:pt x="4334" y="6236"/>
                </a:cubicBezTo>
                <a:cubicBezTo>
                  <a:pt x="4089" y="6522"/>
                  <a:pt x="3803" y="6829"/>
                  <a:pt x="3619" y="7197"/>
                </a:cubicBezTo>
                <a:cubicBezTo>
                  <a:pt x="2924" y="8668"/>
                  <a:pt x="4150" y="9547"/>
                  <a:pt x="4968" y="10140"/>
                </a:cubicBezTo>
                <a:cubicBezTo>
                  <a:pt x="5009" y="10161"/>
                  <a:pt x="5050" y="10181"/>
                  <a:pt x="5090" y="10181"/>
                </a:cubicBezTo>
                <a:lnTo>
                  <a:pt x="6787" y="10181"/>
                </a:lnTo>
                <a:cubicBezTo>
                  <a:pt x="6889" y="10181"/>
                  <a:pt x="6971" y="10120"/>
                  <a:pt x="6991" y="10038"/>
                </a:cubicBezTo>
                <a:cubicBezTo>
                  <a:pt x="7053" y="9834"/>
                  <a:pt x="7135" y="9629"/>
                  <a:pt x="7237" y="9445"/>
                </a:cubicBezTo>
                <a:cubicBezTo>
                  <a:pt x="8627" y="6624"/>
                  <a:pt x="6808" y="4825"/>
                  <a:pt x="5847" y="3865"/>
                </a:cubicBezTo>
                <a:cubicBezTo>
                  <a:pt x="5663" y="3681"/>
                  <a:pt x="5499" y="3517"/>
                  <a:pt x="5397" y="3394"/>
                </a:cubicBezTo>
                <a:cubicBezTo>
                  <a:pt x="5366" y="3348"/>
                  <a:pt x="5301" y="3325"/>
                  <a:pt x="5236" y="3325"/>
                </a:cubicBezTo>
                <a:close/>
                <a:moveTo>
                  <a:pt x="5029" y="10242"/>
                </a:moveTo>
                <a:cubicBezTo>
                  <a:pt x="4927" y="10242"/>
                  <a:pt x="4825" y="10324"/>
                  <a:pt x="4825" y="10447"/>
                </a:cubicBezTo>
                <a:cubicBezTo>
                  <a:pt x="4825" y="10549"/>
                  <a:pt x="4927" y="10651"/>
                  <a:pt x="5029" y="10651"/>
                </a:cubicBezTo>
                <a:lnTo>
                  <a:pt x="6869" y="10651"/>
                </a:lnTo>
                <a:cubicBezTo>
                  <a:pt x="6991" y="10651"/>
                  <a:pt x="7073" y="10549"/>
                  <a:pt x="7073" y="10447"/>
                </a:cubicBezTo>
                <a:cubicBezTo>
                  <a:pt x="7073" y="10324"/>
                  <a:pt x="6991" y="10242"/>
                  <a:pt x="6869" y="10242"/>
                </a:cubicBezTo>
                <a:close/>
                <a:moveTo>
                  <a:pt x="5765" y="900"/>
                </a:moveTo>
                <a:lnTo>
                  <a:pt x="10794" y="10794"/>
                </a:lnTo>
                <a:lnTo>
                  <a:pt x="757" y="10794"/>
                </a:lnTo>
                <a:lnTo>
                  <a:pt x="5765" y="900"/>
                </a:lnTo>
                <a:close/>
                <a:moveTo>
                  <a:pt x="5765" y="1"/>
                </a:moveTo>
                <a:cubicBezTo>
                  <a:pt x="5663" y="1"/>
                  <a:pt x="5561" y="62"/>
                  <a:pt x="5520" y="165"/>
                </a:cubicBezTo>
                <a:lnTo>
                  <a:pt x="41" y="10937"/>
                </a:lnTo>
                <a:cubicBezTo>
                  <a:pt x="0" y="11019"/>
                  <a:pt x="0" y="11142"/>
                  <a:pt x="41" y="11224"/>
                </a:cubicBezTo>
                <a:cubicBezTo>
                  <a:pt x="103" y="11305"/>
                  <a:pt x="184" y="11346"/>
                  <a:pt x="287" y="11346"/>
                </a:cubicBezTo>
                <a:lnTo>
                  <a:pt x="11243" y="11346"/>
                </a:lnTo>
                <a:cubicBezTo>
                  <a:pt x="11407" y="11346"/>
                  <a:pt x="11530" y="11224"/>
                  <a:pt x="11530" y="11060"/>
                </a:cubicBezTo>
                <a:cubicBezTo>
                  <a:pt x="11530" y="10999"/>
                  <a:pt x="11509" y="10937"/>
                  <a:pt x="11468" y="10897"/>
                </a:cubicBezTo>
                <a:lnTo>
                  <a:pt x="6010" y="165"/>
                </a:lnTo>
                <a:cubicBezTo>
                  <a:pt x="5969" y="62"/>
                  <a:pt x="5867" y="1"/>
                  <a:pt x="57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36"/>
          <p:cNvCxnSpPr/>
          <p:nvPr/>
        </p:nvCxnSpPr>
        <p:spPr>
          <a:xfrm>
            <a:off x="1982550" y="3524475"/>
            <a:ext cx="517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5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COMUNIDADES</a:t>
            </a:r>
            <a:endParaRPr/>
          </a:p>
        </p:txBody>
      </p:sp>
      <p:grpSp>
        <p:nvGrpSpPr>
          <p:cNvPr id="1572" name="Google Shape;1572;p45"/>
          <p:cNvGrpSpPr/>
          <p:nvPr/>
        </p:nvGrpSpPr>
        <p:grpSpPr>
          <a:xfrm>
            <a:off x="4158987" y="1684191"/>
            <a:ext cx="4219117" cy="2509651"/>
            <a:chOff x="238125" y="732525"/>
            <a:chExt cx="7130500" cy="4241425"/>
          </a:xfrm>
        </p:grpSpPr>
        <p:sp>
          <p:nvSpPr>
            <p:cNvPr id="1573" name="Google Shape;1573;p45"/>
            <p:cNvSpPr/>
            <p:nvPr/>
          </p:nvSpPr>
          <p:spPr>
            <a:xfrm>
              <a:off x="3175800" y="1003350"/>
              <a:ext cx="3741725" cy="3331975"/>
            </a:xfrm>
            <a:custGeom>
              <a:rect b="b" l="l" r="r" t="t"/>
              <a:pathLst>
                <a:path extrusionOk="0" h="133279" w="149669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3167575" y="993250"/>
              <a:ext cx="3759100" cy="3349975"/>
            </a:xfrm>
            <a:custGeom>
              <a:rect b="b" l="l" r="r" t="t"/>
              <a:pathLst>
                <a:path extrusionOk="0" h="133999" w="150364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4467225" y="3815075"/>
              <a:ext cx="177425" cy="289800"/>
            </a:xfrm>
            <a:custGeom>
              <a:rect b="b" l="l" r="r" t="t"/>
              <a:pathLst>
                <a:path extrusionOk="0" h="11592" w="7097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4458375" y="3806875"/>
              <a:ext cx="194800" cy="307475"/>
            </a:xfrm>
            <a:custGeom>
              <a:rect b="b" l="l" r="r" t="t"/>
              <a:pathLst>
                <a:path extrusionOk="0" h="12299" w="7792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5304725" y="3312525"/>
              <a:ext cx="45475" cy="78625"/>
            </a:xfrm>
            <a:custGeom>
              <a:rect b="b" l="l" r="r" t="t"/>
              <a:pathLst>
                <a:path extrusionOk="0" h="3145" w="1819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5296500" y="3296100"/>
              <a:ext cx="62525" cy="105475"/>
            </a:xfrm>
            <a:custGeom>
              <a:rect b="b" l="l" r="r" t="t"/>
              <a:pathLst>
                <a:path extrusionOk="0" h="4219" w="2501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5643750" y="3420800"/>
              <a:ext cx="232675" cy="252250"/>
            </a:xfrm>
            <a:custGeom>
              <a:rect b="b" l="l" r="r" t="t"/>
              <a:pathLst>
                <a:path extrusionOk="0" h="10090" w="9307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5628275" y="3412900"/>
              <a:ext cx="256350" cy="268025"/>
            </a:xfrm>
            <a:custGeom>
              <a:rect b="b" l="l" r="r" t="t"/>
              <a:pathLst>
                <a:path extrusionOk="0" h="10721" w="10254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5873550" y="3662925"/>
              <a:ext cx="284775" cy="73250"/>
            </a:xfrm>
            <a:custGeom>
              <a:rect b="b" l="l" r="r" t="t"/>
              <a:pathLst>
                <a:path extrusionOk="0" h="2930" w="11391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5859050" y="3654075"/>
              <a:ext cx="342200" cy="90000"/>
            </a:xfrm>
            <a:custGeom>
              <a:rect b="b" l="l" r="r" t="t"/>
              <a:pathLst>
                <a:path extrusionOk="0" h="3600" w="13688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6185775" y="3706475"/>
              <a:ext cx="137975" cy="31600"/>
            </a:xfrm>
            <a:custGeom>
              <a:rect b="b" l="l" r="r" t="t"/>
              <a:pathLst>
                <a:path extrusionOk="0" h="1264" w="5519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6156100" y="3698600"/>
              <a:ext cx="203625" cy="47675"/>
            </a:xfrm>
            <a:custGeom>
              <a:rect b="b" l="l" r="r" t="t"/>
              <a:pathLst>
                <a:path extrusionOk="0" h="1907" w="8145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6158300" y="3493725"/>
              <a:ext cx="139875" cy="161950"/>
            </a:xfrm>
            <a:custGeom>
              <a:rect b="b" l="l" r="r" t="t"/>
              <a:pathLst>
                <a:path extrusionOk="0" h="6478" w="5595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6149775" y="3484875"/>
              <a:ext cx="165125" cy="188175"/>
            </a:xfrm>
            <a:custGeom>
              <a:rect b="b" l="l" r="r" t="t"/>
              <a:pathLst>
                <a:path extrusionOk="0" h="7527" w="6605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5945525" y="3367450"/>
              <a:ext cx="213125" cy="254775"/>
            </a:xfrm>
            <a:custGeom>
              <a:rect b="b" l="l" r="r" t="t"/>
              <a:pathLst>
                <a:path extrusionOk="0" h="10191" w="8525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5936075" y="3355775"/>
              <a:ext cx="232350" cy="278450"/>
            </a:xfrm>
            <a:custGeom>
              <a:rect b="b" l="l" r="r" t="t"/>
              <a:pathLst>
                <a:path extrusionOk="0" h="11138" w="9294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6429775" y="3529075"/>
              <a:ext cx="453650" cy="254450"/>
            </a:xfrm>
            <a:custGeom>
              <a:rect b="b" l="l" r="r" t="t"/>
              <a:pathLst>
                <a:path extrusionOk="0" h="10178" w="18146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6416200" y="3519925"/>
              <a:ext cx="483325" cy="271500"/>
            </a:xfrm>
            <a:custGeom>
              <a:rect b="b" l="l" r="r" t="t"/>
              <a:pathLst>
                <a:path extrusionOk="0" h="10860" w="19333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5992575" y="3785400"/>
              <a:ext cx="867500" cy="764650"/>
            </a:xfrm>
            <a:custGeom>
              <a:rect b="b" l="l" r="r" t="t"/>
              <a:pathLst>
                <a:path extrusionOk="0" h="30586" w="3470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5985000" y="3768350"/>
              <a:ext cx="883600" cy="789850"/>
            </a:xfrm>
            <a:custGeom>
              <a:rect b="b" l="l" r="r" t="t"/>
              <a:pathLst>
                <a:path extrusionOk="0" h="31594" w="35344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6575950" y="4616250"/>
              <a:ext cx="97550" cy="109575"/>
            </a:xfrm>
            <a:custGeom>
              <a:rect b="b" l="l" r="r" t="t"/>
              <a:pathLst>
                <a:path extrusionOk="0" h="4383" w="3902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6568050" y="4609625"/>
              <a:ext cx="115875" cy="126600"/>
            </a:xfrm>
            <a:custGeom>
              <a:rect b="b" l="l" r="r" t="t"/>
              <a:pathLst>
                <a:path extrusionOk="0" h="5064" w="4635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6995150" y="4713800"/>
              <a:ext cx="195750" cy="190700"/>
            </a:xfrm>
            <a:custGeom>
              <a:rect b="b" l="l" r="r" t="t"/>
              <a:pathLst>
                <a:path extrusionOk="0" h="7628" w="783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6985700" y="4705900"/>
              <a:ext cx="213100" cy="209650"/>
            </a:xfrm>
            <a:custGeom>
              <a:rect b="b" l="l" r="r" t="t"/>
              <a:pathLst>
                <a:path extrusionOk="0" h="8386" w="8524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7223700" y="4478300"/>
              <a:ext cx="126625" cy="235850"/>
            </a:xfrm>
            <a:custGeom>
              <a:rect b="b" l="l" r="r" t="t"/>
              <a:pathLst>
                <a:path extrusionOk="0" h="9434" w="5065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7219600" y="4466625"/>
              <a:ext cx="149025" cy="258875"/>
            </a:xfrm>
            <a:custGeom>
              <a:rect b="b" l="l" r="r" t="t"/>
              <a:pathLst>
                <a:path extrusionOk="0" h="10355" w="5961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6134625" y="2921400"/>
              <a:ext cx="43275" cy="96300"/>
            </a:xfrm>
            <a:custGeom>
              <a:rect b="b" l="l" r="r" t="t"/>
              <a:pathLst>
                <a:path extrusionOk="0" h="3852" w="1731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6126725" y="2909725"/>
              <a:ext cx="59375" cy="122825"/>
            </a:xfrm>
            <a:custGeom>
              <a:rect b="b" l="l" r="r" t="t"/>
              <a:pathLst>
                <a:path extrusionOk="0" h="4913" w="2375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5917450" y="3060600"/>
              <a:ext cx="65350" cy="60650"/>
            </a:xfrm>
            <a:custGeom>
              <a:rect b="b" l="l" r="r" t="t"/>
              <a:pathLst>
                <a:path extrusionOk="0" h="2426" w="2614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5908275" y="3050825"/>
              <a:ext cx="86225" cy="78325"/>
            </a:xfrm>
            <a:custGeom>
              <a:rect b="b" l="l" r="r" t="t"/>
              <a:pathLst>
                <a:path extrusionOk="0" h="3133" w="3449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6168100" y="3083025"/>
              <a:ext cx="108300" cy="173650"/>
            </a:xfrm>
            <a:custGeom>
              <a:rect b="b" l="l" r="r" t="t"/>
              <a:pathLst>
                <a:path extrusionOk="0" h="6946" w="4332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6159575" y="3067875"/>
              <a:ext cx="125650" cy="204275"/>
            </a:xfrm>
            <a:custGeom>
              <a:rect b="b" l="l" r="r" t="t"/>
              <a:pathLst>
                <a:path extrusionOk="0" h="8171" w="5026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6241950" y="3244650"/>
              <a:ext cx="111475" cy="160375"/>
            </a:xfrm>
            <a:custGeom>
              <a:rect b="b" l="l" r="r" t="t"/>
              <a:pathLst>
                <a:path extrusionOk="0" h="6415" w="4459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6225225" y="3228550"/>
              <a:ext cx="138600" cy="187525"/>
            </a:xfrm>
            <a:custGeom>
              <a:rect b="b" l="l" r="r" t="t"/>
              <a:pathLst>
                <a:path extrusionOk="0" h="7501" w="5544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6323400" y="2434950"/>
              <a:ext cx="220375" cy="347575"/>
            </a:xfrm>
            <a:custGeom>
              <a:rect b="b" l="l" r="r" t="t"/>
              <a:pathLst>
                <a:path extrusionOk="0" h="13903" w="8815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6314250" y="2424850"/>
              <a:ext cx="238050" cy="377575"/>
            </a:xfrm>
            <a:custGeom>
              <a:rect b="b" l="l" r="r" t="t"/>
              <a:pathLst>
                <a:path extrusionOk="0" h="15103" w="9522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6470500" y="2285950"/>
              <a:ext cx="89675" cy="141450"/>
            </a:xfrm>
            <a:custGeom>
              <a:rect b="b" l="l" r="r" t="t"/>
              <a:pathLst>
                <a:path extrusionOk="0" h="5658" w="3587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6462300" y="2274900"/>
              <a:ext cx="105775" cy="160375"/>
            </a:xfrm>
            <a:custGeom>
              <a:rect b="b" l="l" r="r" t="t"/>
              <a:pathLst>
                <a:path extrusionOk="0" h="6415" w="4231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6378950" y="1950375"/>
              <a:ext cx="126300" cy="303725"/>
            </a:xfrm>
            <a:custGeom>
              <a:rect b="b" l="l" r="r" t="t"/>
              <a:pathLst>
                <a:path extrusionOk="0" h="12149" w="5052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6370425" y="1934925"/>
              <a:ext cx="145575" cy="327050"/>
            </a:xfrm>
            <a:custGeom>
              <a:rect b="b" l="l" r="r" t="t"/>
              <a:pathLst>
                <a:path extrusionOk="0" h="13082" w="5823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5626075" y="893825"/>
              <a:ext cx="145875" cy="113350"/>
            </a:xfrm>
            <a:custGeom>
              <a:rect b="b" l="l" r="r" t="t"/>
              <a:pathLst>
                <a:path extrusionOk="0" h="4534" w="5835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5617225" y="885625"/>
              <a:ext cx="162600" cy="131025"/>
            </a:xfrm>
            <a:custGeom>
              <a:rect b="b" l="l" r="r" t="t"/>
              <a:pathLst>
                <a:path extrusionOk="0" h="5241" w="6504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5828725" y="897925"/>
              <a:ext cx="80850" cy="36650"/>
            </a:xfrm>
            <a:custGeom>
              <a:rect b="b" l="l" r="r" t="t"/>
              <a:pathLst>
                <a:path extrusionOk="0" h="1466" w="3234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5814525" y="890350"/>
              <a:ext cx="111475" cy="53700"/>
            </a:xfrm>
            <a:custGeom>
              <a:rect b="b" l="l" r="r" t="t"/>
              <a:pathLst>
                <a:path extrusionOk="0" h="2148" w="4459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5765925" y="1013475"/>
              <a:ext cx="80825" cy="48625"/>
            </a:xfrm>
            <a:custGeom>
              <a:rect b="b" l="l" r="r" t="t"/>
              <a:pathLst>
                <a:path extrusionOk="0" h="1945" w="3233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5752975" y="1004300"/>
              <a:ext cx="113025" cy="68225"/>
            </a:xfrm>
            <a:custGeom>
              <a:rect b="b" l="l" r="r" t="t"/>
              <a:pathLst>
                <a:path extrusionOk="0" h="2729" w="4521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4952100" y="890350"/>
              <a:ext cx="78950" cy="112725"/>
            </a:xfrm>
            <a:custGeom>
              <a:rect b="b" l="l" r="r" t="t"/>
              <a:pathLst>
                <a:path extrusionOk="0" h="4509" w="3158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4944200" y="878675"/>
              <a:ext cx="94750" cy="137975"/>
            </a:xfrm>
            <a:custGeom>
              <a:rect b="b" l="l" r="r" t="t"/>
              <a:pathLst>
                <a:path extrusionOk="0" h="5519" w="379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4770275" y="799125"/>
              <a:ext cx="164800" cy="161950"/>
            </a:xfrm>
            <a:custGeom>
              <a:rect b="b" l="l" r="r" t="t"/>
              <a:pathLst>
                <a:path extrusionOk="0" h="6478" w="6592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4761750" y="785550"/>
              <a:ext cx="184075" cy="183425"/>
            </a:xfrm>
            <a:custGeom>
              <a:rect b="b" l="l" r="r" t="t"/>
              <a:pathLst>
                <a:path extrusionOk="0" h="7337" w="7363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4392100" y="1174150"/>
              <a:ext cx="165750" cy="386075"/>
            </a:xfrm>
            <a:custGeom>
              <a:rect b="b" l="l" r="r" t="t"/>
              <a:pathLst>
                <a:path extrusionOk="0" h="15443" w="663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4383875" y="1161200"/>
              <a:ext cx="181875" cy="406925"/>
            </a:xfrm>
            <a:custGeom>
              <a:rect b="b" l="l" r="r" t="t"/>
              <a:pathLst>
                <a:path extrusionOk="0" h="16277" w="7275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3327950" y="2153675"/>
              <a:ext cx="78950" cy="116200"/>
            </a:xfrm>
            <a:custGeom>
              <a:rect b="b" l="l" r="r" t="t"/>
              <a:pathLst>
                <a:path extrusionOk="0" h="4648" w="3158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3320050" y="2144525"/>
              <a:ext cx="94725" cy="134825"/>
            </a:xfrm>
            <a:custGeom>
              <a:rect b="b" l="l" r="r" t="t"/>
              <a:pathLst>
                <a:path extrusionOk="0" h="5393" w="3789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3404025" y="2057075"/>
              <a:ext cx="144925" cy="252250"/>
            </a:xfrm>
            <a:custGeom>
              <a:rect b="b" l="l" r="r" t="t"/>
              <a:pathLst>
                <a:path extrusionOk="0" h="10090" w="5797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3394250" y="2048250"/>
              <a:ext cx="162600" cy="270550"/>
            </a:xfrm>
            <a:custGeom>
              <a:rect b="b" l="l" r="r" t="t"/>
              <a:pathLst>
                <a:path extrusionOk="0" h="10822" w="6504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3658775" y="1084500"/>
              <a:ext cx="236775" cy="215300"/>
            </a:xfrm>
            <a:custGeom>
              <a:rect b="b" l="l" r="r" t="t"/>
              <a:pathLst>
                <a:path extrusionOk="0" h="8612" w="9471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3645200" y="1074400"/>
              <a:ext cx="260450" cy="239600"/>
            </a:xfrm>
            <a:custGeom>
              <a:rect b="b" l="l" r="r" t="t"/>
              <a:pathLst>
                <a:path extrusionOk="0" h="9584" w="10418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3780950" y="1045975"/>
              <a:ext cx="134825" cy="91250"/>
            </a:xfrm>
            <a:custGeom>
              <a:rect b="b" l="l" r="r" t="t"/>
              <a:pathLst>
                <a:path extrusionOk="0" h="3650" w="5393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3768950" y="1035550"/>
              <a:ext cx="156600" cy="111475"/>
            </a:xfrm>
            <a:custGeom>
              <a:rect b="b" l="l" r="r" t="t"/>
              <a:pathLst>
                <a:path extrusionOk="0" h="4459" w="6264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3098775" y="1751200"/>
              <a:ext cx="166375" cy="133550"/>
            </a:xfrm>
            <a:custGeom>
              <a:rect b="b" l="l" r="r" t="t"/>
              <a:pathLst>
                <a:path extrusionOk="0" h="5342" w="6655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3089925" y="1740150"/>
              <a:ext cx="182800" cy="153450"/>
            </a:xfrm>
            <a:custGeom>
              <a:rect b="b" l="l" r="r" t="t"/>
              <a:pathLst>
                <a:path extrusionOk="0" h="6138" w="7312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3793250" y="2636350"/>
              <a:ext cx="57175" cy="35700"/>
            </a:xfrm>
            <a:custGeom>
              <a:rect b="b" l="l" r="r" t="t"/>
              <a:pathLst>
                <a:path extrusionOk="0" h="1428" w="2287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3768950" y="2626875"/>
              <a:ext cx="95675" cy="59375"/>
            </a:xfrm>
            <a:custGeom>
              <a:rect b="b" l="l" r="r" t="t"/>
              <a:pathLst>
                <a:path extrusionOk="0" h="2375" w="3827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3702975" y="2517025"/>
              <a:ext cx="43275" cy="68200"/>
            </a:xfrm>
            <a:custGeom>
              <a:rect b="b" l="l" r="r" t="t"/>
              <a:pathLst>
                <a:path extrusionOk="0" h="2728" w="1731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3694450" y="2505025"/>
              <a:ext cx="62850" cy="88100"/>
            </a:xfrm>
            <a:custGeom>
              <a:rect b="b" l="l" r="r" t="t"/>
              <a:pathLst>
                <a:path extrusionOk="0" h="3524" w="2514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3696975" y="2570375"/>
              <a:ext cx="25275" cy="78000"/>
            </a:xfrm>
            <a:custGeom>
              <a:rect b="b" l="l" r="r" t="t"/>
              <a:pathLst>
                <a:path extrusionOk="0" h="3120" w="1011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3688775" y="2563750"/>
              <a:ext cx="43275" cy="92500"/>
            </a:xfrm>
            <a:custGeom>
              <a:rect b="b" l="l" r="r" t="t"/>
              <a:pathLst>
                <a:path extrusionOk="0" h="3700" w="1731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4360850" y="1623350"/>
              <a:ext cx="47375" cy="27475"/>
            </a:xfrm>
            <a:custGeom>
              <a:rect b="b" l="l" r="r" t="t"/>
              <a:pathLst>
                <a:path extrusionOk="0" h="1099" w="1895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4347900" y="1615450"/>
              <a:ext cx="74200" cy="44550"/>
            </a:xfrm>
            <a:custGeom>
              <a:rect b="b" l="l" r="r" t="t"/>
              <a:pathLst>
                <a:path extrusionOk="0" h="1782" w="2968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2445000" y="785850"/>
              <a:ext cx="922425" cy="1196450"/>
            </a:xfrm>
            <a:custGeom>
              <a:rect b="b" l="l" r="r" t="t"/>
              <a:pathLst>
                <a:path extrusionOk="0" h="47858" w="36897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2437100" y="777350"/>
              <a:ext cx="939800" cy="1218525"/>
            </a:xfrm>
            <a:custGeom>
              <a:rect b="b" l="l" r="r" t="t"/>
              <a:pathLst>
                <a:path extrusionOk="0" h="48741" w="37592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2067150" y="740400"/>
              <a:ext cx="667350" cy="530050"/>
            </a:xfrm>
            <a:custGeom>
              <a:rect b="b" l="l" r="r" t="t"/>
              <a:pathLst>
                <a:path extrusionOk="0" h="21202" w="26694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2057975" y="732525"/>
              <a:ext cx="685375" cy="546450"/>
            </a:xfrm>
            <a:custGeom>
              <a:rect b="b" l="l" r="r" t="t"/>
              <a:pathLst>
                <a:path extrusionOk="0" h="21858" w="27415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2007475" y="1152350"/>
              <a:ext cx="49275" cy="59075"/>
            </a:xfrm>
            <a:custGeom>
              <a:rect b="b" l="l" r="r" t="t"/>
              <a:pathLst>
                <a:path extrusionOk="0" h="2363" w="1971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1995800" y="1140375"/>
              <a:ext cx="70100" cy="82100"/>
            </a:xfrm>
            <a:custGeom>
              <a:rect b="b" l="l" r="r" t="t"/>
              <a:pathLst>
                <a:path extrusionOk="0" h="3284" w="2804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2092700" y="954125"/>
              <a:ext cx="54950" cy="101675"/>
            </a:xfrm>
            <a:custGeom>
              <a:rect b="b" l="l" r="r" t="t"/>
              <a:pathLst>
                <a:path extrusionOk="0" h="4067" w="2198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2084500" y="938325"/>
              <a:ext cx="73900" cy="125350"/>
            </a:xfrm>
            <a:custGeom>
              <a:rect b="b" l="l" r="r" t="t"/>
              <a:pathLst>
                <a:path extrusionOk="0" h="5014" w="2956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1999575" y="874575"/>
              <a:ext cx="83050" cy="141750"/>
            </a:xfrm>
            <a:custGeom>
              <a:rect b="b" l="l" r="r" t="t"/>
              <a:pathLst>
                <a:path extrusionOk="0" h="5670" w="3322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1989175" y="864475"/>
              <a:ext cx="101025" cy="173625"/>
            </a:xfrm>
            <a:custGeom>
              <a:rect b="b" l="l" r="r" t="t"/>
              <a:pathLst>
                <a:path extrusionOk="0" h="6945" w="4041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1924775" y="1047875"/>
              <a:ext cx="106400" cy="104500"/>
            </a:xfrm>
            <a:custGeom>
              <a:rect b="b" l="l" r="r" t="t"/>
              <a:pathLst>
                <a:path extrusionOk="0" h="4180" w="4256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1916875" y="1036500"/>
              <a:ext cx="124100" cy="128500"/>
            </a:xfrm>
            <a:custGeom>
              <a:rect b="b" l="l" r="r" t="t"/>
              <a:pathLst>
                <a:path extrusionOk="0" h="5140" w="4964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1706650" y="1016300"/>
              <a:ext cx="192575" cy="136400"/>
            </a:xfrm>
            <a:custGeom>
              <a:rect b="b" l="l" r="r" t="t"/>
              <a:pathLst>
                <a:path extrusionOk="0" h="5456" w="7703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1697800" y="1004950"/>
              <a:ext cx="209625" cy="156600"/>
            </a:xfrm>
            <a:custGeom>
              <a:rect b="b" l="l" r="r" t="t"/>
              <a:pathLst>
                <a:path extrusionOk="0" h="6264" w="8385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1640975" y="919700"/>
              <a:ext cx="161975" cy="96625"/>
            </a:xfrm>
            <a:custGeom>
              <a:rect b="b" l="l" r="r" t="t"/>
              <a:pathLst>
                <a:path extrusionOk="0" h="3865" w="6479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1629625" y="910875"/>
              <a:ext cx="184375" cy="113650"/>
            </a:xfrm>
            <a:custGeom>
              <a:rect b="b" l="l" r="r" t="t"/>
              <a:pathLst>
                <a:path extrusionOk="0" h="4546" w="7375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1843950" y="961050"/>
              <a:ext cx="72950" cy="40125"/>
            </a:xfrm>
            <a:custGeom>
              <a:rect b="b" l="l" r="r" t="t"/>
              <a:pathLst>
                <a:path extrusionOk="0" h="1605" w="2918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1833850" y="953475"/>
              <a:ext cx="102950" cy="58125"/>
            </a:xfrm>
            <a:custGeom>
              <a:rect b="b" l="l" r="r" t="t"/>
              <a:pathLst>
                <a:path extrusionOk="0" h="2325" w="4118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1900150" y="882450"/>
              <a:ext cx="40425" cy="51500"/>
            </a:xfrm>
            <a:custGeom>
              <a:rect b="b" l="l" r="r" t="t"/>
              <a:pathLst>
                <a:path extrusionOk="0" h="2060" w="1617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1889725" y="873000"/>
              <a:ext cx="58750" cy="77975"/>
            </a:xfrm>
            <a:custGeom>
              <a:rect b="b" l="l" r="r" t="t"/>
              <a:pathLst>
                <a:path extrusionOk="0" h="3119" w="235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1439900" y="1099950"/>
              <a:ext cx="185325" cy="192275"/>
            </a:xfrm>
            <a:custGeom>
              <a:rect b="b" l="l" r="r" t="t"/>
              <a:pathLst>
                <a:path extrusionOk="0" h="7691" w="7413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1431375" y="1091425"/>
              <a:ext cx="201725" cy="208700"/>
            </a:xfrm>
            <a:custGeom>
              <a:rect b="b" l="l" r="r" t="t"/>
              <a:pathLst>
                <a:path extrusionOk="0" h="8348" w="8069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1514700" y="1211400"/>
              <a:ext cx="329275" cy="270225"/>
            </a:xfrm>
            <a:custGeom>
              <a:rect b="b" l="l" r="r" t="t"/>
              <a:pathLst>
                <a:path extrusionOk="0" h="10809" w="13171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1506825" y="1202875"/>
              <a:ext cx="349150" cy="287600"/>
            </a:xfrm>
            <a:custGeom>
              <a:rect b="b" l="l" r="r" t="t"/>
              <a:pathLst>
                <a:path extrusionOk="0" h="11504" w="13966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1843950" y="1219275"/>
              <a:ext cx="96625" cy="163875"/>
            </a:xfrm>
            <a:custGeom>
              <a:rect b="b" l="l" r="r" t="t"/>
              <a:pathLst>
                <a:path extrusionOk="0" h="6555" w="3865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1835425" y="1205075"/>
              <a:ext cx="113050" cy="190700"/>
            </a:xfrm>
            <a:custGeom>
              <a:rect b="b" l="l" r="r" t="t"/>
              <a:pathLst>
                <a:path extrusionOk="0" h="7628" w="4522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1794700" y="1458875"/>
              <a:ext cx="74850" cy="69800"/>
            </a:xfrm>
            <a:custGeom>
              <a:rect b="b" l="l" r="r" t="t"/>
              <a:pathLst>
                <a:path extrusionOk="0" h="2792" w="2994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1782075" y="1445925"/>
              <a:ext cx="98850" cy="90625"/>
            </a:xfrm>
            <a:custGeom>
              <a:rect b="b" l="l" r="r" t="t"/>
              <a:pathLst>
                <a:path extrusionOk="0" h="3625" w="3954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241275" y="1079650"/>
              <a:ext cx="2559200" cy="3887025"/>
            </a:xfrm>
            <a:custGeom>
              <a:rect b="b" l="l" r="r" t="t"/>
              <a:pathLst>
                <a:path extrusionOk="0" h="155481" w="102368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238125" y="1071925"/>
              <a:ext cx="2568675" cy="3902025"/>
            </a:xfrm>
            <a:custGeom>
              <a:rect b="b" l="l" r="r" t="t"/>
              <a:pathLst>
                <a:path extrusionOk="0" h="156081" w="102747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1940550" y="1654925"/>
              <a:ext cx="124725" cy="149650"/>
            </a:xfrm>
            <a:custGeom>
              <a:rect b="b" l="l" r="r" t="t"/>
              <a:pathLst>
                <a:path extrusionOk="0" h="5986" w="4989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1932650" y="1641650"/>
              <a:ext cx="145575" cy="179325"/>
            </a:xfrm>
            <a:custGeom>
              <a:rect b="b" l="l" r="r" t="t"/>
              <a:pathLst>
                <a:path extrusionOk="0" h="7173" w="5823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2019475" y="1292525"/>
              <a:ext cx="410075" cy="583375"/>
            </a:xfrm>
            <a:custGeom>
              <a:rect b="b" l="l" r="r" t="t"/>
              <a:pathLst>
                <a:path extrusionOk="0" h="23335" w="16403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2011275" y="1270725"/>
              <a:ext cx="427750" cy="619075"/>
            </a:xfrm>
            <a:custGeom>
              <a:rect b="b" l="l" r="r" t="t"/>
              <a:pathLst>
                <a:path extrusionOk="0" h="24763" w="1711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2342725" y="2272700"/>
              <a:ext cx="102300" cy="109875"/>
            </a:xfrm>
            <a:custGeom>
              <a:rect b="b" l="l" r="r" t="t"/>
              <a:pathLst>
                <a:path extrusionOk="0" h="4395" w="4092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2334825" y="2250600"/>
              <a:ext cx="118400" cy="142075"/>
            </a:xfrm>
            <a:custGeom>
              <a:rect b="b" l="l" r="r" t="t"/>
              <a:pathLst>
                <a:path extrusionOk="0" h="5683" w="4736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1713900" y="3010725"/>
              <a:ext cx="224775" cy="69925"/>
            </a:xfrm>
            <a:custGeom>
              <a:rect b="b" l="l" r="r" t="t"/>
              <a:pathLst>
                <a:path extrusionOk="0" h="2797" w="8991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1691475" y="3002850"/>
              <a:ext cx="265200" cy="86825"/>
            </a:xfrm>
            <a:custGeom>
              <a:rect b="b" l="l" r="r" t="t"/>
              <a:pathLst>
                <a:path extrusionOk="0" h="3473" w="10608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1938650" y="3067875"/>
              <a:ext cx="120300" cy="55275"/>
            </a:xfrm>
            <a:custGeom>
              <a:rect b="b" l="l" r="r" t="t"/>
              <a:pathLst>
                <a:path extrusionOk="0" h="2211" w="4812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1916875" y="3059350"/>
              <a:ext cx="152175" cy="75475"/>
            </a:xfrm>
            <a:custGeom>
              <a:rect b="b" l="l" r="r" t="t"/>
              <a:pathLst>
                <a:path extrusionOk="0" h="3019" w="6087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1843950" y="3121225"/>
              <a:ext cx="55275" cy="29075"/>
            </a:xfrm>
            <a:custGeom>
              <a:rect b="b" l="l" r="r" t="t"/>
              <a:pathLst>
                <a:path extrusionOk="0" h="1163" w="2211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1824375" y="3113325"/>
              <a:ext cx="88750" cy="47700"/>
            </a:xfrm>
            <a:custGeom>
              <a:rect b="b" l="l" r="r" t="t"/>
              <a:pathLst>
                <a:path extrusionOk="0" h="1908" w="355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2090500" y="3105425"/>
              <a:ext cx="65050" cy="33175"/>
            </a:xfrm>
            <a:custGeom>
              <a:rect b="b" l="l" r="r" t="t"/>
              <a:pathLst>
                <a:path extrusionOk="0" h="1327" w="2602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2077875" y="3094075"/>
              <a:ext cx="106725" cy="54325"/>
            </a:xfrm>
            <a:custGeom>
              <a:rect b="b" l="l" r="r" t="t"/>
              <a:pathLst>
                <a:path extrusionOk="0" h="2173" w="4269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7" name="Google Shape;1687;p45"/>
          <p:cNvSpPr txBox="1"/>
          <p:nvPr/>
        </p:nvSpPr>
        <p:spPr>
          <a:xfrm>
            <a:off x="1348046" y="1290013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Roja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688" name="Google Shape;1688;p45"/>
          <p:cNvSpPr/>
          <p:nvPr/>
        </p:nvSpPr>
        <p:spPr>
          <a:xfrm>
            <a:off x="918450" y="1289863"/>
            <a:ext cx="429600" cy="3783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9" name="Google Shape;1689;p45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45"/>
          <p:cNvSpPr txBox="1"/>
          <p:nvPr/>
        </p:nvSpPr>
        <p:spPr>
          <a:xfrm>
            <a:off x="1348046" y="1856575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Naranja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691" name="Google Shape;1691;p45"/>
          <p:cNvSpPr/>
          <p:nvPr/>
        </p:nvSpPr>
        <p:spPr>
          <a:xfrm>
            <a:off x="918450" y="1814000"/>
            <a:ext cx="429600" cy="378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5"/>
          <p:cNvSpPr txBox="1"/>
          <p:nvPr/>
        </p:nvSpPr>
        <p:spPr>
          <a:xfrm>
            <a:off x="1348046" y="2989575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Morada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693" name="Google Shape;1693;p45"/>
          <p:cNvSpPr/>
          <p:nvPr/>
        </p:nvSpPr>
        <p:spPr>
          <a:xfrm>
            <a:off x="918450" y="2946788"/>
            <a:ext cx="429600" cy="3783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5"/>
          <p:cNvSpPr txBox="1"/>
          <p:nvPr/>
        </p:nvSpPr>
        <p:spPr>
          <a:xfrm>
            <a:off x="1348050" y="3618500"/>
            <a:ext cx="3019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Amarilla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695" name="Google Shape;1695;p45"/>
          <p:cNvSpPr/>
          <p:nvPr/>
        </p:nvSpPr>
        <p:spPr>
          <a:xfrm>
            <a:off x="918450" y="3570338"/>
            <a:ext cx="429600" cy="3783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5"/>
          <p:cNvSpPr txBox="1"/>
          <p:nvPr/>
        </p:nvSpPr>
        <p:spPr>
          <a:xfrm>
            <a:off x="1364821" y="4247425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Azul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697" name="Google Shape;1697;p45"/>
          <p:cNvSpPr/>
          <p:nvPr/>
        </p:nvSpPr>
        <p:spPr>
          <a:xfrm>
            <a:off x="935225" y="4193900"/>
            <a:ext cx="429600" cy="378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5"/>
          <p:cNvSpPr txBox="1"/>
          <p:nvPr/>
        </p:nvSpPr>
        <p:spPr>
          <a:xfrm>
            <a:off x="1348046" y="2423113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Verde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699" name="Google Shape;1699;p45"/>
          <p:cNvSpPr/>
          <p:nvPr/>
        </p:nvSpPr>
        <p:spPr>
          <a:xfrm>
            <a:off x="918450" y="2380400"/>
            <a:ext cx="429600" cy="378300"/>
          </a:xfrm>
          <a:prstGeom prst="ellipse">
            <a:avLst/>
          </a:prstGeom>
          <a:solidFill>
            <a:srgbClr val="00FF00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5"/>
          <p:cNvSpPr/>
          <p:nvPr/>
        </p:nvSpPr>
        <p:spPr>
          <a:xfrm>
            <a:off x="6964425" y="3261701"/>
            <a:ext cx="367200" cy="344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5"/>
          <p:cNvSpPr/>
          <p:nvPr/>
        </p:nvSpPr>
        <p:spPr>
          <a:xfrm>
            <a:off x="7043325" y="2642601"/>
            <a:ext cx="367200" cy="344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5"/>
          <p:cNvSpPr/>
          <p:nvPr/>
        </p:nvSpPr>
        <p:spPr>
          <a:xfrm>
            <a:off x="8491850" y="4290025"/>
            <a:ext cx="292200" cy="293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5"/>
          <p:cNvSpPr/>
          <p:nvPr/>
        </p:nvSpPr>
        <p:spPr>
          <a:xfrm>
            <a:off x="8056800" y="4656575"/>
            <a:ext cx="367200" cy="344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5"/>
          <p:cNvSpPr/>
          <p:nvPr/>
        </p:nvSpPr>
        <p:spPr>
          <a:xfrm>
            <a:off x="8667000" y="681000"/>
            <a:ext cx="209700" cy="2157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5"/>
          <p:cNvSpPr/>
          <p:nvPr/>
        </p:nvSpPr>
        <p:spPr>
          <a:xfrm>
            <a:off x="327050" y="4720775"/>
            <a:ext cx="209700" cy="2157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45"/>
          <p:cNvSpPr/>
          <p:nvPr/>
        </p:nvSpPr>
        <p:spPr>
          <a:xfrm>
            <a:off x="5878350" y="2915538"/>
            <a:ext cx="429600" cy="37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5"/>
          <p:cNvSpPr/>
          <p:nvPr/>
        </p:nvSpPr>
        <p:spPr>
          <a:xfrm>
            <a:off x="6011450" y="2423113"/>
            <a:ext cx="429600" cy="3783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5"/>
          <p:cNvSpPr/>
          <p:nvPr/>
        </p:nvSpPr>
        <p:spPr>
          <a:xfrm>
            <a:off x="6527387" y="2264300"/>
            <a:ext cx="429600" cy="37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5"/>
          <p:cNvSpPr/>
          <p:nvPr/>
        </p:nvSpPr>
        <p:spPr>
          <a:xfrm>
            <a:off x="4662175" y="2482075"/>
            <a:ext cx="429600" cy="3783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5"/>
          <p:cNvSpPr/>
          <p:nvPr/>
        </p:nvSpPr>
        <p:spPr>
          <a:xfrm>
            <a:off x="5169425" y="3360550"/>
            <a:ext cx="429600" cy="3783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5"/>
          <p:cNvSpPr/>
          <p:nvPr/>
        </p:nvSpPr>
        <p:spPr>
          <a:xfrm>
            <a:off x="6244775" y="3293838"/>
            <a:ext cx="429600" cy="3783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6"/>
          <p:cNvSpPr/>
          <p:nvPr/>
        </p:nvSpPr>
        <p:spPr>
          <a:xfrm>
            <a:off x="571463" y="1047163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6"/>
          <p:cNvSpPr/>
          <p:nvPr/>
        </p:nvSpPr>
        <p:spPr>
          <a:xfrm flipH="1">
            <a:off x="7994050" y="36767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6"/>
          <p:cNvSpPr/>
          <p:nvPr/>
        </p:nvSpPr>
        <p:spPr>
          <a:xfrm>
            <a:off x="897725" y="144515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6"/>
          <p:cNvSpPr/>
          <p:nvPr/>
        </p:nvSpPr>
        <p:spPr>
          <a:xfrm>
            <a:off x="7265850" y="292375"/>
            <a:ext cx="1041600" cy="1041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6"/>
          <p:cNvSpPr/>
          <p:nvPr/>
        </p:nvSpPr>
        <p:spPr>
          <a:xfrm>
            <a:off x="7458722" y="521277"/>
            <a:ext cx="655856" cy="541316"/>
          </a:xfrm>
          <a:custGeom>
            <a:rect b="b" l="l" r="r" t="t"/>
            <a:pathLst>
              <a:path extrusionOk="0" h="12368" w="14985">
                <a:moveTo>
                  <a:pt x="7482" y="491"/>
                </a:moveTo>
                <a:cubicBezTo>
                  <a:pt x="7564" y="491"/>
                  <a:pt x="7645" y="532"/>
                  <a:pt x="7645" y="593"/>
                </a:cubicBezTo>
                <a:lnTo>
                  <a:pt x="7645" y="1288"/>
                </a:lnTo>
                <a:lnTo>
                  <a:pt x="10753" y="1288"/>
                </a:lnTo>
                <a:cubicBezTo>
                  <a:pt x="10794" y="1288"/>
                  <a:pt x="10855" y="1349"/>
                  <a:pt x="10855" y="1451"/>
                </a:cubicBezTo>
                <a:cubicBezTo>
                  <a:pt x="10855" y="1533"/>
                  <a:pt x="10794" y="1615"/>
                  <a:pt x="10753" y="1615"/>
                </a:cubicBezTo>
                <a:lnTo>
                  <a:pt x="7645" y="1615"/>
                </a:lnTo>
                <a:lnTo>
                  <a:pt x="7645" y="2412"/>
                </a:lnTo>
                <a:lnTo>
                  <a:pt x="7318" y="2412"/>
                </a:lnTo>
                <a:lnTo>
                  <a:pt x="7318" y="1615"/>
                </a:lnTo>
                <a:lnTo>
                  <a:pt x="4191" y="1615"/>
                </a:lnTo>
                <a:cubicBezTo>
                  <a:pt x="4150" y="1615"/>
                  <a:pt x="4089" y="1533"/>
                  <a:pt x="4089" y="1451"/>
                </a:cubicBezTo>
                <a:cubicBezTo>
                  <a:pt x="4089" y="1349"/>
                  <a:pt x="4150" y="1288"/>
                  <a:pt x="4191" y="1288"/>
                </a:cubicBezTo>
                <a:lnTo>
                  <a:pt x="7318" y="1288"/>
                </a:lnTo>
                <a:lnTo>
                  <a:pt x="7318" y="593"/>
                </a:lnTo>
                <a:cubicBezTo>
                  <a:pt x="7318" y="532"/>
                  <a:pt x="7380" y="491"/>
                  <a:pt x="7482" y="491"/>
                </a:cubicBezTo>
                <a:close/>
                <a:moveTo>
                  <a:pt x="1431" y="5724"/>
                </a:moveTo>
                <a:cubicBezTo>
                  <a:pt x="1513" y="5724"/>
                  <a:pt x="1595" y="5785"/>
                  <a:pt x="1595" y="5887"/>
                </a:cubicBezTo>
                <a:lnTo>
                  <a:pt x="1595" y="9914"/>
                </a:lnTo>
                <a:cubicBezTo>
                  <a:pt x="1595" y="9996"/>
                  <a:pt x="1513" y="10078"/>
                  <a:pt x="1431" y="10078"/>
                </a:cubicBezTo>
                <a:lnTo>
                  <a:pt x="634" y="10078"/>
                </a:lnTo>
                <a:cubicBezTo>
                  <a:pt x="552" y="10078"/>
                  <a:pt x="470" y="9996"/>
                  <a:pt x="470" y="9914"/>
                </a:cubicBezTo>
                <a:lnTo>
                  <a:pt x="470" y="5887"/>
                </a:lnTo>
                <a:cubicBezTo>
                  <a:pt x="470" y="5785"/>
                  <a:pt x="552" y="5724"/>
                  <a:pt x="634" y="5724"/>
                </a:cubicBezTo>
                <a:close/>
                <a:moveTo>
                  <a:pt x="14330" y="5724"/>
                </a:moveTo>
                <a:cubicBezTo>
                  <a:pt x="14412" y="5724"/>
                  <a:pt x="14494" y="5785"/>
                  <a:pt x="14494" y="5887"/>
                </a:cubicBezTo>
                <a:lnTo>
                  <a:pt x="14494" y="9914"/>
                </a:lnTo>
                <a:cubicBezTo>
                  <a:pt x="14494" y="9996"/>
                  <a:pt x="14412" y="10078"/>
                  <a:pt x="14330" y="10078"/>
                </a:cubicBezTo>
                <a:lnTo>
                  <a:pt x="13512" y="10078"/>
                </a:lnTo>
                <a:cubicBezTo>
                  <a:pt x="13431" y="10078"/>
                  <a:pt x="13369" y="9996"/>
                  <a:pt x="13369" y="9914"/>
                </a:cubicBezTo>
                <a:lnTo>
                  <a:pt x="13369" y="5887"/>
                </a:lnTo>
                <a:cubicBezTo>
                  <a:pt x="13369" y="5785"/>
                  <a:pt x="13431" y="5724"/>
                  <a:pt x="13512" y="5724"/>
                </a:cubicBezTo>
                <a:close/>
                <a:moveTo>
                  <a:pt x="8443" y="2903"/>
                </a:moveTo>
                <a:lnTo>
                  <a:pt x="8443" y="4027"/>
                </a:lnTo>
                <a:lnTo>
                  <a:pt x="8606" y="4068"/>
                </a:lnTo>
                <a:cubicBezTo>
                  <a:pt x="9771" y="4416"/>
                  <a:pt x="10691" y="5254"/>
                  <a:pt x="11161" y="6378"/>
                </a:cubicBezTo>
                <a:lnTo>
                  <a:pt x="11223" y="6521"/>
                </a:lnTo>
                <a:lnTo>
                  <a:pt x="12879" y="6521"/>
                </a:lnTo>
                <a:lnTo>
                  <a:pt x="12879" y="9260"/>
                </a:lnTo>
                <a:lnTo>
                  <a:pt x="11223" y="9260"/>
                </a:lnTo>
                <a:lnTo>
                  <a:pt x="11161" y="9424"/>
                </a:lnTo>
                <a:cubicBezTo>
                  <a:pt x="10548" y="10916"/>
                  <a:pt x="9097" y="11877"/>
                  <a:pt x="7482" y="11877"/>
                </a:cubicBezTo>
                <a:cubicBezTo>
                  <a:pt x="5867" y="11877"/>
                  <a:pt x="4416" y="10916"/>
                  <a:pt x="3782" y="9424"/>
                </a:cubicBezTo>
                <a:lnTo>
                  <a:pt x="3721" y="9260"/>
                </a:lnTo>
                <a:lnTo>
                  <a:pt x="2085" y="9260"/>
                </a:lnTo>
                <a:lnTo>
                  <a:pt x="2085" y="6521"/>
                </a:lnTo>
                <a:lnTo>
                  <a:pt x="3721" y="6521"/>
                </a:lnTo>
                <a:lnTo>
                  <a:pt x="3782" y="6378"/>
                </a:lnTo>
                <a:cubicBezTo>
                  <a:pt x="4252" y="5254"/>
                  <a:pt x="5172" y="4416"/>
                  <a:pt x="6337" y="4068"/>
                </a:cubicBezTo>
                <a:lnTo>
                  <a:pt x="6501" y="4027"/>
                </a:lnTo>
                <a:lnTo>
                  <a:pt x="6501" y="2903"/>
                </a:lnTo>
                <a:close/>
                <a:moveTo>
                  <a:pt x="7482" y="0"/>
                </a:moveTo>
                <a:cubicBezTo>
                  <a:pt x="7134" y="0"/>
                  <a:pt x="6828" y="266"/>
                  <a:pt x="6828" y="593"/>
                </a:cubicBezTo>
                <a:lnTo>
                  <a:pt x="6828" y="797"/>
                </a:lnTo>
                <a:lnTo>
                  <a:pt x="4191" y="797"/>
                </a:lnTo>
                <a:cubicBezTo>
                  <a:pt x="3884" y="797"/>
                  <a:pt x="3618" y="1104"/>
                  <a:pt x="3618" y="1451"/>
                </a:cubicBezTo>
                <a:cubicBezTo>
                  <a:pt x="3618" y="1799"/>
                  <a:pt x="3884" y="2085"/>
                  <a:pt x="4191" y="2085"/>
                </a:cubicBezTo>
                <a:lnTo>
                  <a:pt x="6828" y="2085"/>
                </a:lnTo>
                <a:lnTo>
                  <a:pt x="6828" y="2412"/>
                </a:lnTo>
                <a:lnTo>
                  <a:pt x="6031" y="2412"/>
                </a:lnTo>
                <a:lnTo>
                  <a:pt x="6031" y="3659"/>
                </a:lnTo>
                <a:cubicBezTo>
                  <a:pt x="4865" y="4068"/>
                  <a:pt x="3925" y="4927"/>
                  <a:pt x="3414" y="6051"/>
                </a:cubicBezTo>
                <a:lnTo>
                  <a:pt x="2085" y="6051"/>
                </a:lnTo>
                <a:lnTo>
                  <a:pt x="2085" y="5887"/>
                </a:lnTo>
                <a:cubicBezTo>
                  <a:pt x="2085" y="5519"/>
                  <a:pt x="1799" y="5233"/>
                  <a:pt x="1431" y="5233"/>
                </a:cubicBezTo>
                <a:lnTo>
                  <a:pt x="634" y="5233"/>
                </a:lnTo>
                <a:cubicBezTo>
                  <a:pt x="286" y="5233"/>
                  <a:pt x="0" y="5519"/>
                  <a:pt x="0" y="5887"/>
                </a:cubicBezTo>
                <a:lnTo>
                  <a:pt x="0" y="9914"/>
                </a:lnTo>
                <a:cubicBezTo>
                  <a:pt x="0" y="10262"/>
                  <a:pt x="286" y="10548"/>
                  <a:pt x="634" y="10548"/>
                </a:cubicBezTo>
                <a:lnTo>
                  <a:pt x="1431" y="10548"/>
                </a:lnTo>
                <a:cubicBezTo>
                  <a:pt x="1799" y="10548"/>
                  <a:pt x="2085" y="10262"/>
                  <a:pt x="2085" y="9914"/>
                </a:cubicBezTo>
                <a:lnTo>
                  <a:pt x="2085" y="9751"/>
                </a:lnTo>
                <a:lnTo>
                  <a:pt x="3414" y="9751"/>
                </a:lnTo>
                <a:cubicBezTo>
                  <a:pt x="4129" y="11345"/>
                  <a:pt x="5724" y="12367"/>
                  <a:pt x="7482" y="12367"/>
                </a:cubicBezTo>
                <a:cubicBezTo>
                  <a:pt x="9240" y="12367"/>
                  <a:pt x="10834" y="11345"/>
                  <a:pt x="11550" y="9751"/>
                </a:cubicBezTo>
                <a:lnTo>
                  <a:pt x="12879" y="9751"/>
                </a:lnTo>
                <a:lnTo>
                  <a:pt x="12879" y="9914"/>
                </a:lnTo>
                <a:cubicBezTo>
                  <a:pt x="12879" y="10262"/>
                  <a:pt x="13165" y="10548"/>
                  <a:pt x="13533" y="10548"/>
                </a:cubicBezTo>
                <a:lnTo>
                  <a:pt x="14330" y="10548"/>
                </a:lnTo>
                <a:cubicBezTo>
                  <a:pt x="14678" y="10548"/>
                  <a:pt x="14984" y="10262"/>
                  <a:pt x="14984" y="9914"/>
                </a:cubicBezTo>
                <a:lnTo>
                  <a:pt x="14984" y="5887"/>
                </a:lnTo>
                <a:cubicBezTo>
                  <a:pt x="14984" y="5519"/>
                  <a:pt x="14678" y="5233"/>
                  <a:pt x="14330" y="5233"/>
                </a:cubicBezTo>
                <a:lnTo>
                  <a:pt x="13512" y="5233"/>
                </a:lnTo>
                <a:cubicBezTo>
                  <a:pt x="13165" y="5233"/>
                  <a:pt x="12879" y="5519"/>
                  <a:pt x="12879" y="5887"/>
                </a:cubicBezTo>
                <a:lnTo>
                  <a:pt x="12879" y="6051"/>
                </a:lnTo>
                <a:lnTo>
                  <a:pt x="11550" y="6051"/>
                </a:lnTo>
                <a:cubicBezTo>
                  <a:pt x="11039" y="4927"/>
                  <a:pt x="10099" y="4068"/>
                  <a:pt x="8933" y="3659"/>
                </a:cubicBezTo>
                <a:lnTo>
                  <a:pt x="8933" y="2412"/>
                </a:lnTo>
                <a:lnTo>
                  <a:pt x="8116" y="2412"/>
                </a:lnTo>
                <a:lnTo>
                  <a:pt x="8116" y="2085"/>
                </a:lnTo>
                <a:lnTo>
                  <a:pt x="10753" y="2085"/>
                </a:lnTo>
                <a:cubicBezTo>
                  <a:pt x="11080" y="2085"/>
                  <a:pt x="11345" y="1799"/>
                  <a:pt x="11345" y="1451"/>
                </a:cubicBezTo>
                <a:cubicBezTo>
                  <a:pt x="11345" y="1104"/>
                  <a:pt x="11080" y="797"/>
                  <a:pt x="10753" y="797"/>
                </a:cubicBezTo>
                <a:lnTo>
                  <a:pt x="8116" y="797"/>
                </a:lnTo>
                <a:lnTo>
                  <a:pt x="8116" y="593"/>
                </a:lnTo>
                <a:cubicBezTo>
                  <a:pt x="8116" y="266"/>
                  <a:pt x="7829" y="0"/>
                  <a:pt x="74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6"/>
          <p:cNvSpPr/>
          <p:nvPr/>
        </p:nvSpPr>
        <p:spPr>
          <a:xfrm>
            <a:off x="7803938" y="1125588"/>
            <a:ext cx="1041600" cy="1041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6"/>
          <p:cNvSpPr/>
          <p:nvPr/>
        </p:nvSpPr>
        <p:spPr>
          <a:xfrm>
            <a:off x="8161441" y="1394068"/>
            <a:ext cx="326593" cy="504639"/>
          </a:xfrm>
          <a:custGeom>
            <a:rect b="b" l="l" r="r" t="t"/>
            <a:pathLst>
              <a:path extrusionOk="0" h="11530" w="7462">
                <a:moveTo>
                  <a:pt x="3741" y="511"/>
                </a:moveTo>
                <a:cubicBezTo>
                  <a:pt x="5581" y="511"/>
                  <a:pt x="6726" y="838"/>
                  <a:pt x="6930" y="1043"/>
                </a:cubicBezTo>
                <a:cubicBezTo>
                  <a:pt x="6726" y="1227"/>
                  <a:pt x="5581" y="1554"/>
                  <a:pt x="3741" y="1554"/>
                </a:cubicBezTo>
                <a:cubicBezTo>
                  <a:pt x="1901" y="1554"/>
                  <a:pt x="757" y="1227"/>
                  <a:pt x="552" y="1043"/>
                </a:cubicBezTo>
                <a:cubicBezTo>
                  <a:pt x="736" y="838"/>
                  <a:pt x="1881" y="511"/>
                  <a:pt x="3741" y="511"/>
                </a:cubicBezTo>
                <a:close/>
                <a:moveTo>
                  <a:pt x="6951" y="1615"/>
                </a:moveTo>
                <a:lnTo>
                  <a:pt x="6951" y="3639"/>
                </a:lnTo>
                <a:cubicBezTo>
                  <a:pt x="6808" y="3843"/>
                  <a:pt x="5642" y="4170"/>
                  <a:pt x="3741" y="4170"/>
                </a:cubicBezTo>
                <a:cubicBezTo>
                  <a:pt x="1820" y="4170"/>
                  <a:pt x="675" y="3843"/>
                  <a:pt x="532" y="3639"/>
                </a:cubicBezTo>
                <a:lnTo>
                  <a:pt x="532" y="1615"/>
                </a:lnTo>
                <a:cubicBezTo>
                  <a:pt x="1472" y="2065"/>
                  <a:pt x="3455" y="2065"/>
                  <a:pt x="3741" y="2065"/>
                </a:cubicBezTo>
                <a:cubicBezTo>
                  <a:pt x="4027" y="2065"/>
                  <a:pt x="5990" y="2065"/>
                  <a:pt x="6951" y="1615"/>
                </a:cubicBezTo>
                <a:close/>
                <a:moveTo>
                  <a:pt x="3741" y="5765"/>
                </a:moveTo>
                <a:cubicBezTo>
                  <a:pt x="4027" y="6317"/>
                  <a:pt x="4273" y="6889"/>
                  <a:pt x="4273" y="7052"/>
                </a:cubicBezTo>
                <a:cubicBezTo>
                  <a:pt x="4273" y="7298"/>
                  <a:pt x="4027" y="7482"/>
                  <a:pt x="3741" y="7482"/>
                </a:cubicBezTo>
                <a:cubicBezTo>
                  <a:pt x="3435" y="7482"/>
                  <a:pt x="3189" y="7298"/>
                  <a:pt x="3189" y="7052"/>
                </a:cubicBezTo>
                <a:cubicBezTo>
                  <a:pt x="3189" y="6889"/>
                  <a:pt x="3455" y="6317"/>
                  <a:pt x="3741" y="5765"/>
                </a:cubicBezTo>
                <a:close/>
                <a:moveTo>
                  <a:pt x="3741" y="4947"/>
                </a:moveTo>
                <a:cubicBezTo>
                  <a:pt x="3639" y="4947"/>
                  <a:pt x="3557" y="4988"/>
                  <a:pt x="3516" y="5070"/>
                </a:cubicBezTo>
                <a:cubicBezTo>
                  <a:pt x="3312" y="5438"/>
                  <a:pt x="2678" y="6623"/>
                  <a:pt x="2678" y="7052"/>
                </a:cubicBezTo>
                <a:cubicBezTo>
                  <a:pt x="2678" y="7584"/>
                  <a:pt x="3148" y="8013"/>
                  <a:pt x="3741" y="8013"/>
                </a:cubicBezTo>
                <a:cubicBezTo>
                  <a:pt x="4314" y="8013"/>
                  <a:pt x="4804" y="7584"/>
                  <a:pt x="4804" y="7052"/>
                </a:cubicBezTo>
                <a:cubicBezTo>
                  <a:pt x="4804" y="6623"/>
                  <a:pt x="4150" y="5438"/>
                  <a:pt x="3966" y="5070"/>
                </a:cubicBezTo>
                <a:cubicBezTo>
                  <a:pt x="3925" y="4988"/>
                  <a:pt x="3823" y="4947"/>
                  <a:pt x="3741" y="4947"/>
                </a:cubicBezTo>
                <a:close/>
                <a:moveTo>
                  <a:pt x="6951" y="4252"/>
                </a:moveTo>
                <a:lnTo>
                  <a:pt x="6951" y="7768"/>
                </a:lnTo>
                <a:cubicBezTo>
                  <a:pt x="6808" y="7972"/>
                  <a:pt x="5642" y="8299"/>
                  <a:pt x="3741" y="8299"/>
                </a:cubicBezTo>
                <a:cubicBezTo>
                  <a:pt x="1820" y="8299"/>
                  <a:pt x="675" y="7972"/>
                  <a:pt x="532" y="7768"/>
                </a:cubicBezTo>
                <a:lnTo>
                  <a:pt x="532" y="4252"/>
                </a:lnTo>
                <a:cubicBezTo>
                  <a:pt x="1472" y="4681"/>
                  <a:pt x="3455" y="4702"/>
                  <a:pt x="3741" y="4702"/>
                </a:cubicBezTo>
                <a:cubicBezTo>
                  <a:pt x="4027" y="4702"/>
                  <a:pt x="5990" y="4681"/>
                  <a:pt x="6951" y="4252"/>
                </a:cubicBezTo>
                <a:close/>
                <a:moveTo>
                  <a:pt x="6951" y="8381"/>
                </a:moveTo>
                <a:lnTo>
                  <a:pt x="6951" y="10282"/>
                </a:lnTo>
                <a:cubicBezTo>
                  <a:pt x="6828" y="10507"/>
                  <a:pt x="5601" y="11018"/>
                  <a:pt x="3741" y="11018"/>
                </a:cubicBezTo>
                <a:cubicBezTo>
                  <a:pt x="1881" y="11018"/>
                  <a:pt x="634" y="10507"/>
                  <a:pt x="532" y="10282"/>
                </a:cubicBezTo>
                <a:lnTo>
                  <a:pt x="532" y="8381"/>
                </a:lnTo>
                <a:cubicBezTo>
                  <a:pt x="1472" y="8810"/>
                  <a:pt x="3455" y="8831"/>
                  <a:pt x="3741" y="8831"/>
                </a:cubicBezTo>
                <a:cubicBezTo>
                  <a:pt x="4027" y="8831"/>
                  <a:pt x="5990" y="8810"/>
                  <a:pt x="6951" y="8381"/>
                </a:cubicBezTo>
                <a:close/>
                <a:moveTo>
                  <a:pt x="3741" y="0"/>
                </a:moveTo>
                <a:cubicBezTo>
                  <a:pt x="2331" y="0"/>
                  <a:pt x="614" y="184"/>
                  <a:pt x="143" y="715"/>
                </a:cubicBezTo>
                <a:cubicBezTo>
                  <a:pt x="62" y="756"/>
                  <a:pt x="0" y="838"/>
                  <a:pt x="0" y="940"/>
                </a:cubicBezTo>
                <a:lnTo>
                  <a:pt x="0" y="10303"/>
                </a:lnTo>
                <a:cubicBezTo>
                  <a:pt x="0" y="11039"/>
                  <a:pt x="1922" y="11529"/>
                  <a:pt x="3741" y="11529"/>
                </a:cubicBezTo>
                <a:cubicBezTo>
                  <a:pt x="5540" y="11529"/>
                  <a:pt x="7462" y="11039"/>
                  <a:pt x="7462" y="10303"/>
                </a:cubicBezTo>
                <a:lnTo>
                  <a:pt x="7462" y="940"/>
                </a:lnTo>
                <a:cubicBezTo>
                  <a:pt x="7462" y="838"/>
                  <a:pt x="7421" y="756"/>
                  <a:pt x="7339" y="715"/>
                </a:cubicBezTo>
                <a:cubicBezTo>
                  <a:pt x="6869" y="184"/>
                  <a:pt x="5131" y="0"/>
                  <a:pt x="37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6"/>
          <p:cNvSpPr/>
          <p:nvPr/>
        </p:nvSpPr>
        <p:spPr>
          <a:xfrm>
            <a:off x="7534888" y="1958788"/>
            <a:ext cx="1041600" cy="1041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6"/>
          <p:cNvSpPr/>
          <p:nvPr/>
        </p:nvSpPr>
        <p:spPr>
          <a:xfrm>
            <a:off x="7794417" y="2226152"/>
            <a:ext cx="522540" cy="506871"/>
          </a:xfrm>
          <a:custGeom>
            <a:rect b="b" l="l" r="r" t="t"/>
            <a:pathLst>
              <a:path extrusionOk="0" h="11581" w="11939">
                <a:moveTo>
                  <a:pt x="634" y="563"/>
                </a:moveTo>
                <a:lnTo>
                  <a:pt x="3966" y="1319"/>
                </a:lnTo>
                <a:cubicBezTo>
                  <a:pt x="3966" y="1360"/>
                  <a:pt x="3945" y="1421"/>
                  <a:pt x="3925" y="1462"/>
                </a:cubicBezTo>
                <a:lnTo>
                  <a:pt x="593" y="706"/>
                </a:lnTo>
                <a:lnTo>
                  <a:pt x="634" y="563"/>
                </a:lnTo>
                <a:close/>
                <a:moveTo>
                  <a:pt x="5131" y="992"/>
                </a:moveTo>
                <a:cubicBezTo>
                  <a:pt x="5478" y="992"/>
                  <a:pt x="5785" y="1237"/>
                  <a:pt x="5846" y="1564"/>
                </a:cubicBezTo>
                <a:cubicBezTo>
                  <a:pt x="5846" y="1626"/>
                  <a:pt x="5846" y="1667"/>
                  <a:pt x="5846" y="1707"/>
                </a:cubicBezTo>
                <a:cubicBezTo>
                  <a:pt x="5846" y="1748"/>
                  <a:pt x="5846" y="1789"/>
                  <a:pt x="5846" y="1830"/>
                </a:cubicBezTo>
                <a:cubicBezTo>
                  <a:pt x="5846" y="1851"/>
                  <a:pt x="5826" y="1851"/>
                  <a:pt x="5826" y="1871"/>
                </a:cubicBezTo>
                <a:cubicBezTo>
                  <a:pt x="5826" y="1891"/>
                  <a:pt x="5826" y="1891"/>
                  <a:pt x="5826" y="1912"/>
                </a:cubicBezTo>
                <a:cubicBezTo>
                  <a:pt x="5806" y="1953"/>
                  <a:pt x="5785" y="2014"/>
                  <a:pt x="5765" y="2055"/>
                </a:cubicBezTo>
                <a:cubicBezTo>
                  <a:pt x="5642" y="2280"/>
                  <a:pt x="5397" y="2423"/>
                  <a:pt x="5131" y="2423"/>
                </a:cubicBezTo>
                <a:cubicBezTo>
                  <a:pt x="4763" y="2423"/>
                  <a:pt x="4456" y="2137"/>
                  <a:pt x="4436" y="1769"/>
                </a:cubicBezTo>
                <a:cubicBezTo>
                  <a:pt x="4436" y="1748"/>
                  <a:pt x="4416" y="1728"/>
                  <a:pt x="4416" y="1707"/>
                </a:cubicBezTo>
                <a:cubicBezTo>
                  <a:pt x="4416" y="1667"/>
                  <a:pt x="4436" y="1626"/>
                  <a:pt x="4436" y="1585"/>
                </a:cubicBezTo>
                <a:cubicBezTo>
                  <a:pt x="4436" y="1564"/>
                  <a:pt x="4436" y="1544"/>
                  <a:pt x="4456" y="1523"/>
                </a:cubicBezTo>
                <a:cubicBezTo>
                  <a:pt x="4456" y="1503"/>
                  <a:pt x="4456" y="1483"/>
                  <a:pt x="4456" y="1462"/>
                </a:cubicBezTo>
                <a:cubicBezTo>
                  <a:pt x="4477" y="1442"/>
                  <a:pt x="4477" y="1421"/>
                  <a:pt x="4497" y="1401"/>
                </a:cubicBezTo>
                <a:cubicBezTo>
                  <a:pt x="4497" y="1380"/>
                  <a:pt x="4497" y="1380"/>
                  <a:pt x="4518" y="1360"/>
                </a:cubicBezTo>
                <a:cubicBezTo>
                  <a:pt x="4518" y="1340"/>
                  <a:pt x="4538" y="1319"/>
                  <a:pt x="4559" y="1278"/>
                </a:cubicBezTo>
                <a:cubicBezTo>
                  <a:pt x="4702" y="1115"/>
                  <a:pt x="4906" y="992"/>
                  <a:pt x="5131" y="992"/>
                </a:cubicBezTo>
                <a:close/>
                <a:moveTo>
                  <a:pt x="10793" y="1605"/>
                </a:moveTo>
                <a:lnTo>
                  <a:pt x="11243" y="1748"/>
                </a:lnTo>
                <a:lnTo>
                  <a:pt x="11407" y="2975"/>
                </a:lnTo>
                <a:lnTo>
                  <a:pt x="10548" y="4549"/>
                </a:lnTo>
                <a:lnTo>
                  <a:pt x="10119" y="4426"/>
                </a:lnTo>
                <a:lnTo>
                  <a:pt x="9976" y="2995"/>
                </a:lnTo>
                <a:cubicBezTo>
                  <a:pt x="9976" y="2873"/>
                  <a:pt x="9894" y="2791"/>
                  <a:pt x="9771" y="2770"/>
                </a:cubicBezTo>
                <a:lnTo>
                  <a:pt x="6419" y="2014"/>
                </a:lnTo>
                <a:lnTo>
                  <a:pt x="6398" y="1851"/>
                </a:lnTo>
                <a:lnTo>
                  <a:pt x="9833" y="2627"/>
                </a:lnTo>
                <a:cubicBezTo>
                  <a:pt x="9850" y="2631"/>
                  <a:pt x="9868" y="2633"/>
                  <a:pt x="9885" y="2633"/>
                </a:cubicBezTo>
                <a:cubicBezTo>
                  <a:pt x="9969" y="2633"/>
                  <a:pt x="10048" y="2593"/>
                  <a:pt x="10098" y="2525"/>
                </a:cubicBezTo>
                <a:lnTo>
                  <a:pt x="10793" y="1605"/>
                </a:lnTo>
                <a:close/>
                <a:moveTo>
                  <a:pt x="5969" y="2627"/>
                </a:moveTo>
                <a:lnTo>
                  <a:pt x="6276" y="5244"/>
                </a:lnTo>
                <a:lnTo>
                  <a:pt x="6276" y="5244"/>
                </a:lnTo>
                <a:lnTo>
                  <a:pt x="4088" y="4549"/>
                </a:lnTo>
                <a:lnTo>
                  <a:pt x="4313" y="2627"/>
                </a:lnTo>
                <a:cubicBezTo>
                  <a:pt x="4538" y="2811"/>
                  <a:pt x="4824" y="2954"/>
                  <a:pt x="5131" y="2954"/>
                </a:cubicBezTo>
                <a:cubicBezTo>
                  <a:pt x="5458" y="2954"/>
                  <a:pt x="5744" y="2811"/>
                  <a:pt x="5969" y="2627"/>
                </a:cubicBezTo>
                <a:close/>
                <a:moveTo>
                  <a:pt x="4027" y="5080"/>
                </a:moveTo>
                <a:lnTo>
                  <a:pt x="6010" y="5694"/>
                </a:lnTo>
                <a:lnTo>
                  <a:pt x="3782" y="7104"/>
                </a:lnTo>
                <a:lnTo>
                  <a:pt x="3782" y="7104"/>
                </a:lnTo>
                <a:lnTo>
                  <a:pt x="4027" y="5080"/>
                </a:lnTo>
                <a:close/>
                <a:moveTo>
                  <a:pt x="6378" y="6082"/>
                </a:moveTo>
                <a:lnTo>
                  <a:pt x="6685" y="8535"/>
                </a:lnTo>
                <a:lnTo>
                  <a:pt x="4048" y="7554"/>
                </a:lnTo>
                <a:lnTo>
                  <a:pt x="6378" y="6082"/>
                </a:lnTo>
                <a:close/>
                <a:moveTo>
                  <a:pt x="3680" y="7963"/>
                </a:moveTo>
                <a:lnTo>
                  <a:pt x="6746" y="9107"/>
                </a:lnTo>
                <a:lnTo>
                  <a:pt x="6828" y="9782"/>
                </a:lnTo>
                <a:lnTo>
                  <a:pt x="3455" y="9782"/>
                </a:lnTo>
                <a:lnTo>
                  <a:pt x="3680" y="7963"/>
                </a:lnTo>
                <a:close/>
                <a:moveTo>
                  <a:pt x="9608" y="10293"/>
                </a:moveTo>
                <a:lnTo>
                  <a:pt x="9608" y="11070"/>
                </a:lnTo>
                <a:lnTo>
                  <a:pt x="981" y="11070"/>
                </a:lnTo>
                <a:lnTo>
                  <a:pt x="981" y="10293"/>
                </a:lnTo>
                <a:close/>
                <a:moveTo>
                  <a:pt x="418" y="0"/>
                </a:moveTo>
                <a:cubicBezTo>
                  <a:pt x="307" y="0"/>
                  <a:pt x="218" y="77"/>
                  <a:pt x="184" y="195"/>
                </a:cubicBezTo>
                <a:lnTo>
                  <a:pt x="0" y="828"/>
                </a:lnTo>
                <a:cubicBezTo>
                  <a:pt x="0" y="910"/>
                  <a:pt x="0" y="972"/>
                  <a:pt x="41" y="1033"/>
                </a:cubicBezTo>
                <a:cubicBezTo>
                  <a:pt x="61" y="1094"/>
                  <a:pt x="123" y="1135"/>
                  <a:pt x="164" y="1156"/>
                </a:cubicBezTo>
                <a:lnTo>
                  <a:pt x="184" y="1156"/>
                </a:lnTo>
                <a:lnTo>
                  <a:pt x="184" y="5673"/>
                </a:lnTo>
                <a:cubicBezTo>
                  <a:pt x="184" y="5816"/>
                  <a:pt x="286" y="5939"/>
                  <a:pt x="429" y="5939"/>
                </a:cubicBezTo>
                <a:cubicBezTo>
                  <a:pt x="572" y="5939"/>
                  <a:pt x="695" y="5816"/>
                  <a:pt x="695" y="5673"/>
                </a:cubicBezTo>
                <a:lnTo>
                  <a:pt x="695" y="1258"/>
                </a:lnTo>
                <a:lnTo>
                  <a:pt x="3864" y="1973"/>
                </a:lnTo>
                <a:lnTo>
                  <a:pt x="3537" y="4712"/>
                </a:lnTo>
                <a:lnTo>
                  <a:pt x="2923" y="9782"/>
                </a:lnTo>
                <a:lnTo>
                  <a:pt x="716" y="9782"/>
                </a:lnTo>
                <a:cubicBezTo>
                  <a:pt x="572" y="9782"/>
                  <a:pt x="450" y="9905"/>
                  <a:pt x="450" y="10048"/>
                </a:cubicBezTo>
                <a:lnTo>
                  <a:pt x="450" y="11336"/>
                </a:lnTo>
                <a:cubicBezTo>
                  <a:pt x="450" y="11479"/>
                  <a:pt x="572" y="11581"/>
                  <a:pt x="716" y="11581"/>
                </a:cubicBezTo>
                <a:lnTo>
                  <a:pt x="9873" y="11581"/>
                </a:lnTo>
                <a:cubicBezTo>
                  <a:pt x="10017" y="11581"/>
                  <a:pt x="10139" y="11479"/>
                  <a:pt x="10139" y="11336"/>
                </a:cubicBezTo>
                <a:lnTo>
                  <a:pt x="10139" y="10048"/>
                </a:lnTo>
                <a:cubicBezTo>
                  <a:pt x="10139" y="9905"/>
                  <a:pt x="10017" y="9782"/>
                  <a:pt x="9873" y="9782"/>
                </a:cubicBezTo>
                <a:lnTo>
                  <a:pt x="7359" y="9782"/>
                </a:lnTo>
                <a:lnTo>
                  <a:pt x="6480" y="2566"/>
                </a:lnTo>
                <a:lnTo>
                  <a:pt x="6480" y="2566"/>
                </a:lnTo>
                <a:lnTo>
                  <a:pt x="9485" y="3241"/>
                </a:lnTo>
                <a:lnTo>
                  <a:pt x="9608" y="4672"/>
                </a:lnTo>
                <a:cubicBezTo>
                  <a:pt x="9628" y="4794"/>
                  <a:pt x="9710" y="4876"/>
                  <a:pt x="9812" y="4896"/>
                </a:cubicBezTo>
                <a:lnTo>
                  <a:pt x="10037" y="4958"/>
                </a:lnTo>
                <a:lnTo>
                  <a:pt x="10037" y="8065"/>
                </a:lnTo>
                <a:cubicBezTo>
                  <a:pt x="10037" y="8208"/>
                  <a:pt x="10139" y="8310"/>
                  <a:pt x="10282" y="8310"/>
                </a:cubicBezTo>
                <a:cubicBezTo>
                  <a:pt x="10425" y="8310"/>
                  <a:pt x="10548" y="8208"/>
                  <a:pt x="10548" y="8065"/>
                </a:cubicBezTo>
                <a:lnTo>
                  <a:pt x="10548" y="5080"/>
                </a:lnTo>
                <a:lnTo>
                  <a:pt x="10630" y="5101"/>
                </a:lnTo>
                <a:lnTo>
                  <a:pt x="10691" y="5101"/>
                </a:lnTo>
                <a:cubicBezTo>
                  <a:pt x="10773" y="5101"/>
                  <a:pt x="10875" y="5060"/>
                  <a:pt x="10916" y="4978"/>
                </a:cubicBezTo>
                <a:lnTo>
                  <a:pt x="11897" y="3138"/>
                </a:lnTo>
                <a:cubicBezTo>
                  <a:pt x="11938" y="3098"/>
                  <a:pt x="11938" y="3036"/>
                  <a:pt x="11938" y="2995"/>
                </a:cubicBezTo>
                <a:lnTo>
                  <a:pt x="11734" y="1523"/>
                </a:lnTo>
                <a:cubicBezTo>
                  <a:pt x="11734" y="1421"/>
                  <a:pt x="11652" y="1340"/>
                  <a:pt x="11550" y="1299"/>
                </a:cubicBezTo>
                <a:lnTo>
                  <a:pt x="10773" y="1074"/>
                </a:lnTo>
                <a:cubicBezTo>
                  <a:pt x="10740" y="1063"/>
                  <a:pt x="10709" y="1058"/>
                  <a:pt x="10679" y="1058"/>
                </a:cubicBezTo>
                <a:cubicBezTo>
                  <a:pt x="10598" y="1058"/>
                  <a:pt x="10532" y="1096"/>
                  <a:pt x="10487" y="1156"/>
                </a:cubicBezTo>
                <a:lnTo>
                  <a:pt x="9771" y="2075"/>
                </a:lnTo>
                <a:lnTo>
                  <a:pt x="6296" y="1299"/>
                </a:lnTo>
                <a:cubicBezTo>
                  <a:pt x="6133" y="828"/>
                  <a:pt x="5683" y="481"/>
                  <a:pt x="5131" y="481"/>
                </a:cubicBezTo>
                <a:cubicBezTo>
                  <a:pt x="4783" y="481"/>
                  <a:pt x="4477" y="624"/>
                  <a:pt x="4252" y="849"/>
                </a:cubicBezTo>
                <a:lnTo>
                  <a:pt x="491" y="11"/>
                </a:lnTo>
                <a:cubicBezTo>
                  <a:pt x="466" y="4"/>
                  <a:pt x="441" y="0"/>
                  <a:pt x="4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46"/>
          <p:cNvSpPr/>
          <p:nvPr/>
        </p:nvSpPr>
        <p:spPr>
          <a:xfrm>
            <a:off x="413750" y="3407325"/>
            <a:ext cx="1041600" cy="1041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6"/>
          <p:cNvSpPr/>
          <p:nvPr/>
        </p:nvSpPr>
        <p:spPr>
          <a:xfrm>
            <a:off x="365050" y="3027875"/>
            <a:ext cx="618000" cy="618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6"/>
          <p:cNvSpPr/>
          <p:nvPr/>
        </p:nvSpPr>
        <p:spPr>
          <a:xfrm>
            <a:off x="562781" y="3142745"/>
            <a:ext cx="222480" cy="388203"/>
          </a:xfrm>
          <a:custGeom>
            <a:rect b="b" l="l" r="r" t="t"/>
            <a:pathLst>
              <a:path extrusionOk="0" h="3926" w="2250">
                <a:moveTo>
                  <a:pt x="1831" y="2305"/>
                </a:moveTo>
                <a:cubicBezTo>
                  <a:pt x="1822" y="2305"/>
                  <a:pt x="1811" y="2307"/>
                  <a:pt x="1800" y="2310"/>
                </a:cubicBezTo>
                <a:cubicBezTo>
                  <a:pt x="1759" y="2331"/>
                  <a:pt x="1718" y="2372"/>
                  <a:pt x="1738" y="2433"/>
                </a:cubicBezTo>
                <a:cubicBezTo>
                  <a:pt x="1800" y="2617"/>
                  <a:pt x="1800" y="2699"/>
                  <a:pt x="1800" y="2740"/>
                </a:cubicBezTo>
                <a:cubicBezTo>
                  <a:pt x="1800" y="2985"/>
                  <a:pt x="1697" y="3189"/>
                  <a:pt x="1513" y="3312"/>
                </a:cubicBezTo>
                <a:cubicBezTo>
                  <a:pt x="1452" y="3353"/>
                  <a:pt x="1452" y="3414"/>
                  <a:pt x="1473" y="3455"/>
                </a:cubicBezTo>
                <a:cubicBezTo>
                  <a:pt x="1493" y="3476"/>
                  <a:pt x="1534" y="3476"/>
                  <a:pt x="1554" y="3476"/>
                </a:cubicBezTo>
                <a:lnTo>
                  <a:pt x="1616" y="3476"/>
                </a:lnTo>
                <a:cubicBezTo>
                  <a:pt x="1861" y="3312"/>
                  <a:pt x="2004" y="3046"/>
                  <a:pt x="2004" y="2740"/>
                </a:cubicBezTo>
                <a:cubicBezTo>
                  <a:pt x="2004" y="2658"/>
                  <a:pt x="1963" y="2535"/>
                  <a:pt x="1922" y="2372"/>
                </a:cubicBezTo>
                <a:cubicBezTo>
                  <a:pt x="1906" y="2338"/>
                  <a:pt x="1875" y="2305"/>
                  <a:pt x="1831" y="2305"/>
                </a:cubicBezTo>
                <a:close/>
                <a:moveTo>
                  <a:pt x="1125" y="307"/>
                </a:moveTo>
                <a:cubicBezTo>
                  <a:pt x="1493" y="1084"/>
                  <a:pt x="2065" y="2392"/>
                  <a:pt x="2065" y="2801"/>
                </a:cubicBezTo>
                <a:cubicBezTo>
                  <a:pt x="2065" y="3312"/>
                  <a:pt x="1636" y="3741"/>
                  <a:pt x="1125" y="3741"/>
                </a:cubicBezTo>
                <a:cubicBezTo>
                  <a:pt x="594" y="3741"/>
                  <a:pt x="185" y="3312"/>
                  <a:pt x="185" y="2801"/>
                </a:cubicBezTo>
                <a:cubicBezTo>
                  <a:pt x="185" y="2392"/>
                  <a:pt x="757" y="1084"/>
                  <a:pt x="1125" y="307"/>
                </a:cubicBezTo>
                <a:close/>
                <a:moveTo>
                  <a:pt x="1125" y="0"/>
                </a:moveTo>
                <a:cubicBezTo>
                  <a:pt x="1084" y="0"/>
                  <a:pt x="1064" y="21"/>
                  <a:pt x="1043" y="62"/>
                </a:cubicBezTo>
                <a:cubicBezTo>
                  <a:pt x="1002" y="144"/>
                  <a:pt x="1" y="2208"/>
                  <a:pt x="1" y="2801"/>
                </a:cubicBezTo>
                <a:cubicBezTo>
                  <a:pt x="1" y="3414"/>
                  <a:pt x="491" y="3925"/>
                  <a:pt x="1125" y="3925"/>
                </a:cubicBezTo>
                <a:cubicBezTo>
                  <a:pt x="1738" y="3925"/>
                  <a:pt x="2249" y="3414"/>
                  <a:pt x="2249" y="2801"/>
                </a:cubicBezTo>
                <a:cubicBezTo>
                  <a:pt x="2249" y="2208"/>
                  <a:pt x="1248" y="144"/>
                  <a:pt x="1207" y="62"/>
                </a:cubicBezTo>
                <a:cubicBezTo>
                  <a:pt x="1186" y="21"/>
                  <a:pt x="1166" y="0"/>
                  <a:pt x="11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6"/>
          <p:cNvSpPr/>
          <p:nvPr/>
        </p:nvSpPr>
        <p:spPr>
          <a:xfrm>
            <a:off x="682229" y="3679804"/>
            <a:ext cx="504639" cy="496630"/>
          </a:xfrm>
          <a:custGeom>
            <a:rect b="b" l="l" r="r" t="t"/>
            <a:pathLst>
              <a:path extrusionOk="0" h="11347" w="11530">
                <a:moveTo>
                  <a:pt x="5990" y="6399"/>
                </a:moveTo>
                <a:cubicBezTo>
                  <a:pt x="6460" y="6931"/>
                  <a:pt x="7032" y="7748"/>
                  <a:pt x="6337" y="9282"/>
                </a:cubicBezTo>
                <a:cubicBezTo>
                  <a:pt x="6296" y="9384"/>
                  <a:pt x="6235" y="9527"/>
                  <a:pt x="6194" y="9650"/>
                </a:cubicBezTo>
                <a:lnTo>
                  <a:pt x="5499" y="9650"/>
                </a:lnTo>
                <a:cubicBezTo>
                  <a:pt x="4988" y="9057"/>
                  <a:pt x="4845" y="8566"/>
                  <a:pt x="5070" y="8116"/>
                </a:cubicBezTo>
                <a:cubicBezTo>
                  <a:pt x="5172" y="7932"/>
                  <a:pt x="5295" y="7789"/>
                  <a:pt x="5417" y="7646"/>
                </a:cubicBezTo>
                <a:cubicBezTo>
                  <a:pt x="5622" y="7421"/>
                  <a:pt x="5806" y="7197"/>
                  <a:pt x="5929" y="6849"/>
                </a:cubicBezTo>
                <a:cubicBezTo>
                  <a:pt x="5949" y="6726"/>
                  <a:pt x="5969" y="6563"/>
                  <a:pt x="5990" y="6399"/>
                </a:cubicBezTo>
                <a:close/>
                <a:moveTo>
                  <a:pt x="5499" y="4110"/>
                </a:moveTo>
                <a:lnTo>
                  <a:pt x="5540" y="4151"/>
                </a:lnTo>
                <a:cubicBezTo>
                  <a:pt x="6501" y="5111"/>
                  <a:pt x="8116" y="6706"/>
                  <a:pt x="6848" y="9261"/>
                </a:cubicBezTo>
                <a:lnTo>
                  <a:pt x="6869" y="9261"/>
                </a:lnTo>
                <a:cubicBezTo>
                  <a:pt x="6787" y="9425"/>
                  <a:pt x="6705" y="9588"/>
                  <a:pt x="6644" y="9772"/>
                </a:cubicBezTo>
                <a:lnTo>
                  <a:pt x="6583" y="9772"/>
                </a:lnTo>
                <a:cubicBezTo>
                  <a:pt x="6624" y="9670"/>
                  <a:pt x="6685" y="9547"/>
                  <a:pt x="6726" y="9466"/>
                </a:cubicBezTo>
                <a:cubicBezTo>
                  <a:pt x="7584" y="7585"/>
                  <a:pt x="6685" y="6563"/>
                  <a:pt x="6194" y="6011"/>
                </a:cubicBezTo>
                <a:cubicBezTo>
                  <a:pt x="6092" y="5909"/>
                  <a:pt x="6010" y="5807"/>
                  <a:pt x="5969" y="5745"/>
                </a:cubicBezTo>
                <a:cubicBezTo>
                  <a:pt x="5925" y="5685"/>
                  <a:pt x="5869" y="5647"/>
                  <a:pt x="5802" y="5647"/>
                </a:cubicBezTo>
                <a:cubicBezTo>
                  <a:pt x="5777" y="5647"/>
                  <a:pt x="5751" y="5652"/>
                  <a:pt x="5724" y="5663"/>
                </a:cubicBezTo>
                <a:cubicBezTo>
                  <a:pt x="5642" y="5684"/>
                  <a:pt x="5581" y="5766"/>
                  <a:pt x="5581" y="5847"/>
                </a:cubicBezTo>
                <a:lnTo>
                  <a:pt x="5581" y="5950"/>
                </a:lnTo>
                <a:cubicBezTo>
                  <a:pt x="5581" y="6215"/>
                  <a:pt x="5581" y="6563"/>
                  <a:pt x="5520" y="6726"/>
                </a:cubicBezTo>
                <a:cubicBezTo>
                  <a:pt x="5438" y="6992"/>
                  <a:pt x="5274" y="7176"/>
                  <a:pt x="5111" y="7381"/>
                </a:cubicBezTo>
                <a:cubicBezTo>
                  <a:pt x="4968" y="7544"/>
                  <a:pt x="4804" y="7708"/>
                  <a:pt x="4702" y="7932"/>
                </a:cubicBezTo>
                <a:cubicBezTo>
                  <a:pt x="4436" y="8464"/>
                  <a:pt x="4518" y="9016"/>
                  <a:pt x="4927" y="9609"/>
                </a:cubicBezTo>
                <a:cubicBezTo>
                  <a:pt x="4089" y="8975"/>
                  <a:pt x="3537" y="8362"/>
                  <a:pt x="3987" y="7381"/>
                </a:cubicBezTo>
                <a:cubicBezTo>
                  <a:pt x="4150" y="7053"/>
                  <a:pt x="4395" y="6788"/>
                  <a:pt x="4641" y="6522"/>
                </a:cubicBezTo>
                <a:cubicBezTo>
                  <a:pt x="4988" y="6134"/>
                  <a:pt x="5336" y="5745"/>
                  <a:pt x="5479" y="5152"/>
                </a:cubicBezTo>
                <a:cubicBezTo>
                  <a:pt x="5561" y="4887"/>
                  <a:pt x="5540" y="4498"/>
                  <a:pt x="5499" y="4110"/>
                </a:cubicBezTo>
                <a:close/>
                <a:moveTo>
                  <a:pt x="5236" y="3325"/>
                </a:moveTo>
                <a:cubicBezTo>
                  <a:pt x="5214" y="3325"/>
                  <a:pt x="5193" y="3328"/>
                  <a:pt x="5172" y="3333"/>
                </a:cubicBezTo>
                <a:cubicBezTo>
                  <a:pt x="5090" y="3374"/>
                  <a:pt x="5029" y="3456"/>
                  <a:pt x="5050" y="3558"/>
                </a:cubicBezTo>
                <a:lnTo>
                  <a:pt x="5070" y="3721"/>
                </a:lnTo>
                <a:cubicBezTo>
                  <a:pt x="5111" y="4171"/>
                  <a:pt x="5172" y="4744"/>
                  <a:pt x="5090" y="5050"/>
                </a:cubicBezTo>
                <a:cubicBezTo>
                  <a:pt x="4968" y="5520"/>
                  <a:pt x="4661" y="5868"/>
                  <a:pt x="4334" y="6236"/>
                </a:cubicBezTo>
                <a:cubicBezTo>
                  <a:pt x="4089" y="6522"/>
                  <a:pt x="3803" y="6829"/>
                  <a:pt x="3619" y="7197"/>
                </a:cubicBezTo>
                <a:cubicBezTo>
                  <a:pt x="2924" y="8668"/>
                  <a:pt x="4150" y="9547"/>
                  <a:pt x="4968" y="10140"/>
                </a:cubicBezTo>
                <a:cubicBezTo>
                  <a:pt x="5009" y="10161"/>
                  <a:pt x="5050" y="10181"/>
                  <a:pt x="5090" y="10181"/>
                </a:cubicBezTo>
                <a:lnTo>
                  <a:pt x="6787" y="10181"/>
                </a:lnTo>
                <a:cubicBezTo>
                  <a:pt x="6889" y="10181"/>
                  <a:pt x="6971" y="10120"/>
                  <a:pt x="6991" y="10038"/>
                </a:cubicBezTo>
                <a:cubicBezTo>
                  <a:pt x="7053" y="9834"/>
                  <a:pt x="7135" y="9629"/>
                  <a:pt x="7237" y="9445"/>
                </a:cubicBezTo>
                <a:cubicBezTo>
                  <a:pt x="8627" y="6624"/>
                  <a:pt x="6808" y="4825"/>
                  <a:pt x="5847" y="3865"/>
                </a:cubicBezTo>
                <a:cubicBezTo>
                  <a:pt x="5663" y="3681"/>
                  <a:pt x="5499" y="3517"/>
                  <a:pt x="5397" y="3394"/>
                </a:cubicBezTo>
                <a:cubicBezTo>
                  <a:pt x="5366" y="3348"/>
                  <a:pt x="5301" y="3325"/>
                  <a:pt x="5236" y="3325"/>
                </a:cubicBezTo>
                <a:close/>
                <a:moveTo>
                  <a:pt x="5029" y="10242"/>
                </a:moveTo>
                <a:cubicBezTo>
                  <a:pt x="4927" y="10242"/>
                  <a:pt x="4825" y="10324"/>
                  <a:pt x="4825" y="10447"/>
                </a:cubicBezTo>
                <a:cubicBezTo>
                  <a:pt x="4825" y="10549"/>
                  <a:pt x="4927" y="10651"/>
                  <a:pt x="5029" y="10651"/>
                </a:cubicBezTo>
                <a:lnTo>
                  <a:pt x="6869" y="10651"/>
                </a:lnTo>
                <a:cubicBezTo>
                  <a:pt x="6991" y="10651"/>
                  <a:pt x="7073" y="10549"/>
                  <a:pt x="7073" y="10447"/>
                </a:cubicBezTo>
                <a:cubicBezTo>
                  <a:pt x="7073" y="10324"/>
                  <a:pt x="6991" y="10242"/>
                  <a:pt x="6869" y="10242"/>
                </a:cubicBezTo>
                <a:close/>
                <a:moveTo>
                  <a:pt x="5765" y="900"/>
                </a:moveTo>
                <a:lnTo>
                  <a:pt x="10794" y="10794"/>
                </a:lnTo>
                <a:lnTo>
                  <a:pt x="757" y="10794"/>
                </a:lnTo>
                <a:lnTo>
                  <a:pt x="5765" y="900"/>
                </a:lnTo>
                <a:close/>
                <a:moveTo>
                  <a:pt x="5765" y="1"/>
                </a:moveTo>
                <a:cubicBezTo>
                  <a:pt x="5663" y="1"/>
                  <a:pt x="5561" y="62"/>
                  <a:pt x="5520" y="165"/>
                </a:cubicBezTo>
                <a:lnTo>
                  <a:pt x="41" y="10937"/>
                </a:lnTo>
                <a:cubicBezTo>
                  <a:pt x="0" y="11019"/>
                  <a:pt x="0" y="11142"/>
                  <a:pt x="41" y="11224"/>
                </a:cubicBezTo>
                <a:cubicBezTo>
                  <a:pt x="103" y="11305"/>
                  <a:pt x="184" y="11346"/>
                  <a:pt x="287" y="11346"/>
                </a:cubicBezTo>
                <a:lnTo>
                  <a:pt x="11243" y="11346"/>
                </a:lnTo>
                <a:cubicBezTo>
                  <a:pt x="11407" y="11346"/>
                  <a:pt x="11530" y="11224"/>
                  <a:pt x="11530" y="11060"/>
                </a:cubicBezTo>
                <a:cubicBezTo>
                  <a:pt x="11530" y="10999"/>
                  <a:pt x="11509" y="10937"/>
                  <a:pt x="11468" y="10897"/>
                </a:cubicBezTo>
                <a:lnTo>
                  <a:pt x="6010" y="165"/>
                </a:lnTo>
                <a:cubicBezTo>
                  <a:pt x="5969" y="62"/>
                  <a:pt x="5867" y="1"/>
                  <a:pt x="57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9" name="Google Shape;17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637" y="1786363"/>
            <a:ext cx="5893539" cy="3100972"/>
          </a:xfrm>
          <a:prstGeom prst="rect">
            <a:avLst/>
          </a:prstGeom>
          <a:noFill/>
          <a:ln>
            <a:noFill/>
          </a:ln>
        </p:spPr>
      </p:pic>
      <p:sp>
        <p:nvSpPr>
          <p:cNvPr id="1730" name="Google Shape;1730;p46"/>
          <p:cNvSpPr txBox="1"/>
          <p:nvPr>
            <p:ph type="ctrTitle"/>
          </p:nvPr>
        </p:nvSpPr>
        <p:spPr>
          <a:xfrm>
            <a:off x="1329150" y="-15575"/>
            <a:ext cx="6485700" cy="23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2020</a:t>
            </a:r>
            <a:endParaRPr sz="4500"/>
          </a:p>
        </p:txBody>
      </p:sp>
      <p:cxnSp>
        <p:nvCxnSpPr>
          <p:cNvPr id="1731" name="Google Shape;1731;p46"/>
          <p:cNvCxnSpPr/>
          <p:nvPr/>
        </p:nvCxnSpPr>
        <p:spPr>
          <a:xfrm>
            <a:off x="1982550" y="1603200"/>
            <a:ext cx="517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47"/>
          <p:cNvSpPr txBox="1"/>
          <p:nvPr>
            <p:ph type="title"/>
          </p:nvPr>
        </p:nvSpPr>
        <p:spPr>
          <a:xfrm>
            <a:off x="720000" y="64298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GLOBALES</a:t>
            </a:r>
            <a:endParaRPr/>
          </a:p>
        </p:txBody>
      </p:sp>
      <p:sp>
        <p:nvSpPr>
          <p:cNvPr id="1737" name="Google Shape;1737;p47"/>
          <p:cNvSpPr txBox="1"/>
          <p:nvPr>
            <p:ph idx="7" type="subTitle"/>
          </p:nvPr>
        </p:nvSpPr>
        <p:spPr>
          <a:xfrm>
            <a:off x="179500" y="2842550"/>
            <a:ext cx="21663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166 </a:t>
            </a:r>
            <a:endParaRPr/>
          </a:p>
        </p:txBody>
      </p:sp>
      <p:sp>
        <p:nvSpPr>
          <p:cNvPr id="1738" name="Google Shape;1738;p47"/>
          <p:cNvSpPr txBox="1"/>
          <p:nvPr>
            <p:ph idx="8" type="subTitle"/>
          </p:nvPr>
        </p:nvSpPr>
        <p:spPr>
          <a:xfrm>
            <a:off x="2301450" y="2842550"/>
            <a:ext cx="21663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ARISTAS: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1330</a:t>
            </a:r>
            <a:endParaRPr/>
          </a:p>
        </p:txBody>
      </p:sp>
      <p:sp>
        <p:nvSpPr>
          <p:cNvPr id="1739" name="Google Shape;1739;p47"/>
          <p:cNvSpPr txBox="1"/>
          <p:nvPr>
            <p:ph idx="9" type="subTitle"/>
          </p:nvPr>
        </p:nvSpPr>
        <p:spPr>
          <a:xfrm>
            <a:off x="4549825" y="2842200"/>
            <a:ext cx="21663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GRADO MEDIO:</a:t>
            </a:r>
            <a:r>
              <a:rPr lang="en"/>
              <a:t> 16</a:t>
            </a:r>
            <a:endParaRPr/>
          </a:p>
        </p:txBody>
      </p:sp>
      <p:sp>
        <p:nvSpPr>
          <p:cNvPr id="1740" name="Google Shape;1740;p47"/>
          <p:cNvSpPr txBox="1"/>
          <p:nvPr>
            <p:ph idx="13" type="subTitle"/>
          </p:nvPr>
        </p:nvSpPr>
        <p:spPr>
          <a:xfrm>
            <a:off x="6798200" y="2842546"/>
            <a:ext cx="21663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CAMINO MÍNIMO MEDIO:</a:t>
            </a:r>
            <a:r>
              <a:rPr lang="en"/>
              <a:t> 1.78</a:t>
            </a:r>
            <a:endParaRPr/>
          </a:p>
        </p:txBody>
      </p:sp>
      <p:cxnSp>
        <p:nvCxnSpPr>
          <p:cNvPr id="1741" name="Google Shape;1741;p47"/>
          <p:cNvCxnSpPr/>
          <p:nvPr/>
        </p:nvCxnSpPr>
        <p:spPr>
          <a:xfrm>
            <a:off x="918450" y="121125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2" name="Google Shape;1742;p47"/>
          <p:cNvSpPr/>
          <p:nvPr/>
        </p:nvSpPr>
        <p:spPr>
          <a:xfrm>
            <a:off x="831750" y="1900698"/>
            <a:ext cx="855600" cy="855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7"/>
          <p:cNvSpPr/>
          <p:nvPr/>
        </p:nvSpPr>
        <p:spPr>
          <a:xfrm>
            <a:off x="2956800" y="1880948"/>
            <a:ext cx="855600" cy="85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7"/>
          <p:cNvSpPr/>
          <p:nvPr/>
        </p:nvSpPr>
        <p:spPr>
          <a:xfrm>
            <a:off x="5205175" y="1880948"/>
            <a:ext cx="855600" cy="855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47"/>
          <p:cNvSpPr/>
          <p:nvPr/>
        </p:nvSpPr>
        <p:spPr>
          <a:xfrm>
            <a:off x="7453550" y="1880951"/>
            <a:ext cx="855600" cy="85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7"/>
          <p:cNvSpPr/>
          <p:nvPr/>
        </p:nvSpPr>
        <p:spPr>
          <a:xfrm>
            <a:off x="3201511" y="2150319"/>
            <a:ext cx="366182" cy="348041"/>
          </a:xfrm>
          <a:custGeom>
            <a:rect b="b" l="l" r="r" t="t"/>
            <a:pathLst>
              <a:path extrusionOk="0" h="11799" w="12414">
                <a:moveTo>
                  <a:pt x="8979" y="2127"/>
                </a:moveTo>
                <a:cubicBezTo>
                  <a:pt x="9247" y="2127"/>
                  <a:pt x="9515" y="2229"/>
                  <a:pt x="9704" y="2434"/>
                </a:cubicBezTo>
                <a:cubicBezTo>
                  <a:pt x="10113" y="2812"/>
                  <a:pt x="10113" y="3473"/>
                  <a:pt x="9704" y="3883"/>
                </a:cubicBezTo>
                <a:lnTo>
                  <a:pt x="8885" y="4702"/>
                </a:lnTo>
                <a:cubicBezTo>
                  <a:pt x="8790" y="4765"/>
                  <a:pt x="8696" y="4860"/>
                  <a:pt x="8601" y="4891"/>
                </a:cubicBezTo>
                <a:cubicBezTo>
                  <a:pt x="8790" y="4513"/>
                  <a:pt x="8727" y="4041"/>
                  <a:pt x="8412" y="3726"/>
                </a:cubicBezTo>
                <a:cubicBezTo>
                  <a:pt x="8206" y="3520"/>
                  <a:pt x="7933" y="3408"/>
                  <a:pt x="7654" y="3408"/>
                </a:cubicBezTo>
                <a:cubicBezTo>
                  <a:pt x="7507" y="3408"/>
                  <a:pt x="7357" y="3439"/>
                  <a:pt x="7215" y="3505"/>
                </a:cubicBezTo>
                <a:cubicBezTo>
                  <a:pt x="7278" y="3410"/>
                  <a:pt x="7341" y="3316"/>
                  <a:pt x="7436" y="3253"/>
                </a:cubicBezTo>
                <a:lnTo>
                  <a:pt x="8255" y="2434"/>
                </a:lnTo>
                <a:cubicBezTo>
                  <a:pt x="8444" y="2229"/>
                  <a:pt x="8711" y="2127"/>
                  <a:pt x="8979" y="2127"/>
                </a:cubicBezTo>
                <a:close/>
                <a:moveTo>
                  <a:pt x="9027" y="685"/>
                </a:moveTo>
                <a:cubicBezTo>
                  <a:pt x="9649" y="685"/>
                  <a:pt x="10271" y="922"/>
                  <a:pt x="10744" y="1394"/>
                </a:cubicBezTo>
                <a:cubicBezTo>
                  <a:pt x="11689" y="2339"/>
                  <a:pt x="11689" y="3883"/>
                  <a:pt x="10744" y="4828"/>
                </a:cubicBezTo>
                <a:lnTo>
                  <a:pt x="9893" y="5647"/>
                </a:lnTo>
                <a:cubicBezTo>
                  <a:pt x="9431" y="6109"/>
                  <a:pt x="8816" y="6356"/>
                  <a:pt x="8187" y="6356"/>
                </a:cubicBezTo>
                <a:cubicBezTo>
                  <a:pt x="7914" y="6356"/>
                  <a:pt x="7639" y="6310"/>
                  <a:pt x="7373" y="6214"/>
                </a:cubicBezTo>
                <a:lnTo>
                  <a:pt x="7940" y="5647"/>
                </a:lnTo>
                <a:cubicBezTo>
                  <a:pt x="8008" y="5655"/>
                  <a:pt x="8077" y="5659"/>
                  <a:pt x="8146" y="5659"/>
                </a:cubicBezTo>
                <a:cubicBezTo>
                  <a:pt x="8617" y="5659"/>
                  <a:pt x="9087" y="5477"/>
                  <a:pt x="9389" y="5175"/>
                </a:cubicBezTo>
                <a:lnTo>
                  <a:pt x="10208" y="4356"/>
                </a:lnTo>
                <a:cubicBezTo>
                  <a:pt x="10901" y="3694"/>
                  <a:pt x="10901" y="2591"/>
                  <a:pt x="10208" y="1898"/>
                </a:cubicBezTo>
                <a:cubicBezTo>
                  <a:pt x="9877" y="1567"/>
                  <a:pt x="9436" y="1402"/>
                  <a:pt x="8995" y="1402"/>
                </a:cubicBezTo>
                <a:cubicBezTo>
                  <a:pt x="8554" y="1402"/>
                  <a:pt x="8113" y="1567"/>
                  <a:pt x="7782" y="1898"/>
                </a:cubicBezTo>
                <a:lnTo>
                  <a:pt x="6931" y="2749"/>
                </a:lnTo>
                <a:cubicBezTo>
                  <a:pt x="6553" y="3127"/>
                  <a:pt x="6396" y="3694"/>
                  <a:pt x="6490" y="4198"/>
                </a:cubicBezTo>
                <a:lnTo>
                  <a:pt x="5923" y="4734"/>
                </a:lnTo>
                <a:cubicBezTo>
                  <a:pt x="5608" y="3883"/>
                  <a:pt x="5797" y="2906"/>
                  <a:pt x="6490" y="2213"/>
                </a:cubicBezTo>
                <a:lnTo>
                  <a:pt x="7309" y="1394"/>
                </a:lnTo>
                <a:cubicBezTo>
                  <a:pt x="7782" y="922"/>
                  <a:pt x="8404" y="685"/>
                  <a:pt x="9027" y="685"/>
                </a:cubicBezTo>
                <a:close/>
                <a:moveTo>
                  <a:pt x="7703" y="4104"/>
                </a:moveTo>
                <a:cubicBezTo>
                  <a:pt x="7790" y="4104"/>
                  <a:pt x="7877" y="4135"/>
                  <a:pt x="7940" y="4198"/>
                </a:cubicBezTo>
                <a:cubicBezTo>
                  <a:pt x="8066" y="4324"/>
                  <a:pt x="8066" y="4545"/>
                  <a:pt x="7940" y="4671"/>
                </a:cubicBezTo>
                <a:lnTo>
                  <a:pt x="4978" y="7632"/>
                </a:lnTo>
                <a:cubicBezTo>
                  <a:pt x="4915" y="7679"/>
                  <a:pt x="4828" y="7703"/>
                  <a:pt x="4742" y="7703"/>
                </a:cubicBezTo>
                <a:cubicBezTo>
                  <a:pt x="4655" y="7703"/>
                  <a:pt x="4569" y="7679"/>
                  <a:pt x="4506" y="7632"/>
                </a:cubicBezTo>
                <a:cubicBezTo>
                  <a:pt x="4380" y="7506"/>
                  <a:pt x="4380" y="7254"/>
                  <a:pt x="4506" y="7160"/>
                </a:cubicBezTo>
                <a:lnTo>
                  <a:pt x="7467" y="4198"/>
                </a:lnTo>
                <a:cubicBezTo>
                  <a:pt x="7530" y="4135"/>
                  <a:pt x="7617" y="4104"/>
                  <a:pt x="7703" y="4104"/>
                </a:cubicBezTo>
                <a:close/>
                <a:moveTo>
                  <a:pt x="3781" y="6939"/>
                </a:moveTo>
                <a:lnTo>
                  <a:pt x="3781" y="6939"/>
                </a:lnTo>
                <a:cubicBezTo>
                  <a:pt x="3592" y="7349"/>
                  <a:pt x="3686" y="7821"/>
                  <a:pt x="4001" y="8136"/>
                </a:cubicBezTo>
                <a:cubicBezTo>
                  <a:pt x="4198" y="8333"/>
                  <a:pt x="4457" y="8432"/>
                  <a:pt x="4715" y="8432"/>
                </a:cubicBezTo>
                <a:cubicBezTo>
                  <a:pt x="4870" y="8432"/>
                  <a:pt x="5025" y="8396"/>
                  <a:pt x="5167" y="8325"/>
                </a:cubicBezTo>
                <a:lnTo>
                  <a:pt x="5167" y="8325"/>
                </a:lnTo>
                <a:cubicBezTo>
                  <a:pt x="5136" y="8451"/>
                  <a:pt x="5041" y="8514"/>
                  <a:pt x="4978" y="8609"/>
                </a:cubicBezTo>
                <a:lnTo>
                  <a:pt x="4159" y="9428"/>
                </a:lnTo>
                <a:cubicBezTo>
                  <a:pt x="3954" y="9633"/>
                  <a:pt x="3686" y="9735"/>
                  <a:pt x="3419" y="9735"/>
                </a:cubicBezTo>
                <a:cubicBezTo>
                  <a:pt x="3151" y="9735"/>
                  <a:pt x="2883" y="9633"/>
                  <a:pt x="2678" y="9428"/>
                </a:cubicBezTo>
                <a:cubicBezTo>
                  <a:pt x="2300" y="9050"/>
                  <a:pt x="2300" y="8357"/>
                  <a:pt x="2678" y="7979"/>
                </a:cubicBezTo>
                <a:lnTo>
                  <a:pt x="3529" y="7160"/>
                </a:lnTo>
                <a:cubicBezTo>
                  <a:pt x="3592" y="7065"/>
                  <a:pt x="3718" y="7002"/>
                  <a:pt x="3781" y="6939"/>
                </a:cubicBezTo>
                <a:close/>
                <a:moveTo>
                  <a:pt x="4212" y="5467"/>
                </a:moveTo>
                <a:cubicBezTo>
                  <a:pt x="4492" y="5467"/>
                  <a:pt x="4773" y="5516"/>
                  <a:pt x="5041" y="5616"/>
                </a:cubicBezTo>
                <a:lnTo>
                  <a:pt x="4506" y="6151"/>
                </a:lnTo>
                <a:cubicBezTo>
                  <a:pt x="4437" y="6143"/>
                  <a:pt x="4368" y="6139"/>
                  <a:pt x="4299" y="6139"/>
                </a:cubicBezTo>
                <a:cubicBezTo>
                  <a:pt x="3828" y="6139"/>
                  <a:pt x="3358" y="6322"/>
                  <a:pt x="3056" y="6624"/>
                </a:cubicBezTo>
                <a:lnTo>
                  <a:pt x="2206" y="7475"/>
                </a:lnTo>
                <a:cubicBezTo>
                  <a:pt x="1544" y="8136"/>
                  <a:pt x="1544" y="9239"/>
                  <a:pt x="2206" y="9900"/>
                </a:cubicBezTo>
                <a:cubicBezTo>
                  <a:pt x="2552" y="10231"/>
                  <a:pt x="3001" y="10397"/>
                  <a:pt x="3446" y="10397"/>
                </a:cubicBezTo>
                <a:cubicBezTo>
                  <a:pt x="3891" y="10397"/>
                  <a:pt x="4332" y="10231"/>
                  <a:pt x="4663" y="9900"/>
                </a:cubicBezTo>
                <a:lnTo>
                  <a:pt x="5482" y="9081"/>
                </a:lnTo>
                <a:cubicBezTo>
                  <a:pt x="5892" y="8672"/>
                  <a:pt x="6049" y="8136"/>
                  <a:pt x="5955" y="7632"/>
                </a:cubicBezTo>
                <a:lnTo>
                  <a:pt x="6522" y="7065"/>
                </a:lnTo>
                <a:lnTo>
                  <a:pt x="6522" y="7065"/>
                </a:lnTo>
                <a:cubicBezTo>
                  <a:pt x="6837" y="7947"/>
                  <a:pt x="6648" y="8924"/>
                  <a:pt x="5955" y="9585"/>
                </a:cubicBezTo>
                <a:lnTo>
                  <a:pt x="5136" y="10405"/>
                </a:lnTo>
                <a:cubicBezTo>
                  <a:pt x="4663" y="10877"/>
                  <a:pt x="4041" y="11113"/>
                  <a:pt x="3419" y="11113"/>
                </a:cubicBezTo>
                <a:cubicBezTo>
                  <a:pt x="2796" y="11113"/>
                  <a:pt x="2174" y="10877"/>
                  <a:pt x="1702" y="10405"/>
                </a:cubicBezTo>
                <a:cubicBezTo>
                  <a:pt x="756" y="9459"/>
                  <a:pt x="756" y="7916"/>
                  <a:pt x="1702" y="7002"/>
                </a:cubicBezTo>
                <a:lnTo>
                  <a:pt x="2552" y="6151"/>
                </a:lnTo>
                <a:cubicBezTo>
                  <a:pt x="3005" y="5699"/>
                  <a:pt x="3605" y="5467"/>
                  <a:pt x="4212" y="5467"/>
                </a:cubicBezTo>
                <a:close/>
                <a:moveTo>
                  <a:pt x="8999" y="0"/>
                </a:moveTo>
                <a:cubicBezTo>
                  <a:pt x="8200" y="0"/>
                  <a:pt x="7404" y="307"/>
                  <a:pt x="6805" y="922"/>
                </a:cubicBezTo>
                <a:lnTo>
                  <a:pt x="5955" y="1741"/>
                </a:lnTo>
                <a:cubicBezTo>
                  <a:pt x="5136" y="2560"/>
                  <a:pt x="4852" y="3789"/>
                  <a:pt x="5230" y="4891"/>
                </a:cubicBezTo>
                <a:cubicBezTo>
                  <a:pt x="4920" y="4794"/>
                  <a:pt x="4601" y="4746"/>
                  <a:pt x="4283" y="4746"/>
                </a:cubicBezTo>
                <a:cubicBezTo>
                  <a:pt x="3469" y="4746"/>
                  <a:pt x="2669" y="5058"/>
                  <a:pt x="2080" y="5647"/>
                </a:cubicBezTo>
                <a:lnTo>
                  <a:pt x="1229" y="6466"/>
                </a:lnTo>
                <a:cubicBezTo>
                  <a:pt x="0" y="7695"/>
                  <a:pt x="0" y="9680"/>
                  <a:pt x="1229" y="10877"/>
                </a:cubicBezTo>
                <a:cubicBezTo>
                  <a:pt x="1843" y="11491"/>
                  <a:pt x="2647" y="11799"/>
                  <a:pt x="3446" y="11799"/>
                </a:cubicBezTo>
                <a:cubicBezTo>
                  <a:pt x="4246" y="11799"/>
                  <a:pt x="5041" y="11491"/>
                  <a:pt x="5640" y="10877"/>
                </a:cubicBezTo>
                <a:lnTo>
                  <a:pt x="6490" y="10058"/>
                </a:lnTo>
                <a:cubicBezTo>
                  <a:pt x="7309" y="9239"/>
                  <a:pt x="7593" y="8010"/>
                  <a:pt x="7215" y="6908"/>
                </a:cubicBezTo>
                <a:lnTo>
                  <a:pt x="7215" y="6908"/>
                </a:lnTo>
                <a:cubicBezTo>
                  <a:pt x="7525" y="7005"/>
                  <a:pt x="7844" y="7053"/>
                  <a:pt x="8162" y="7053"/>
                </a:cubicBezTo>
                <a:cubicBezTo>
                  <a:pt x="8976" y="7053"/>
                  <a:pt x="9776" y="6740"/>
                  <a:pt x="10365" y="6151"/>
                </a:cubicBezTo>
                <a:lnTo>
                  <a:pt x="11216" y="5332"/>
                </a:lnTo>
                <a:cubicBezTo>
                  <a:pt x="12413" y="4104"/>
                  <a:pt x="12413" y="2150"/>
                  <a:pt x="11216" y="922"/>
                </a:cubicBezTo>
                <a:cubicBezTo>
                  <a:pt x="10602" y="307"/>
                  <a:pt x="9798" y="0"/>
                  <a:pt x="89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7" name="Google Shape;1747;p47"/>
          <p:cNvGrpSpPr/>
          <p:nvPr/>
        </p:nvGrpSpPr>
        <p:grpSpPr>
          <a:xfrm>
            <a:off x="1083079" y="2164507"/>
            <a:ext cx="359154" cy="359154"/>
            <a:chOff x="-46772025" y="2701925"/>
            <a:chExt cx="300900" cy="300900"/>
          </a:xfrm>
        </p:grpSpPr>
        <p:sp>
          <p:nvSpPr>
            <p:cNvPr id="1748" name="Google Shape;1748;p47"/>
            <p:cNvSpPr/>
            <p:nvPr/>
          </p:nvSpPr>
          <p:spPr>
            <a:xfrm>
              <a:off x="-46647575" y="282637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-46772025" y="270192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0" name="Google Shape;1750;p47"/>
          <p:cNvSpPr/>
          <p:nvPr/>
        </p:nvSpPr>
        <p:spPr>
          <a:xfrm>
            <a:off x="5450289" y="2121715"/>
            <a:ext cx="372824" cy="374060"/>
          </a:xfrm>
          <a:custGeom>
            <a:rect b="b" l="l" r="r" t="t"/>
            <a:pathLst>
              <a:path extrusionOk="0" h="12708" w="12666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1" name="Google Shape;1751;p47"/>
          <p:cNvGrpSpPr/>
          <p:nvPr/>
        </p:nvGrpSpPr>
        <p:grpSpPr>
          <a:xfrm>
            <a:off x="7711264" y="2159260"/>
            <a:ext cx="340168" cy="298978"/>
            <a:chOff x="2081650" y="2050750"/>
            <a:chExt cx="483125" cy="424625"/>
          </a:xfrm>
        </p:grpSpPr>
        <p:sp>
          <p:nvSpPr>
            <p:cNvPr id="1752" name="Google Shape;1752;p47"/>
            <p:cNvSpPr/>
            <p:nvPr/>
          </p:nvSpPr>
          <p:spPr>
            <a:xfrm>
              <a:off x="2081650" y="2050750"/>
              <a:ext cx="483125" cy="424625"/>
            </a:xfrm>
            <a:custGeom>
              <a:rect b="b" l="l" r="r" t="t"/>
              <a:pathLst>
                <a:path extrusionOk="0" h="16985" w="19325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2136375" y="2292025"/>
              <a:ext cx="36400" cy="41975"/>
            </a:xfrm>
            <a:custGeom>
              <a:rect b="b" l="l" r="r" t="t"/>
              <a:pathLst>
                <a:path extrusionOk="0" h="1679" w="1456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2296850" y="2220800"/>
              <a:ext cx="46075" cy="51650"/>
            </a:xfrm>
            <a:custGeom>
              <a:rect b="b" l="l" r="r" t="t"/>
              <a:pathLst>
                <a:path extrusionOk="0" h="2066" w="1843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2158650" y="2216775"/>
              <a:ext cx="47275" cy="51425"/>
            </a:xfrm>
            <a:custGeom>
              <a:rect b="b" l="l" r="r" t="t"/>
              <a:pathLst>
                <a:path extrusionOk="0" h="2057" w="1891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2426475" y="2255725"/>
              <a:ext cx="55875" cy="46900"/>
            </a:xfrm>
            <a:custGeom>
              <a:rect b="b" l="l" r="r" t="t"/>
              <a:pathLst>
                <a:path extrusionOk="0" h="1876" w="2235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2473050" y="2192325"/>
              <a:ext cx="37000" cy="41500"/>
            </a:xfrm>
            <a:custGeom>
              <a:rect b="b" l="l" r="r" t="t"/>
              <a:pathLst>
                <a:path extrusionOk="0" h="1660" w="148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58" name="Google Shape;1758;p47"/>
          <p:cNvSpPr/>
          <p:nvPr/>
        </p:nvSpPr>
        <p:spPr>
          <a:xfrm>
            <a:off x="8664400" y="3469175"/>
            <a:ext cx="209700" cy="2157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8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 DE DATOS</a:t>
            </a:r>
            <a:endParaRPr/>
          </a:p>
        </p:txBody>
      </p:sp>
      <p:cxnSp>
        <p:nvCxnSpPr>
          <p:cNvPr id="1764" name="Google Shape;1764;p48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5" name="Google Shape;17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25" y="1843427"/>
            <a:ext cx="4605500" cy="20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50" y="961675"/>
            <a:ext cx="3422325" cy="20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7" name="Google Shape;17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73" y="3007248"/>
            <a:ext cx="3359199" cy="20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9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 DE DATOS</a:t>
            </a:r>
            <a:endParaRPr/>
          </a:p>
        </p:txBody>
      </p:sp>
      <p:cxnSp>
        <p:nvCxnSpPr>
          <p:cNvPr id="1773" name="Google Shape;1773;p49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4" name="Google Shape;1774;p49"/>
          <p:cNvGrpSpPr/>
          <p:nvPr/>
        </p:nvGrpSpPr>
        <p:grpSpPr>
          <a:xfrm>
            <a:off x="1602447" y="439244"/>
            <a:ext cx="351315" cy="351050"/>
            <a:chOff x="1413250" y="2680675"/>
            <a:chExt cx="297750" cy="297525"/>
          </a:xfrm>
        </p:grpSpPr>
        <p:sp>
          <p:nvSpPr>
            <p:cNvPr id="1775" name="Google Shape;1775;p49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79" name="Google Shape;17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0" y="1003100"/>
            <a:ext cx="3096674" cy="18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98" y="2761476"/>
            <a:ext cx="3096675" cy="19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575" y="1490823"/>
            <a:ext cx="4267200" cy="900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9575" y="3192086"/>
            <a:ext cx="4097800" cy="10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50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 DE DATOS</a:t>
            </a:r>
            <a:endParaRPr/>
          </a:p>
        </p:txBody>
      </p:sp>
      <p:cxnSp>
        <p:nvCxnSpPr>
          <p:cNvPr id="1788" name="Google Shape;1788;p50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89" name="Google Shape;1789;p50"/>
          <p:cNvGrpSpPr/>
          <p:nvPr/>
        </p:nvGrpSpPr>
        <p:grpSpPr>
          <a:xfrm>
            <a:off x="1602447" y="439244"/>
            <a:ext cx="351315" cy="351050"/>
            <a:chOff x="1413250" y="2680675"/>
            <a:chExt cx="297750" cy="297525"/>
          </a:xfrm>
        </p:grpSpPr>
        <p:sp>
          <p:nvSpPr>
            <p:cNvPr id="1790" name="Google Shape;1790;p50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94" name="Google Shape;17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0" y="1086600"/>
            <a:ext cx="3948549" cy="30979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5" name="Google Shape;179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725" y="1086600"/>
            <a:ext cx="4010066" cy="30979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51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COMUNIDADES</a:t>
            </a:r>
            <a:endParaRPr/>
          </a:p>
        </p:txBody>
      </p:sp>
      <p:grpSp>
        <p:nvGrpSpPr>
          <p:cNvPr id="1801" name="Google Shape;1801;p51"/>
          <p:cNvGrpSpPr/>
          <p:nvPr/>
        </p:nvGrpSpPr>
        <p:grpSpPr>
          <a:xfrm>
            <a:off x="4158987" y="1684191"/>
            <a:ext cx="4219117" cy="2509651"/>
            <a:chOff x="238125" y="732525"/>
            <a:chExt cx="7130500" cy="4241425"/>
          </a:xfrm>
        </p:grpSpPr>
        <p:sp>
          <p:nvSpPr>
            <p:cNvPr id="1802" name="Google Shape;1802;p51"/>
            <p:cNvSpPr/>
            <p:nvPr/>
          </p:nvSpPr>
          <p:spPr>
            <a:xfrm>
              <a:off x="3175800" y="1003350"/>
              <a:ext cx="3741725" cy="3331975"/>
            </a:xfrm>
            <a:custGeom>
              <a:rect b="b" l="l" r="r" t="t"/>
              <a:pathLst>
                <a:path extrusionOk="0" h="133279" w="149669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3167575" y="993250"/>
              <a:ext cx="3759100" cy="3349975"/>
            </a:xfrm>
            <a:custGeom>
              <a:rect b="b" l="l" r="r" t="t"/>
              <a:pathLst>
                <a:path extrusionOk="0" h="133999" w="150364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4467225" y="3815075"/>
              <a:ext cx="177425" cy="289800"/>
            </a:xfrm>
            <a:custGeom>
              <a:rect b="b" l="l" r="r" t="t"/>
              <a:pathLst>
                <a:path extrusionOk="0" h="11592" w="7097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4458375" y="3806875"/>
              <a:ext cx="194800" cy="307475"/>
            </a:xfrm>
            <a:custGeom>
              <a:rect b="b" l="l" r="r" t="t"/>
              <a:pathLst>
                <a:path extrusionOk="0" h="12299" w="7792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5304725" y="3312525"/>
              <a:ext cx="45475" cy="78625"/>
            </a:xfrm>
            <a:custGeom>
              <a:rect b="b" l="l" r="r" t="t"/>
              <a:pathLst>
                <a:path extrusionOk="0" h="3145" w="1819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5296500" y="3296100"/>
              <a:ext cx="62525" cy="105475"/>
            </a:xfrm>
            <a:custGeom>
              <a:rect b="b" l="l" r="r" t="t"/>
              <a:pathLst>
                <a:path extrusionOk="0" h="4219" w="2501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5643750" y="3420800"/>
              <a:ext cx="232675" cy="252250"/>
            </a:xfrm>
            <a:custGeom>
              <a:rect b="b" l="l" r="r" t="t"/>
              <a:pathLst>
                <a:path extrusionOk="0" h="10090" w="9307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5628275" y="3412900"/>
              <a:ext cx="256350" cy="268025"/>
            </a:xfrm>
            <a:custGeom>
              <a:rect b="b" l="l" r="r" t="t"/>
              <a:pathLst>
                <a:path extrusionOk="0" h="10721" w="10254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5873550" y="3662925"/>
              <a:ext cx="284775" cy="73250"/>
            </a:xfrm>
            <a:custGeom>
              <a:rect b="b" l="l" r="r" t="t"/>
              <a:pathLst>
                <a:path extrusionOk="0" h="2930" w="11391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5859050" y="3654075"/>
              <a:ext cx="342200" cy="90000"/>
            </a:xfrm>
            <a:custGeom>
              <a:rect b="b" l="l" r="r" t="t"/>
              <a:pathLst>
                <a:path extrusionOk="0" h="3600" w="13688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6185775" y="3706475"/>
              <a:ext cx="137975" cy="31600"/>
            </a:xfrm>
            <a:custGeom>
              <a:rect b="b" l="l" r="r" t="t"/>
              <a:pathLst>
                <a:path extrusionOk="0" h="1264" w="5519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6156100" y="3698600"/>
              <a:ext cx="203625" cy="47675"/>
            </a:xfrm>
            <a:custGeom>
              <a:rect b="b" l="l" r="r" t="t"/>
              <a:pathLst>
                <a:path extrusionOk="0" h="1907" w="8145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6158300" y="3493725"/>
              <a:ext cx="139875" cy="161950"/>
            </a:xfrm>
            <a:custGeom>
              <a:rect b="b" l="l" r="r" t="t"/>
              <a:pathLst>
                <a:path extrusionOk="0" h="6478" w="5595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6149775" y="3484875"/>
              <a:ext cx="165125" cy="188175"/>
            </a:xfrm>
            <a:custGeom>
              <a:rect b="b" l="l" r="r" t="t"/>
              <a:pathLst>
                <a:path extrusionOk="0" h="7527" w="6605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5945525" y="3367450"/>
              <a:ext cx="213125" cy="254775"/>
            </a:xfrm>
            <a:custGeom>
              <a:rect b="b" l="l" r="r" t="t"/>
              <a:pathLst>
                <a:path extrusionOk="0" h="10191" w="8525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5936075" y="3355775"/>
              <a:ext cx="232350" cy="278450"/>
            </a:xfrm>
            <a:custGeom>
              <a:rect b="b" l="l" r="r" t="t"/>
              <a:pathLst>
                <a:path extrusionOk="0" h="11138" w="9294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6429775" y="3529075"/>
              <a:ext cx="453650" cy="254450"/>
            </a:xfrm>
            <a:custGeom>
              <a:rect b="b" l="l" r="r" t="t"/>
              <a:pathLst>
                <a:path extrusionOk="0" h="10178" w="18146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6416200" y="3519925"/>
              <a:ext cx="483325" cy="271500"/>
            </a:xfrm>
            <a:custGeom>
              <a:rect b="b" l="l" r="r" t="t"/>
              <a:pathLst>
                <a:path extrusionOk="0" h="10860" w="19333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5992575" y="3785400"/>
              <a:ext cx="867500" cy="764650"/>
            </a:xfrm>
            <a:custGeom>
              <a:rect b="b" l="l" r="r" t="t"/>
              <a:pathLst>
                <a:path extrusionOk="0" h="30586" w="3470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5985000" y="3768350"/>
              <a:ext cx="883600" cy="789850"/>
            </a:xfrm>
            <a:custGeom>
              <a:rect b="b" l="l" r="r" t="t"/>
              <a:pathLst>
                <a:path extrusionOk="0" h="31594" w="35344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6575950" y="4616250"/>
              <a:ext cx="97550" cy="109575"/>
            </a:xfrm>
            <a:custGeom>
              <a:rect b="b" l="l" r="r" t="t"/>
              <a:pathLst>
                <a:path extrusionOk="0" h="4383" w="3902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6568050" y="4609625"/>
              <a:ext cx="115875" cy="126600"/>
            </a:xfrm>
            <a:custGeom>
              <a:rect b="b" l="l" r="r" t="t"/>
              <a:pathLst>
                <a:path extrusionOk="0" h="5064" w="4635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6995150" y="4713800"/>
              <a:ext cx="195750" cy="190700"/>
            </a:xfrm>
            <a:custGeom>
              <a:rect b="b" l="l" r="r" t="t"/>
              <a:pathLst>
                <a:path extrusionOk="0" h="7628" w="783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6985700" y="4705900"/>
              <a:ext cx="213100" cy="209650"/>
            </a:xfrm>
            <a:custGeom>
              <a:rect b="b" l="l" r="r" t="t"/>
              <a:pathLst>
                <a:path extrusionOk="0" h="8386" w="8524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7223700" y="4478300"/>
              <a:ext cx="126625" cy="235850"/>
            </a:xfrm>
            <a:custGeom>
              <a:rect b="b" l="l" r="r" t="t"/>
              <a:pathLst>
                <a:path extrusionOk="0" h="9434" w="5065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7219600" y="4466625"/>
              <a:ext cx="149025" cy="258875"/>
            </a:xfrm>
            <a:custGeom>
              <a:rect b="b" l="l" r="r" t="t"/>
              <a:pathLst>
                <a:path extrusionOk="0" h="10355" w="5961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6134625" y="2921400"/>
              <a:ext cx="43275" cy="96300"/>
            </a:xfrm>
            <a:custGeom>
              <a:rect b="b" l="l" r="r" t="t"/>
              <a:pathLst>
                <a:path extrusionOk="0" h="3852" w="1731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6126725" y="2909725"/>
              <a:ext cx="59375" cy="122825"/>
            </a:xfrm>
            <a:custGeom>
              <a:rect b="b" l="l" r="r" t="t"/>
              <a:pathLst>
                <a:path extrusionOk="0" h="4913" w="2375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5917450" y="3060600"/>
              <a:ext cx="65350" cy="60650"/>
            </a:xfrm>
            <a:custGeom>
              <a:rect b="b" l="l" r="r" t="t"/>
              <a:pathLst>
                <a:path extrusionOk="0" h="2426" w="2614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5908275" y="3050825"/>
              <a:ext cx="86225" cy="78325"/>
            </a:xfrm>
            <a:custGeom>
              <a:rect b="b" l="l" r="r" t="t"/>
              <a:pathLst>
                <a:path extrusionOk="0" h="3133" w="3449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6168100" y="3083025"/>
              <a:ext cx="108300" cy="173650"/>
            </a:xfrm>
            <a:custGeom>
              <a:rect b="b" l="l" r="r" t="t"/>
              <a:pathLst>
                <a:path extrusionOk="0" h="6946" w="4332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6159575" y="3067875"/>
              <a:ext cx="125650" cy="204275"/>
            </a:xfrm>
            <a:custGeom>
              <a:rect b="b" l="l" r="r" t="t"/>
              <a:pathLst>
                <a:path extrusionOk="0" h="8171" w="5026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6241950" y="3244650"/>
              <a:ext cx="111475" cy="160375"/>
            </a:xfrm>
            <a:custGeom>
              <a:rect b="b" l="l" r="r" t="t"/>
              <a:pathLst>
                <a:path extrusionOk="0" h="6415" w="4459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6225225" y="3228550"/>
              <a:ext cx="138600" cy="187525"/>
            </a:xfrm>
            <a:custGeom>
              <a:rect b="b" l="l" r="r" t="t"/>
              <a:pathLst>
                <a:path extrusionOk="0" h="7501" w="5544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6323400" y="2434950"/>
              <a:ext cx="220375" cy="347575"/>
            </a:xfrm>
            <a:custGeom>
              <a:rect b="b" l="l" r="r" t="t"/>
              <a:pathLst>
                <a:path extrusionOk="0" h="13903" w="8815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6314250" y="2424850"/>
              <a:ext cx="238050" cy="377575"/>
            </a:xfrm>
            <a:custGeom>
              <a:rect b="b" l="l" r="r" t="t"/>
              <a:pathLst>
                <a:path extrusionOk="0" h="15103" w="9522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6470500" y="2285950"/>
              <a:ext cx="89675" cy="141450"/>
            </a:xfrm>
            <a:custGeom>
              <a:rect b="b" l="l" r="r" t="t"/>
              <a:pathLst>
                <a:path extrusionOk="0" h="5658" w="3587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6462300" y="2274900"/>
              <a:ext cx="105775" cy="160375"/>
            </a:xfrm>
            <a:custGeom>
              <a:rect b="b" l="l" r="r" t="t"/>
              <a:pathLst>
                <a:path extrusionOk="0" h="6415" w="4231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6378950" y="1950375"/>
              <a:ext cx="126300" cy="303725"/>
            </a:xfrm>
            <a:custGeom>
              <a:rect b="b" l="l" r="r" t="t"/>
              <a:pathLst>
                <a:path extrusionOk="0" h="12149" w="5052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6370425" y="1934925"/>
              <a:ext cx="145575" cy="327050"/>
            </a:xfrm>
            <a:custGeom>
              <a:rect b="b" l="l" r="r" t="t"/>
              <a:pathLst>
                <a:path extrusionOk="0" h="13082" w="5823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5626075" y="893825"/>
              <a:ext cx="145875" cy="113350"/>
            </a:xfrm>
            <a:custGeom>
              <a:rect b="b" l="l" r="r" t="t"/>
              <a:pathLst>
                <a:path extrusionOk="0" h="4534" w="5835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5617225" y="885625"/>
              <a:ext cx="162600" cy="131025"/>
            </a:xfrm>
            <a:custGeom>
              <a:rect b="b" l="l" r="r" t="t"/>
              <a:pathLst>
                <a:path extrusionOk="0" h="5241" w="6504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5828725" y="897925"/>
              <a:ext cx="80850" cy="36650"/>
            </a:xfrm>
            <a:custGeom>
              <a:rect b="b" l="l" r="r" t="t"/>
              <a:pathLst>
                <a:path extrusionOk="0" h="1466" w="3234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5814525" y="890350"/>
              <a:ext cx="111475" cy="53700"/>
            </a:xfrm>
            <a:custGeom>
              <a:rect b="b" l="l" r="r" t="t"/>
              <a:pathLst>
                <a:path extrusionOk="0" h="2148" w="4459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5765925" y="1013475"/>
              <a:ext cx="80825" cy="48625"/>
            </a:xfrm>
            <a:custGeom>
              <a:rect b="b" l="l" r="r" t="t"/>
              <a:pathLst>
                <a:path extrusionOk="0" h="1945" w="3233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5752975" y="1004300"/>
              <a:ext cx="113025" cy="68225"/>
            </a:xfrm>
            <a:custGeom>
              <a:rect b="b" l="l" r="r" t="t"/>
              <a:pathLst>
                <a:path extrusionOk="0" h="2729" w="4521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4952100" y="890350"/>
              <a:ext cx="78950" cy="112725"/>
            </a:xfrm>
            <a:custGeom>
              <a:rect b="b" l="l" r="r" t="t"/>
              <a:pathLst>
                <a:path extrusionOk="0" h="4509" w="3158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4944200" y="878675"/>
              <a:ext cx="94750" cy="137975"/>
            </a:xfrm>
            <a:custGeom>
              <a:rect b="b" l="l" r="r" t="t"/>
              <a:pathLst>
                <a:path extrusionOk="0" h="5519" w="379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4770275" y="799125"/>
              <a:ext cx="164800" cy="161950"/>
            </a:xfrm>
            <a:custGeom>
              <a:rect b="b" l="l" r="r" t="t"/>
              <a:pathLst>
                <a:path extrusionOk="0" h="6478" w="6592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4761750" y="785550"/>
              <a:ext cx="184075" cy="183425"/>
            </a:xfrm>
            <a:custGeom>
              <a:rect b="b" l="l" r="r" t="t"/>
              <a:pathLst>
                <a:path extrusionOk="0" h="7337" w="7363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4392100" y="1174150"/>
              <a:ext cx="165750" cy="386075"/>
            </a:xfrm>
            <a:custGeom>
              <a:rect b="b" l="l" r="r" t="t"/>
              <a:pathLst>
                <a:path extrusionOk="0" h="15443" w="663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4383875" y="1161200"/>
              <a:ext cx="181875" cy="406925"/>
            </a:xfrm>
            <a:custGeom>
              <a:rect b="b" l="l" r="r" t="t"/>
              <a:pathLst>
                <a:path extrusionOk="0" h="16277" w="7275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3327950" y="2153675"/>
              <a:ext cx="78950" cy="116200"/>
            </a:xfrm>
            <a:custGeom>
              <a:rect b="b" l="l" r="r" t="t"/>
              <a:pathLst>
                <a:path extrusionOk="0" h="4648" w="3158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3320050" y="2144525"/>
              <a:ext cx="94725" cy="134825"/>
            </a:xfrm>
            <a:custGeom>
              <a:rect b="b" l="l" r="r" t="t"/>
              <a:pathLst>
                <a:path extrusionOk="0" h="5393" w="3789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3404025" y="2057075"/>
              <a:ext cx="144925" cy="252250"/>
            </a:xfrm>
            <a:custGeom>
              <a:rect b="b" l="l" r="r" t="t"/>
              <a:pathLst>
                <a:path extrusionOk="0" h="10090" w="5797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3394250" y="2048250"/>
              <a:ext cx="162600" cy="270550"/>
            </a:xfrm>
            <a:custGeom>
              <a:rect b="b" l="l" r="r" t="t"/>
              <a:pathLst>
                <a:path extrusionOk="0" h="10822" w="6504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3658775" y="1084500"/>
              <a:ext cx="236775" cy="215300"/>
            </a:xfrm>
            <a:custGeom>
              <a:rect b="b" l="l" r="r" t="t"/>
              <a:pathLst>
                <a:path extrusionOk="0" h="8612" w="9471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3645200" y="1074400"/>
              <a:ext cx="260450" cy="239600"/>
            </a:xfrm>
            <a:custGeom>
              <a:rect b="b" l="l" r="r" t="t"/>
              <a:pathLst>
                <a:path extrusionOk="0" h="9584" w="10418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3780950" y="1045975"/>
              <a:ext cx="134825" cy="91250"/>
            </a:xfrm>
            <a:custGeom>
              <a:rect b="b" l="l" r="r" t="t"/>
              <a:pathLst>
                <a:path extrusionOk="0" h="3650" w="5393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3768950" y="1035550"/>
              <a:ext cx="156600" cy="111475"/>
            </a:xfrm>
            <a:custGeom>
              <a:rect b="b" l="l" r="r" t="t"/>
              <a:pathLst>
                <a:path extrusionOk="0" h="4459" w="6264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3098775" y="1751200"/>
              <a:ext cx="166375" cy="133550"/>
            </a:xfrm>
            <a:custGeom>
              <a:rect b="b" l="l" r="r" t="t"/>
              <a:pathLst>
                <a:path extrusionOk="0" h="5342" w="6655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3089925" y="1740150"/>
              <a:ext cx="182800" cy="153450"/>
            </a:xfrm>
            <a:custGeom>
              <a:rect b="b" l="l" r="r" t="t"/>
              <a:pathLst>
                <a:path extrusionOk="0" h="6138" w="7312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3793250" y="2636350"/>
              <a:ext cx="57175" cy="35700"/>
            </a:xfrm>
            <a:custGeom>
              <a:rect b="b" l="l" r="r" t="t"/>
              <a:pathLst>
                <a:path extrusionOk="0" h="1428" w="2287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3768950" y="2626875"/>
              <a:ext cx="95675" cy="59375"/>
            </a:xfrm>
            <a:custGeom>
              <a:rect b="b" l="l" r="r" t="t"/>
              <a:pathLst>
                <a:path extrusionOk="0" h="2375" w="3827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3702975" y="2517025"/>
              <a:ext cx="43275" cy="68200"/>
            </a:xfrm>
            <a:custGeom>
              <a:rect b="b" l="l" r="r" t="t"/>
              <a:pathLst>
                <a:path extrusionOk="0" h="2728" w="1731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1"/>
            <p:cNvSpPr/>
            <p:nvPr/>
          </p:nvSpPr>
          <p:spPr>
            <a:xfrm>
              <a:off x="3694450" y="2505025"/>
              <a:ext cx="62850" cy="88100"/>
            </a:xfrm>
            <a:custGeom>
              <a:rect b="b" l="l" r="r" t="t"/>
              <a:pathLst>
                <a:path extrusionOk="0" h="3524" w="2514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3696975" y="2570375"/>
              <a:ext cx="25275" cy="78000"/>
            </a:xfrm>
            <a:custGeom>
              <a:rect b="b" l="l" r="r" t="t"/>
              <a:pathLst>
                <a:path extrusionOk="0" h="3120" w="1011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3688775" y="2563750"/>
              <a:ext cx="43275" cy="92500"/>
            </a:xfrm>
            <a:custGeom>
              <a:rect b="b" l="l" r="r" t="t"/>
              <a:pathLst>
                <a:path extrusionOk="0" h="3700" w="1731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4360850" y="1623350"/>
              <a:ext cx="47375" cy="27475"/>
            </a:xfrm>
            <a:custGeom>
              <a:rect b="b" l="l" r="r" t="t"/>
              <a:pathLst>
                <a:path extrusionOk="0" h="1099" w="1895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4347900" y="1615450"/>
              <a:ext cx="74200" cy="44550"/>
            </a:xfrm>
            <a:custGeom>
              <a:rect b="b" l="l" r="r" t="t"/>
              <a:pathLst>
                <a:path extrusionOk="0" h="1782" w="2968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2445000" y="785850"/>
              <a:ext cx="922425" cy="1196450"/>
            </a:xfrm>
            <a:custGeom>
              <a:rect b="b" l="l" r="r" t="t"/>
              <a:pathLst>
                <a:path extrusionOk="0" h="47858" w="36897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2437100" y="777350"/>
              <a:ext cx="939800" cy="1218525"/>
            </a:xfrm>
            <a:custGeom>
              <a:rect b="b" l="l" r="r" t="t"/>
              <a:pathLst>
                <a:path extrusionOk="0" h="48741" w="37592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2067150" y="740400"/>
              <a:ext cx="667350" cy="530050"/>
            </a:xfrm>
            <a:custGeom>
              <a:rect b="b" l="l" r="r" t="t"/>
              <a:pathLst>
                <a:path extrusionOk="0" h="21202" w="26694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2057975" y="732525"/>
              <a:ext cx="685375" cy="546450"/>
            </a:xfrm>
            <a:custGeom>
              <a:rect b="b" l="l" r="r" t="t"/>
              <a:pathLst>
                <a:path extrusionOk="0" h="21858" w="27415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1"/>
            <p:cNvSpPr/>
            <p:nvPr/>
          </p:nvSpPr>
          <p:spPr>
            <a:xfrm>
              <a:off x="2007475" y="1152350"/>
              <a:ext cx="49275" cy="59075"/>
            </a:xfrm>
            <a:custGeom>
              <a:rect b="b" l="l" r="r" t="t"/>
              <a:pathLst>
                <a:path extrusionOk="0" h="2363" w="1971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1995800" y="1140375"/>
              <a:ext cx="70100" cy="82100"/>
            </a:xfrm>
            <a:custGeom>
              <a:rect b="b" l="l" r="r" t="t"/>
              <a:pathLst>
                <a:path extrusionOk="0" h="3284" w="2804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2092700" y="954125"/>
              <a:ext cx="54950" cy="101675"/>
            </a:xfrm>
            <a:custGeom>
              <a:rect b="b" l="l" r="r" t="t"/>
              <a:pathLst>
                <a:path extrusionOk="0" h="4067" w="2198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2084500" y="938325"/>
              <a:ext cx="73900" cy="125350"/>
            </a:xfrm>
            <a:custGeom>
              <a:rect b="b" l="l" r="r" t="t"/>
              <a:pathLst>
                <a:path extrusionOk="0" h="5014" w="2956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1999575" y="874575"/>
              <a:ext cx="83050" cy="141750"/>
            </a:xfrm>
            <a:custGeom>
              <a:rect b="b" l="l" r="r" t="t"/>
              <a:pathLst>
                <a:path extrusionOk="0" h="5670" w="3322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1989175" y="864475"/>
              <a:ext cx="101025" cy="173625"/>
            </a:xfrm>
            <a:custGeom>
              <a:rect b="b" l="l" r="r" t="t"/>
              <a:pathLst>
                <a:path extrusionOk="0" h="6945" w="4041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1924775" y="1047875"/>
              <a:ext cx="106400" cy="104500"/>
            </a:xfrm>
            <a:custGeom>
              <a:rect b="b" l="l" r="r" t="t"/>
              <a:pathLst>
                <a:path extrusionOk="0" h="4180" w="4256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1916875" y="1036500"/>
              <a:ext cx="124100" cy="128500"/>
            </a:xfrm>
            <a:custGeom>
              <a:rect b="b" l="l" r="r" t="t"/>
              <a:pathLst>
                <a:path extrusionOk="0" h="5140" w="4964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1706650" y="1016300"/>
              <a:ext cx="192575" cy="136400"/>
            </a:xfrm>
            <a:custGeom>
              <a:rect b="b" l="l" r="r" t="t"/>
              <a:pathLst>
                <a:path extrusionOk="0" h="5456" w="7703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1697800" y="1004950"/>
              <a:ext cx="209625" cy="156600"/>
            </a:xfrm>
            <a:custGeom>
              <a:rect b="b" l="l" r="r" t="t"/>
              <a:pathLst>
                <a:path extrusionOk="0" h="6264" w="8385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1640975" y="919700"/>
              <a:ext cx="161975" cy="96625"/>
            </a:xfrm>
            <a:custGeom>
              <a:rect b="b" l="l" r="r" t="t"/>
              <a:pathLst>
                <a:path extrusionOk="0" h="3865" w="6479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1629625" y="910875"/>
              <a:ext cx="184375" cy="113650"/>
            </a:xfrm>
            <a:custGeom>
              <a:rect b="b" l="l" r="r" t="t"/>
              <a:pathLst>
                <a:path extrusionOk="0" h="4546" w="7375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1843950" y="961050"/>
              <a:ext cx="72950" cy="40125"/>
            </a:xfrm>
            <a:custGeom>
              <a:rect b="b" l="l" r="r" t="t"/>
              <a:pathLst>
                <a:path extrusionOk="0" h="1605" w="2918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1833850" y="953475"/>
              <a:ext cx="102950" cy="58125"/>
            </a:xfrm>
            <a:custGeom>
              <a:rect b="b" l="l" r="r" t="t"/>
              <a:pathLst>
                <a:path extrusionOk="0" h="2325" w="4118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1900150" y="882450"/>
              <a:ext cx="40425" cy="51500"/>
            </a:xfrm>
            <a:custGeom>
              <a:rect b="b" l="l" r="r" t="t"/>
              <a:pathLst>
                <a:path extrusionOk="0" h="2060" w="1617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1889725" y="873000"/>
              <a:ext cx="58750" cy="77975"/>
            </a:xfrm>
            <a:custGeom>
              <a:rect b="b" l="l" r="r" t="t"/>
              <a:pathLst>
                <a:path extrusionOk="0" h="3119" w="235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1439900" y="1099950"/>
              <a:ext cx="185325" cy="192275"/>
            </a:xfrm>
            <a:custGeom>
              <a:rect b="b" l="l" r="r" t="t"/>
              <a:pathLst>
                <a:path extrusionOk="0" h="7691" w="7413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1431375" y="1091425"/>
              <a:ext cx="201725" cy="208700"/>
            </a:xfrm>
            <a:custGeom>
              <a:rect b="b" l="l" r="r" t="t"/>
              <a:pathLst>
                <a:path extrusionOk="0" h="8348" w="8069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1514700" y="1211400"/>
              <a:ext cx="329275" cy="270225"/>
            </a:xfrm>
            <a:custGeom>
              <a:rect b="b" l="l" r="r" t="t"/>
              <a:pathLst>
                <a:path extrusionOk="0" h="10809" w="13171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1506825" y="1202875"/>
              <a:ext cx="349150" cy="287600"/>
            </a:xfrm>
            <a:custGeom>
              <a:rect b="b" l="l" r="r" t="t"/>
              <a:pathLst>
                <a:path extrusionOk="0" h="11504" w="13966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1843950" y="1219275"/>
              <a:ext cx="96625" cy="163875"/>
            </a:xfrm>
            <a:custGeom>
              <a:rect b="b" l="l" r="r" t="t"/>
              <a:pathLst>
                <a:path extrusionOk="0" h="6555" w="3865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1835425" y="1205075"/>
              <a:ext cx="113050" cy="190700"/>
            </a:xfrm>
            <a:custGeom>
              <a:rect b="b" l="l" r="r" t="t"/>
              <a:pathLst>
                <a:path extrusionOk="0" h="7628" w="4522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1794700" y="1458875"/>
              <a:ext cx="74850" cy="69800"/>
            </a:xfrm>
            <a:custGeom>
              <a:rect b="b" l="l" r="r" t="t"/>
              <a:pathLst>
                <a:path extrusionOk="0" h="2792" w="2994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1"/>
            <p:cNvSpPr/>
            <p:nvPr/>
          </p:nvSpPr>
          <p:spPr>
            <a:xfrm>
              <a:off x="1782075" y="1445925"/>
              <a:ext cx="98850" cy="90625"/>
            </a:xfrm>
            <a:custGeom>
              <a:rect b="b" l="l" r="r" t="t"/>
              <a:pathLst>
                <a:path extrusionOk="0" h="3625" w="3954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1"/>
            <p:cNvSpPr/>
            <p:nvPr/>
          </p:nvSpPr>
          <p:spPr>
            <a:xfrm>
              <a:off x="241275" y="1079650"/>
              <a:ext cx="2559200" cy="3887025"/>
            </a:xfrm>
            <a:custGeom>
              <a:rect b="b" l="l" r="r" t="t"/>
              <a:pathLst>
                <a:path extrusionOk="0" h="155481" w="102368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238125" y="1071925"/>
              <a:ext cx="2568675" cy="3902025"/>
            </a:xfrm>
            <a:custGeom>
              <a:rect b="b" l="l" r="r" t="t"/>
              <a:pathLst>
                <a:path extrusionOk="0" h="156081" w="102747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1940550" y="1654925"/>
              <a:ext cx="124725" cy="149650"/>
            </a:xfrm>
            <a:custGeom>
              <a:rect b="b" l="l" r="r" t="t"/>
              <a:pathLst>
                <a:path extrusionOk="0" h="5986" w="4989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1932650" y="1641650"/>
              <a:ext cx="145575" cy="179325"/>
            </a:xfrm>
            <a:custGeom>
              <a:rect b="b" l="l" r="r" t="t"/>
              <a:pathLst>
                <a:path extrusionOk="0" h="7173" w="5823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2019475" y="1292525"/>
              <a:ext cx="410075" cy="583375"/>
            </a:xfrm>
            <a:custGeom>
              <a:rect b="b" l="l" r="r" t="t"/>
              <a:pathLst>
                <a:path extrusionOk="0" h="23335" w="16403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2011275" y="1270725"/>
              <a:ext cx="427750" cy="619075"/>
            </a:xfrm>
            <a:custGeom>
              <a:rect b="b" l="l" r="r" t="t"/>
              <a:pathLst>
                <a:path extrusionOk="0" h="24763" w="1711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2342725" y="2272700"/>
              <a:ext cx="102300" cy="109875"/>
            </a:xfrm>
            <a:custGeom>
              <a:rect b="b" l="l" r="r" t="t"/>
              <a:pathLst>
                <a:path extrusionOk="0" h="4395" w="4092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2334825" y="2250600"/>
              <a:ext cx="118400" cy="142075"/>
            </a:xfrm>
            <a:custGeom>
              <a:rect b="b" l="l" r="r" t="t"/>
              <a:pathLst>
                <a:path extrusionOk="0" h="5683" w="4736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1713900" y="3010725"/>
              <a:ext cx="224775" cy="69925"/>
            </a:xfrm>
            <a:custGeom>
              <a:rect b="b" l="l" r="r" t="t"/>
              <a:pathLst>
                <a:path extrusionOk="0" h="2797" w="8991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1691475" y="3002850"/>
              <a:ext cx="265200" cy="86825"/>
            </a:xfrm>
            <a:custGeom>
              <a:rect b="b" l="l" r="r" t="t"/>
              <a:pathLst>
                <a:path extrusionOk="0" h="3473" w="10608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1938650" y="3067875"/>
              <a:ext cx="120300" cy="55275"/>
            </a:xfrm>
            <a:custGeom>
              <a:rect b="b" l="l" r="r" t="t"/>
              <a:pathLst>
                <a:path extrusionOk="0" h="2211" w="4812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1916875" y="3059350"/>
              <a:ext cx="152175" cy="75475"/>
            </a:xfrm>
            <a:custGeom>
              <a:rect b="b" l="l" r="r" t="t"/>
              <a:pathLst>
                <a:path extrusionOk="0" h="3019" w="6087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1843950" y="3121225"/>
              <a:ext cx="55275" cy="29075"/>
            </a:xfrm>
            <a:custGeom>
              <a:rect b="b" l="l" r="r" t="t"/>
              <a:pathLst>
                <a:path extrusionOk="0" h="1163" w="2211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1824375" y="3113325"/>
              <a:ext cx="88750" cy="47700"/>
            </a:xfrm>
            <a:custGeom>
              <a:rect b="b" l="l" r="r" t="t"/>
              <a:pathLst>
                <a:path extrusionOk="0" h="1908" w="355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2090500" y="3105425"/>
              <a:ext cx="65050" cy="33175"/>
            </a:xfrm>
            <a:custGeom>
              <a:rect b="b" l="l" r="r" t="t"/>
              <a:pathLst>
                <a:path extrusionOk="0" h="1327" w="2602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2077875" y="3094075"/>
              <a:ext cx="106725" cy="54325"/>
            </a:xfrm>
            <a:custGeom>
              <a:rect b="b" l="l" r="r" t="t"/>
              <a:pathLst>
                <a:path extrusionOk="0" h="2173" w="4269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6" name="Google Shape;1916;p51"/>
          <p:cNvSpPr txBox="1"/>
          <p:nvPr/>
        </p:nvSpPr>
        <p:spPr>
          <a:xfrm>
            <a:off x="1348046" y="1345538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Morada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17" name="Google Shape;1917;p51"/>
          <p:cNvSpPr/>
          <p:nvPr/>
        </p:nvSpPr>
        <p:spPr>
          <a:xfrm>
            <a:off x="918450" y="1289863"/>
            <a:ext cx="429600" cy="3783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8" name="Google Shape;1918;p51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51"/>
          <p:cNvSpPr txBox="1"/>
          <p:nvPr/>
        </p:nvSpPr>
        <p:spPr>
          <a:xfrm>
            <a:off x="1348046" y="1934750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Verde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20" name="Google Shape;1920;p51"/>
          <p:cNvSpPr/>
          <p:nvPr/>
        </p:nvSpPr>
        <p:spPr>
          <a:xfrm>
            <a:off x="918450" y="1906913"/>
            <a:ext cx="429600" cy="378300"/>
          </a:xfrm>
          <a:prstGeom prst="ellipse">
            <a:avLst/>
          </a:prstGeom>
          <a:solidFill>
            <a:srgbClr val="00FF00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1"/>
          <p:cNvSpPr txBox="1"/>
          <p:nvPr/>
        </p:nvSpPr>
        <p:spPr>
          <a:xfrm>
            <a:off x="1348046" y="3168888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Naranja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22" name="Google Shape;1922;p51"/>
          <p:cNvSpPr/>
          <p:nvPr/>
        </p:nvSpPr>
        <p:spPr>
          <a:xfrm>
            <a:off x="918450" y="3141025"/>
            <a:ext cx="429600" cy="378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1"/>
          <p:cNvSpPr txBox="1"/>
          <p:nvPr/>
        </p:nvSpPr>
        <p:spPr>
          <a:xfrm>
            <a:off x="1348050" y="3785975"/>
            <a:ext cx="3019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Amarrilla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24" name="Google Shape;1924;p51"/>
          <p:cNvSpPr/>
          <p:nvPr/>
        </p:nvSpPr>
        <p:spPr>
          <a:xfrm>
            <a:off x="918450" y="3758063"/>
            <a:ext cx="429600" cy="3783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1"/>
          <p:cNvSpPr txBox="1"/>
          <p:nvPr/>
        </p:nvSpPr>
        <p:spPr>
          <a:xfrm>
            <a:off x="1348046" y="2551813"/>
            <a:ext cx="2686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Comunidad Azul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26" name="Google Shape;1926;p51"/>
          <p:cNvSpPr/>
          <p:nvPr/>
        </p:nvSpPr>
        <p:spPr>
          <a:xfrm>
            <a:off x="918450" y="2523963"/>
            <a:ext cx="429600" cy="378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1"/>
          <p:cNvSpPr/>
          <p:nvPr/>
        </p:nvSpPr>
        <p:spPr>
          <a:xfrm>
            <a:off x="6964425" y="3276378"/>
            <a:ext cx="429600" cy="3783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1"/>
          <p:cNvSpPr/>
          <p:nvPr/>
        </p:nvSpPr>
        <p:spPr>
          <a:xfrm>
            <a:off x="4671300" y="2452788"/>
            <a:ext cx="429600" cy="37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1"/>
          <p:cNvSpPr/>
          <p:nvPr/>
        </p:nvSpPr>
        <p:spPr>
          <a:xfrm>
            <a:off x="7034150" y="2609228"/>
            <a:ext cx="429600" cy="3783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1"/>
          <p:cNvSpPr/>
          <p:nvPr/>
        </p:nvSpPr>
        <p:spPr>
          <a:xfrm>
            <a:off x="8489325" y="4332575"/>
            <a:ext cx="292200" cy="2649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1"/>
          <p:cNvSpPr/>
          <p:nvPr/>
        </p:nvSpPr>
        <p:spPr>
          <a:xfrm>
            <a:off x="8085900" y="4671475"/>
            <a:ext cx="338100" cy="3333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1"/>
          <p:cNvSpPr/>
          <p:nvPr/>
        </p:nvSpPr>
        <p:spPr>
          <a:xfrm>
            <a:off x="8662025" y="663225"/>
            <a:ext cx="230700" cy="2379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1"/>
          <p:cNvSpPr/>
          <p:nvPr/>
        </p:nvSpPr>
        <p:spPr>
          <a:xfrm>
            <a:off x="317775" y="4738375"/>
            <a:ext cx="199800" cy="1995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51"/>
          <p:cNvSpPr/>
          <p:nvPr/>
        </p:nvSpPr>
        <p:spPr>
          <a:xfrm>
            <a:off x="5179575" y="3377713"/>
            <a:ext cx="429600" cy="37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1"/>
          <p:cNvSpPr/>
          <p:nvPr/>
        </p:nvSpPr>
        <p:spPr>
          <a:xfrm>
            <a:off x="5959000" y="2679663"/>
            <a:ext cx="429600" cy="3783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51"/>
          <p:cNvSpPr/>
          <p:nvPr/>
        </p:nvSpPr>
        <p:spPr>
          <a:xfrm>
            <a:off x="6558650" y="2285213"/>
            <a:ext cx="429600" cy="3783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1"/>
          <p:cNvSpPr/>
          <p:nvPr/>
        </p:nvSpPr>
        <p:spPr>
          <a:xfrm>
            <a:off x="5959000" y="3141013"/>
            <a:ext cx="429600" cy="3783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1"/>
          <p:cNvSpPr/>
          <p:nvPr/>
        </p:nvSpPr>
        <p:spPr>
          <a:xfrm>
            <a:off x="6214350" y="3602375"/>
            <a:ext cx="429600" cy="37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52"/>
          <p:cNvSpPr txBox="1"/>
          <p:nvPr>
            <p:ph type="title"/>
          </p:nvPr>
        </p:nvSpPr>
        <p:spPr>
          <a:xfrm>
            <a:off x="1982550" y="1394375"/>
            <a:ext cx="5178900" cy="19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ALEATORIOS</a:t>
            </a:r>
            <a:endParaRPr/>
          </a:p>
        </p:txBody>
      </p:sp>
      <p:sp>
        <p:nvSpPr>
          <p:cNvPr id="1944" name="Google Shape;1944;p52"/>
          <p:cNvSpPr/>
          <p:nvPr/>
        </p:nvSpPr>
        <p:spPr>
          <a:xfrm>
            <a:off x="147475" y="324400"/>
            <a:ext cx="1041600" cy="1041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2"/>
          <p:cNvSpPr/>
          <p:nvPr/>
        </p:nvSpPr>
        <p:spPr>
          <a:xfrm>
            <a:off x="996188" y="1094613"/>
            <a:ext cx="1041600" cy="1041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2"/>
          <p:cNvSpPr/>
          <p:nvPr/>
        </p:nvSpPr>
        <p:spPr>
          <a:xfrm>
            <a:off x="7502488" y="3701113"/>
            <a:ext cx="1041600" cy="1041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2"/>
          <p:cNvSpPr/>
          <p:nvPr/>
        </p:nvSpPr>
        <p:spPr>
          <a:xfrm>
            <a:off x="8183475" y="3447825"/>
            <a:ext cx="618000" cy="618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2"/>
          <p:cNvSpPr/>
          <p:nvPr/>
        </p:nvSpPr>
        <p:spPr>
          <a:xfrm flipH="1">
            <a:off x="7762013" y="121332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9" name="Google Shape;1949;p52"/>
          <p:cNvCxnSpPr/>
          <p:nvPr/>
        </p:nvCxnSpPr>
        <p:spPr>
          <a:xfrm>
            <a:off x="1982550" y="3447826"/>
            <a:ext cx="517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0" name="Google Shape;1950;p52"/>
          <p:cNvSpPr/>
          <p:nvPr/>
        </p:nvSpPr>
        <p:spPr>
          <a:xfrm flipH="1">
            <a:off x="1210188" y="1322786"/>
            <a:ext cx="613619" cy="585286"/>
          </a:xfrm>
          <a:custGeom>
            <a:rect b="b" l="l" r="r" t="t"/>
            <a:pathLst>
              <a:path extrusionOk="0" h="8697" w="9118">
                <a:moveTo>
                  <a:pt x="6828" y="438"/>
                </a:moveTo>
                <a:lnTo>
                  <a:pt x="8198" y="745"/>
                </a:lnTo>
                <a:lnTo>
                  <a:pt x="7952" y="1051"/>
                </a:lnTo>
                <a:lnTo>
                  <a:pt x="7073" y="888"/>
                </a:lnTo>
                <a:cubicBezTo>
                  <a:pt x="7058" y="883"/>
                  <a:pt x="7043" y="880"/>
                  <a:pt x="7027" y="880"/>
                </a:cubicBezTo>
                <a:cubicBezTo>
                  <a:pt x="6982" y="880"/>
                  <a:pt x="6936" y="903"/>
                  <a:pt x="6890" y="949"/>
                </a:cubicBezTo>
                <a:lnTo>
                  <a:pt x="5867" y="1930"/>
                </a:lnTo>
                <a:lnTo>
                  <a:pt x="5581" y="1562"/>
                </a:lnTo>
                <a:lnTo>
                  <a:pt x="6828" y="438"/>
                </a:lnTo>
                <a:close/>
                <a:moveTo>
                  <a:pt x="8218" y="2339"/>
                </a:moveTo>
                <a:cubicBezTo>
                  <a:pt x="8341" y="2584"/>
                  <a:pt x="8464" y="2830"/>
                  <a:pt x="8545" y="3034"/>
                </a:cubicBezTo>
                <a:cubicBezTo>
                  <a:pt x="8545" y="3034"/>
                  <a:pt x="8525" y="3054"/>
                  <a:pt x="8504" y="3054"/>
                </a:cubicBezTo>
                <a:cubicBezTo>
                  <a:pt x="8402" y="3095"/>
                  <a:pt x="8341" y="3198"/>
                  <a:pt x="8382" y="3320"/>
                </a:cubicBezTo>
                <a:cubicBezTo>
                  <a:pt x="8423" y="3422"/>
                  <a:pt x="8423" y="3443"/>
                  <a:pt x="8423" y="3463"/>
                </a:cubicBezTo>
                <a:cubicBezTo>
                  <a:pt x="8423" y="3545"/>
                  <a:pt x="8382" y="3606"/>
                  <a:pt x="8300" y="3668"/>
                </a:cubicBezTo>
                <a:cubicBezTo>
                  <a:pt x="8198" y="3729"/>
                  <a:pt x="8157" y="3852"/>
                  <a:pt x="8218" y="3954"/>
                </a:cubicBezTo>
                <a:cubicBezTo>
                  <a:pt x="7932" y="3954"/>
                  <a:pt x="7707" y="3770"/>
                  <a:pt x="7707" y="3525"/>
                </a:cubicBezTo>
                <a:lnTo>
                  <a:pt x="7728" y="3525"/>
                </a:lnTo>
                <a:cubicBezTo>
                  <a:pt x="7728" y="3382"/>
                  <a:pt x="7952" y="2850"/>
                  <a:pt x="8218" y="2339"/>
                </a:cubicBezTo>
                <a:close/>
                <a:moveTo>
                  <a:pt x="8218" y="1705"/>
                </a:moveTo>
                <a:cubicBezTo>
                  <a:pt x="8136" y="1705"/>
                  <a:pt x="8075" y="1746"/>
                  <a:pt x="8034" y="1808"/>
                </a:cubicBezTo>
                <a:cubicBezTo>
                  <a:pt x="7871" y="2114"/>
                  <a:pt x="7298" y="3157"/>
                  <a:pt x="7298" y="3525"/>
                </a:cubicBezTo>
                <a:cubicBezTo>
                  <a:pt x="7298" y="3974"/>
                  <a:pt x="7707" y="4363"/>
                  <a:pt x="8218" y="4363"/>
                </a:cubicBezTo>
                <a:cubicBezTo>
                  <a:pt x="8709" y="4363"/>
                  <a:pt x="9118" y="3974"/>
                  <a:pt x="9118" y="3525"/>
                </a:cubicBezTo>
                <a:cubicBezTo>
                  <a:pt x="9118" y="3157"/>
                  <a:pt x="8566" y="2114"/>
                  <a:pt x="8402" y="1808"/>
                </a:cubicBezTo>
                <a:cubicBezTo>
                  <a:pt x="8361" y="1746"/>
                  <a:pt x="8280" y="1705"/>
                  <a:pt x="8218" y="1705"/>
                </a:cubicBezTo>
                <a:close/>
                <a:moveTo>
                  <a:pt x="4886" y="1378"/>
                </a:moveTo>
                <a:lnTo>
                  <a:pt x="5663" y="2319"/>
                </a:lnTo>
                <a:lnTo>
                  <a:pt x="5786" y="2993"/>
                </a:lnTo>
                <a:cubicBezTo>
                  <a:pt x="4539" y="3136"/>
                  <a:pt x="3353" y="3831"/>
                  <a:pt x="3169" y="4935"/>
                </a:cubicBezTo>
                <a:lnTo>
                  <a:pt x="2127" y="3913"/>
                </a:lnTo>
                <a:lnTo>
                  <a:pt x="4886" y="1378"/>
                </a:lnTo>
                <a:close/>
                <a:moveTo>
                  <a:pt x="5561" y="3422"/>
                </a:moveTo>
                <a:lnTo>
                  <a:pt x="3578" y="4976"/>
                </a:lnTo>
                <a:cubicBezTo>
                  <a:pt x="3741" y="4158"/>
                  <a:pt x="4600" y="3606"/>
                  <a:pt x="5561" y="3422"/>
                </a:cubicBezTo>
                <a:close/>
                <a:moveTo>
                  <a:pt x="2024" y="4383"/>
                </a:moveTo>
                <a:lnTo>
                  <a:pt x="2801" y="5160"/>
                </a:lnTo>
                <a:lnTo>
                  <a:pt x="2699" y="5221"/>
                </a:lnTo>
                <a:lnTo>
                  <a:pt x="1963" y="4465"/>
                </a:lnTo>
                <a:lnTo>
                  <a:pt x="2024" y="4383"/>
                </a:lnTo>
                <a:close/>
                <a:moveTo>
                  <a:pt x="6758" y="1"/>
                </a:moveTo>
                <a:cubicBezTo>
                  <a:pt x="6714" y="1"/>
                  <a:pt x="6669" y="20"/>
                  <a:pt x="6624" y="50"/>
                </a:cubicBezTo>
                <a:lnTo>
                  <a:pt x="5315" y="1256"/>
                </a:lnTo>
                <a:lnTo>
                  <a:pt x="5070" y="949"/>
                </a:lnTo>
                <a:cubicBezTo>
                  <a:pt x="5029" y="908"/>
                  <a:pt x="4988" y="888"/>
                  <a:pt x="4927" y="888"/>
                </a:cubicBezTo>
                <a:cubicBezTo>
                  <a:pt x="4866" y="888"/>
                  <a:pt x="4804" y="908"/>
                  <a:pt x="4764" y="929"/>
                </a:cubicBezTo>
                <a:lnTo>
                  <a:pt x="1677" y="3749"/>
                </a:lnTo>
                <a:cubicBezTo>
                  <a:pt x="1636" y="3790"/>
                  <a:pt x="1616" y="3831"/>
                  <a:pt x="1616" y="3893"/>
                </a:cubicBezTo>
                <a:cubicBezTo>
                  <a:pt x="1616" y="3954"/>
                  <a:pt x="1636" y="3995"/>
                  <a:pt x="1677" y="4036"/>
                </a:cubicBezTo>
                <a:lnTo>
                  <a:pt x="1738" y="4097"/>
                </a:lnTo>
                <a:lnTo>
                  <a:pt x="1513" y="4322"/>
                </a:lnTo>
                <a:cubicBezTo>
                  <a:pt x="1452" y="4404"/>
                  <a:pt x="1452" y="4506"/>
                  <a:pt x="1493" y="4588"/>
                </a:cubicBezTo>
                <a:cubicBezTo>
                  <a:pt x="389" y="5835"/>
                  <a:pt x="1" y="7511"/>
                  <a:pt x="532" y="8696"/>
                </a:cubicBezTo>
                <a:lnTo>
                  <a:pt x="900" y="8533"/>
                </a:lnTo>
                <a:cubicBezTo>
                  <a:pt x="450" y="7511"/>
                  <a:pt x="818" y="5998"/>
                  <a:pt x="1779" y="4874"/>
                </a:cubicBezTo>
                <a:lnTo>
                  <a:pt x="1799" y="4874"/>
                </a:lnTo>
                <a:lnTo>
                  <a:pt x="2167" y="5262"/>
                </a:lnTo>
                <a:cubicBezTo>
                  <a:pt x="1288" y="6305"/>
                  <a:pt x="1104" y="7531"/>
                  <a:pt x="1391" y="8247"/>
                </a:cubicBezTo>
                <a:lnTo>
                  <a:pt x="1759" y="8104"/>
                </a:lnTo>
                <a:cubicBezTo>
                  <a:pt x="1534" y="7531"/>
                  <a:pt x="1718" y="6468"/>
                  <a:pt x="2454" y="5569"/>
                </a:cubicBezTo>
                <a:lnTo>
                  <a:pt x="2535" y="5651"/>
                </a:lnTo>
                <a:cubicBezTo>
                  <a:pt x="2576" y="5691"/>
                  <a:pt x="2638" y="5712"/>
                  <a:pt x="2699" y="5712"/>
                </a:cubicBezTo>
                <a:cubicBezTo>
                  <a:pt x="2740" y="5712"/>
                  <a:pt x="2781" y="5691"/>
                  <a:pt x="2822" y="5671"/>
                </a:cubicBezTo>
                <a:lnTo>
                  <a:pt x="3087" y="5446"/>
                </a:lnTo>
                <a:lnTo>
                  <a:pt x="3210" y="5569"/>
                </a:lnTo>
                <a:cubicBezTo>
                  <a:pt x="3230" y="5569"/>
                  <a:pt x="3251" y="5589"/>
                  <a:pt x="3271" y="5589"/>
                </a:cubicBezTo>
                <a:cubicBezTo>
                  <a:pt x="3271" y="5589"/>
                  <a:pt x="3271" y="5610"/>
                  <a:pt x="3271" y="5610"/>
                </a:cubicBezTo>
                <a:lnTo>
                  <a:pt x="3414" y="5610"/>
                </a:lnTo>
                <a:cubicBezTo>
                  <a:pt x="3435" y="5589"/>
                  <a:pt x="3455" y="5589"/>
                  <a:pt x="3476" y="5569"/>
                </a:cubicBezTo>
                <a:lnTo>
                  <a:pt x="6174" y="3484"/>
                </a:lnTo>
                <a:cubicBezTo>
                  <a:pt x="6235" y="3422"/>
                  <a:pt x="6256" y="3361"/>
                  <a:pt x="6256" y="3279"/>
                </a:cubicBezTo>
                <a:lnTo>
                  <a:pt x="6072" y="2298"/>
                </a:lnTo>
                <a:lnTo>
                  <a:pt x="7094" y="1317"/>
                </a:lnTo>
                <a:lnTo>
                  <a:pt x="7993" y="1480"/>
                </a:lnTo>
                <a:cubicBezTo>
                  <a:pt x="8004" y="1484"/>
                  <a:pt x="8016" y="1486"/>
                  <a:pt x="8028" y="1486"/>
                </a:cubicBezTo>
                <a:cubicBezTo>
                  <a:pt x="8082" y="1486"/>
                  <a:pt x="8144" y="1449"/>
                  <a:pt x="8177" y="1399"/>
                </a:cubicBezTo>
                <a:lnTo>
                  <a:pt x="8709" y="745"/>
                </a:lnTo>
                <a:cubicBezTo>
                  <a:pt x="8750" y="683"/>
                  <a:pt x="8770" y="601"/>
                  <a:pt x="8729" y="540"/>
                </a:cubicBezTo>
                <a:cubicBezTo>
                  <a:pt x="8709" y="479"/>
                  <a:pt x="8668" y="417"/>
                  <a:pt x="8586" y="417"/>
                </a:cubicBezTo>
                <a:lnTo>
                  <a:pt x="6808" y="9"/>
                </a:lnTo>
                <a:cubicBezTo>
                  <a:pt x="6791" y="3"/>
                  <a:pt x="6775" y="1"/>
                  <a:pt x="67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2"/>
          <p:cNvSpPr/>
          <p:nvPr/>
        </p:nvSpPr>
        <p:spPr>
          <a:xfrm>
            <a:off x="8381237" y="3579267"/>
            <a:ext cx="229275" cy="355125"/>
          </a:xfrm>
          <a:custGeom>
            <a:rect b="b" l="l" r="r" t="t"/>
            <a:pathLst>
              <a:path extrusionOk="0" h="9057" w="5847">
                <a:moveTo>
                  <a:pt x="2923" y="409"/>
                </a:moveTo>
                <a:cubicBezTo>
                  <a:pt x="4375" y="409"/>
                  <a:pt x="5274" y="655"/>
                  <a:pt x="5417" y="818"/>
                </a:cubicBezTo>
                <a:cubicBezTo>
                  <a:pt x="5274" y="982"/>
                  <a:pt x="4375" y="1227"/>
                  <a:pt x="2923" y="1227"/>
                </a:cubicBezTo>
                <a:cubicBezTo>
                  <a:pt x="1472" y="1227"/>
                  <a:pt x="573" y="961"/>
                  <a:pt x="429" y="818"/>
                </a:cubicBezTo>
                <a:cubicBezTo>
                  <a:pt x="573" y="655"/>
                  <a:pt x="1472" y="409"/>
                  <a:pt x="2923" y="409"/>
                </a:cubicBezTo>
                <a:close/>
                <a:moveTo>
                  <a:pt x="5438" y="1268"/>
                </a:moveTo>
                <a:lnTo>
                  <a:pt x="5438" y="2862"/>
                </a:lnTo>
                <a:cubicBezTo>
                  <a:pt x="5336" y="3026"/>
                  <a:pt x="4416" y="3292"/>
                  <a:pt x="2923" y="3292"/>
                </a:cubicBezTo>
                <a:cubicBezTo>
                  <a:pt x="1431" y="3292"/>
                  <a:pt x="511" y="3026"/>
                  <a:pt x="409" y="2862"/>
                </a:cubicBezTo>
                <a:lnTo>
                  <a:pt x="409" y="1268"/>
                </a:lnTo>
                <a:cubicBezTo>
                  <a:pt x="1165" y="1615"/>
                  <a:pt x="2699" y="1636"/>
                  <a:pt x="2923" y="1636"/>
                </a:cubicBezTo>
                <a:cubicBezTo>
                  <a:pt x="3148" y="1636"/>
                  <a:pt x="4681" y="1615"/>
                  <a:pt x="5438" y="1268"/>
                </a:cubicBezTo>
                <a:close/>
                <a:moveTo>
                  <a:pt x="2923" y="4518"/>
                </a:moveTo>
                <a:cubicBezTo>
                  <a:pt x="3148" y="4968"/>
                  <a:pt x="3353" y="5418"/>
                  <a:pt x="3353" y="5540"/>
                </a:cubicBezTo>
                <a:cubicBezTo>
                  <a:pt x="3353" y="5724"/>
                  <a:pt x="3169" y="5888"/>
                  <a:pt x="2923" y="5888"/>
                </a:cubicBezTo>
                <a:cubicBezTo>
                  <a:pt x="2699" y="5888"/>
                  <a:pt x="2494" y="5724"/>
                  <a:pt x="2494" y="5540"/>
                </a:cubicBezTo>
                <a:cubicBezTo>
                  <a:pt x="2494" y="5418"/>
                  <a:pt x="2699" y="4968"/>
                  <a:pt x="2923" y="4518"/>
                </a:cubicBezTo>
                <a:close/>
                <a:moveTo>
                  <a:pt x="2923" y="3884"/>
                </a:moveTo>
                <a:cubicBezTo>
                  <a:pt x="2842" y="3884"/>
                  <a:pt x="2780" y="3925"/>
                  <a:pt x="2739" y="3987"/>
                </a:cubicBezTo>
                <a:cubicBezTo>
                  <a:pt x="2596" y="4273"/>
                  <a:pt x="2085" y="5193"/>
                  <a:pt x="2085" y="5540"/>
                </a:cubicBezTo>
                <a:cubicBezTo>
                  <a:pt x="2085" y="5949"/>
                  <a:pt x="2474" y="6297"/>
                  <a:pt x="2923" y="6297"/>
                </a:cubicBezTo>
                <a:cubicBezTo>
                  <a:pt x="3373" y="6297"/>
                  <a:pt x="3762" y="5949"/>
                  <a:pt x="3762" y="5540"/>
                </a:cubicBezTo>
                <a:cubicBezTo>
                  <a:pt x="3762" y="5193"/>
                  <a:pt x="3250" y="4273"/>
                  <a:pt x="3107" y="3987"/>
                </a:cubicBezTo>
                <a:cubicBezTo>
                  <a:pt x="3066" y="3925"/>
                  <a:pt x="3005" y="3884"/>
                  <a:pt x="2923" y="3884"/>
                </a:cubicBezTo>
                <a:close/>
                <a:moveTo>
                  <a:pt x="5438" y="3333"/>
                </a:moveTo>
                <a:lnTo>
                  <a:pt x="5438" y="6092"/>
                </a:lnTo>
                <a:cubicBezTo>
                  <a:pt x="5336" y="6256"/>
                  <a:pt x="4416" y="6521"/>
                  <a:pt x="2923" y="6521"/>
                </a:cubicBezTo>
                <a:cubicBezTo>
                  <a:pt x="1431" y="6521"/>
                  <a:pt x="511" y="6256"/>
                  <a:pt x="409" y="6092"/>
                </a:cubicBezTo>
                <a:lnTo>
                  <a:pt x="409" y="3333"/>
                </a:lnTo>
                <a:cubicBezTo>
                  <a:pt x="1165" y="3680"/>
                  <a:pt x="2699" y="3701"/>
                  <a:pt x="2923" y="3701"/>
                </a:cubicBezTo>
                <a:cubicBezTo>
                  <a:pt x="3148" y="3701"/>
                  <a:pt x="4681" y="3680"/>
                  <a:pt x="5438" y="3333"/>
                </a:cubicBezTo>
                <a:close/>
                <a:moveTo>
                  <a:pt x="5438" y="6583"/>
                </a:moveTo>
                <a:lnTo>
                  <a:pt x="5438" y="8075"/>
                </a:lnTo>
                <a:cubicBezTo>
                  <a:pt x="5356" y="8239"/>
                  <a:pt x="4395" y="8647"/>
                  <a:pt x="2923" y="8647"/>
                </a:cubicBezTo>
                <a:cubicBezTo>
                  <a:pt x="1452" y="8647"/>
                  <a:pt x="491" y="8239"/>
                  <a:pt x="409" y="8075"/>
                </a:cubicBezTo>
                <a:lnTo>
                  <a:pt x="409" y="6583"/>
                </a:lnTo>
                <a:cubicBezTo>
                  <a:pt x="1165" y="6910"/>
                  <a:pt x="2699" y="6930"/>
                  <a:pt x="2923" y="6930"/>
                </a:cubicBezTo>
                <a:cubicBezTo>
                  <a:pt x="3148" y="6930"/>
                  <a:pt x="4681" y="6910"/>
                  <a:pt x="5438" y="6583"/>
                </a:cubicBezTo>
                <a:close/>
                <a:moveTo>
                  <a:pt x="2923" y="1"/>
                </a:moveTo>
                <a:cubicBezTo>
                  <a:pt x="1820" y="1"/>
                  <a:pt x="470" y="144"/>
                  <a:pt x="102" y="573"/>
                </a:cubicBezTo>
                <a:cubicBezTo>
                  <a:pt x="41" y="593"/>
                  <a:pt x="0" y="675"/>
                  <a:pt x="0" y="736"/>
                </a:cubicBezTo>
                <a:lnTo>
                  <a:pt x="0" y="8096"/>
                </a:lnTo>
                <a:cubicBezTo>
                  <a:pt x="0" y="8668"/>
                  <a:pt x="1513" y="9056"/>
                  <a:pt x="2923" y="9056"/>
                </a:cubicBezTo>
                <a:cubicBezTo>
                  <a:pt x="4334" y="9056"/>
                  <a:pt x="5847" y="8668"/>
                  <a:pt x="5847" y="8096"/>
                </a:cubicBezTo>
                <a:lnTo>
                  <a:pt x="5847" y="736"/>
                </a:lnTo>
                <a:cubicBezTo>
                  <a:pt x="5847" y="675"/>
                  <a:pt x="5806" y="593"/>
                  <a:pt x="5744" y="573"/>
                </a:cubicBezTo>
                <a:cubicBezTo>
                  <a:pt x="5376" y="144"/>
                  <a:pt x="4027" y="1"/>
                  <a:pt x="2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2"/>
          <p:cNvSpPr/>
          <p:nvPr/>
        </p:nvSpPr>
        <p:spPr>
          <a:xfrm>
            <a:off x="7716499" y="4047805"/>
            <a:ext cx="613611" cy="348221"/>
          </a:xfrm>
          <a:custGeom>
            <a:rect b="b" l="l" r="r" t="t"/>
            <a:pathLst>
              <a:path extrusionOk="0" h="7483" w="13186">
                <a:moveTo>
                  <a:pt x="11305" y="1063"/>
                </a:moveTo>
                <a:lnTo>
                  <a:pt x="11305" y="1370"/>
                </a:lnTo>
                <a:lnTo>
                  <a:pt x="10916" y="1370"/>
                </a:lnTo>
                <a:lnTo>
                  <a:pt x="10916" y="1063"/>
                </a:lnTo>
                <a:close/>
                <a:moveTo>
                  <a:pt x="11305" y="1779"/>
                </a:moveTo>
                <a:lnTo>
                  <a:pt x="11305" y="1902"/>
                </a:lnTo>
                <a:lnTo>
                  <a:pt x="10916" y="1902"/>
                </a:lnTo>
                <a:lnTo>
                  <a:pt x="10916" y="1779"/>
                </a:lnTo>
                <a:close/>
                <a:moveTo>
                  <a:pt x="11305" y="2310"/>
                </a:moveTo>
                <a:lnTo>
                  <a:pt x="11305" y="2453"/>
                </a:lnTo>
                <a:lnTo>
                  <a:pt x="10916" y="2453"/>
                </a:lnTo>
                <a:lnTo>
                  <a:pt x="10916" y="2310"/>
                </a:lnTo>
                <a:close/>
                <a:moveTo>
                  <a:pt x="11305" y="2862"/>
                </a:moveTo>
                <a:lnTo>
                  <a:pt x="11305" y="2985"/>
                </a:lnTo>
                <a:lnTo>
                  <a:pt x="10916" y="2985"/>
                </a:lnTo>
                <a:lnTo>
                  <a:pt x="10916" y="2862"/>
                </a:lnTo>
                <a:close/>
                <a:moveTo>
                  <a:pt x="3292" y="2249"/>
                </a:moveTo>
                <a:lnTo>
                  <a:pt x="3292" y="3455"/>
                </a:lnTo>
                <a:lnTo>
                  <a:pt x="1779" y="3455"/>
                </a:lnTo>
                <a:lnTo>
                  <a:pt x="1779" y="3414"/>
                </a:lnTo>
                <a:lnTo>
                  <a:pt x="2638" y="2249"/>
                </a:lnTo>
                <a:close/>
                <a:moveTo>
                  <a:pt x="2535" y="1840"/>
                </a:moveTo>
                <a:cubicBezTo>
                  <a:pt x="2474" y="1840"/>
                  <a:pt x="2413" y="1881"/>
                  <a:pt x="2372" y="1922"/>
                </a:cubicBezTo>
                <a:lnTo>
                  <a:pt x="1411" y="3210"/>
                </a:lnTo>
                <a:cubicBezTo>
                  <a:pt x="1370" y="3251"/>
                  <a:pt x="1370" y="3292"/>
                  <a:pt x="1370" y="3332"/>
                </a:cubicBezTo>
                <a:lnTo>
                  <a:pt x="1370" y="3660"/>
                </a:lnTo>
                <a:cubicBezTo>
                  <a:pt x="1370" y="3782"/>
                  <a:pt x="1452" y="3864"/>
                  <a:pt x="1575" y="3864"/>
                </a:cubicBezTo>
                <a:lnTo>
                  <a:pt x="3496" y="3864"/>
                </a:lnTo>
                <a:cubicBezTo>
                  <a:pt x="3619" y="3864"/>
                  <a:pt x="3700" y="3782"/>
                  <a:pt x="3700" y="3660"/>
                </a:cubicBezTo>
                <a:lnTo>
                  <a:pt x="3700" y="2045"/>
                </a:lnTo>
                <a:cubicBezTo>
                  <a:pt x="3700" y="1942"/>
                  <a:pt x="3619" y="1840"/>
                  <a:pt x="3496" y="1840"/>
                </a:cubicBezTo>
                <a:close/>
                <a:moveTo>
                  <a:pt x="12000" y="1063"/>
                </a:moveTo>
                <a:cubicBezTo>
                  <a:pt x="12368" y="1063"/>
                  <a:pt x="12777" y="1738"/>
                  <a:pt x="12777" y="2699"/>
                </a:cubicBezTo>
                <a:cubicBezTo>
                  <a:pt x="12777" y="3660"/>
                  <a:pt x="12368" y="4334"/>
                  <a:pt x="12000" y="4334"/>
                </a:cubicBezTo>
                <a:lnTo>
                  <a:pt x="5683" y="4334"/>
                </a:lnTo>
                <a:cubicBezTo>
                  <a:pt x="5315" y="4334"/>
                  <a:pt x="4907" y="3660"/>
                  <a:pt x="4907" y="2699"/>
                </a:cubicBezTo>
                <a:cubicBezTo>
                  <a:pt x="4907" y="1738"/>
                  <a:pt x="5315" y="1063"/>
                  <a:pt x="5683" y="1063"/>
                </a:cubicBezTo>
                <a:lnTo>
                  <a:pt x="10508" y="1063"/>
                </a:lnTo>
                <a:lnTo>
                  <a:pt x="10508" y="3721"/>
                </a:lnTo>
                <a:cubicBezTo>
                  <a:pt x="10508" y="3823"/>
                  <a:pt x="10610" y="3925"/>
                  <a:pt x="10712" y="3925"/>
                </a:cubicBezTo>
                <a:cubicBezTo>
                  <a:pt x="10835" y="3925"/>
                  <a:pt x="10916" y="3823"/>
                  <a:pt x="10916" y="3721"/>
                </a:cubicBezTo>
                <a:lnTo>
                  <a:pt x="10916" y="3394"/>
                </a:lnTo>
                <a:lnTo>
                  <a:pt x="11305" y="3394"/>
                </a:lnTo>
                <a:lnTo>
                  <a:pt x="11305" y="3721"/>
                </a:lnTo>
                <a:cubicBezTo>
                  <a:pt x="11305" y="3823"/>
                  <a:pt x="11387" y="3925"/>
                  <a:pt x="11509" y="3925"/>
                </a:cubicBezTo>
                <a:cubicBezTo>
                  <a:pt x="11611" y="3925"/>
                  <a:pt x="11714" y="3823"/>
                  <a:pt x="11714" y="3721"/>
                </a:cubicBezTo>
                <a:lnTo>
                  <a:pt x="11714" y="1063"/>
                </a:lnTo>
                <a:close/>
                <a:moveTo>
                  <a:pt x="3844" y="1554"/>
                </a:moveTo>
                <a:lnTo>
                  <a:pt x="3844" y="4845"/>
                </a:lnTo>
                <a:lnTo>
                  <a:pt x="880" y="4845"/>
                </a:lnTo>
                <a:lnTo>
                  <a:pt x="880" y="3271"/>
                </a:lnTo>
                <a:lnTo>
                  <a:pt x="2474" y="1554"/>
                </a:lnTo>
                <a:close/>
                <a:moveTo>
                  <a:pt x="11428" y="4743"/>
                </a:moveTo>
                <a:lnTo>
                  <a:pt x="11428" y="4906"/>
                </a:lnTo>
                <a:lnTo>
                  <a:pt x="6215" y="4906"/>
                </a:lnTo>
                <a:lnTo>
                  <a:pt x="6215" y="4743"/>
                </a:lnTo>
                <a:close/>
                <a:moveTo>
                  <a:pt x="2024" y="5315"/>
                </a:moveTo>
                <a:cubicBezTo>
                  <a:pt x="1881" y="5377"/>
                  <a:pt x="1738" y="5458"/>
                  <a:pt x="1615" y="5581"/>
                </a:cubicBezTo>
                <a:lnTo>
                  <a:pt x="409" y="5581"/>
                </a:lnTo>
                <a:lnTo>
                  <a:pt x="409" y="5315"/>
                </a:lnTo>
                <a:close/>
                <a:moveTo>
                  <a:pt x="8443" y="5315"/>
                </a:moveTo>
                <a:cubicBezTo>
                  <a:pt x="8300" y="5377"/>
                  <a:pt x="8157" y="5458"/>
                  <a:pt x="8034" y="5581"/>
                </a:cubicBezTo>
                <a:lnTo>
                  <a:pt x="3230" y="5581"/>
                </a:lnTo>
                <a:cubicBezTo>
                  <a:pt x="3108" y="5458"/>
                  <a:pt x="2965" y="5377"/>
                  <a:pt x="2821" y="5315"/>
                </a:cubicBezTo>
                <a:close/>
                <a:moveTo>
                  <a:pt x="10610" y="5315"/>
                </a:moveTo>
                <a:cubicBezTo>
                  <a:pt x="10446" y="5377"/>
                  <a:pt x="10324" y="5458"/>
                  <a:pt x="10201" y="5581"/>
                </a:cubicBezTo>
                <a:lnTo>
                  <a:pt x="9629" y="5581"/>
                </a:lnTo>
                <a:cubicBezTo>
                  <a:pt x="9526" y="5458"/>
                  <a:pt x="9383" y="5377"/>
                  <a:pt x="9220" y="5315"/>
                </a:cubicBezTo>
                <a:close/>
                <a:moveTo>
                  <a:pt x="12634" y="5315"/>
                </a:moveTo>
                <a:lnTo>
                  <a:pt x="12634" y="5581"/>
                </a:lnTo>
                <a:lnTo>
                  <a:pt x="11795" y="5581"/>
                </a:lnTo>
                <a:cubicBezTo>
                  <a:pt x="11693" y="5458"/>
                  <a:pt x="11550" y="5377"/>
                  <a:pt x="11407" y="5315"/>
                </a:cubicBezTo>
                <a:close/>
                <a:moveTo>
                  <a:pt x="9935" y="5990"/>
                </a:moveTo>
                <a:cubicBezTo>
                  <a:pt x="9935" y="6010"/>
                  <a:pt x="9935" y="6031"/>
                  <a:pt x="9915" y="6072"/>
                </a:cubicBezTo>
                <a:cubicBezTo>
                  <a:pt x="9915" y="6031"/>
                  <a:pt x="9894" y="6010"/>
                  <a:pt x="9894" y="5990"/>
                </a:cubicBezTo>
                <a:close/>
                <a:moveTo>
                  <a:pt x="2413" y="5642"/>
                </a:moveTo>
                <a:cubicBezTo>
                  <a:pt x="2454" y="5642"/>
                  <a:pt x="2494" y="5663"/>
                  <a:pt x="2535" y="5663"/>
                </a:cubicBezTo>
                <a:lnTo>
                  <a:pt x="2576" y="5663"/>
                </a:lnTo>
                <a:cubicBezTo>
                  <a:pt x="2597" y="5683"/>
                  <a:pt x="2638" y="5683"/>
                  <a:pt x="2658" y="5704"/>
                </a:cubicBezTo>
                <a:cubicBezTo>
                  <a:pt x="2678" y="5704"/>
                  <a:pt x="2699" y="5704"/>
                  <a:pt x="2719" y="5724"/>
                </a:cubicBezTo>
                <a:cubicBezTo>
                  <a:pt x="2740" y="5724"/>
                  <a:pt x="2760" y="5745"/>
                  <a:pt x="2781" y="5765"/>
                </a:cubicBezTo>
                <a:cubicBezTo>
                  <a:pt x="2842" y="5806"/>
                  <a:pt x="2903" y="5847"/>
                  <a:pt x="2965" y="5908"/>
                </a:cubicBezTo>
                <a:cubicBezTo>
                  <a:pt x="3067" y="6031"/>
                  <a:pt x="3128" y="6194"/>
                  <a:pt x="3128" y="6358"/>
                </a:cubicBezTo>
                <a:cubicBezTo>
                  <a:pt x="3128" y="6767"/>
                  <a:pt x="2801" y="7073"/>
                  <a:pt x="2413" y="7073"/>
                </a:cubicBezTo>
                <a:cubicBezTo>
                  <a:pt x="2024" y="7073"/>
                  <a:pt x="1697" y="6767"/>
                  <a:pt x="1697" y="6358"/>
                </a:cubicBezTo>
                <a:cubicBezTo>
                  <a:pt x="1697" y="6194"/>
                  <a:pt x="1779" y="6031"/>
                  <a:pt x="1861" y="5908"/>
                </a:cubicBezTo>
                <a:cubicBezTo>
                  <a:pt x="1922" y="5847"/>
                  <a:pt x="1983" y="5785"/>
                  <a:pt x="2065" y="5745"/>
                </a:cubicBezTo>
                <a:cubicBezTo>
                  <a:pt x="2086" y="5745"/>
                  <a:pt x="2106" y="5724"/>
                  <a:pt x="2126" y="5724"/>
                </a:cubicBezTo>
                <a:cubicBezTo>
                  <a:pt x="2126" y="5704"/>
                  <a:pt x="2147" y="5704"/>
                  <a:pt x="2167" y="5704"/>
                </a:cubicBezTo>
                <a:cubicBezTo>
                  <a:pt x="2208" y="5683"/>
                  <a:pt x="2229" y="5683"/>
                  <a:pt x="2270" y="5663"/>
                </a:cubicBezTo>
                <a:lnTo>
                  <a:pt x="2290" y="5663"/>
                </a:lnTo>
                <a:cubicBezTo>
                  <a:pt x="2331" y="5663"/>
                  <a:pt x="2372" y="5642"/>
                  <a:pt x="2413" y="5642"/>
                </a:cubicBezTo>
                <a:close/>
                <a:moveTo>
                  <a:pt x="8831" y="5642"/>
                </a:moveTo>
                <a:cubicBezTo>
                  <a:pt x="8872" y="5642"/>
                  <a:pt x="8913" y="5663"/>
                  <a:pt x="8954" y="5663"/>
                </a:cubicBezTo>
                <a:lnTo>
                  <a:pt x="8974" y="5663"/>
                </a:lnTo>
                <a:cubicBezTo>
                  <a:pt x="9015" y="5683"/>
                  <a:pt x="9056" y="5683"/>
                  <a:pt x="9077" y="5704"/>
                </a:cubicBezTo>
                <a:cubicBezTo>
                  <a:pt x="9097" y="5704"/>
                  <a:pt x="9118" y="5704"/>
                  <a:pt x="9118" y="5724"/>
                </a:cubicBezTo>
                <a:cubicBezTo>
                  <a:pt x="9158" y="5724"/>
                  <a:pt x="9179" y="5745"/>
                  <a:pt x="9199" y="5765"/>
                </a:cubicBezTo>
                <a:cubicBezTo>
                  <a:pt x="9261" y="5806"/>
                  <a:pt x="9322" y="5847"/>
                  <a:pt x="9383" y="5908"/>
                </a:cubicBezTo>
                <a:cubicBezTo>
                  <a:pt x="9486" y="6031"/>
                  <a:pt x="9547" y="6194"/>
                  <a:pt x="9547" y="6358"/>
                </a:cubicBezTo>
                <a:cubicBezTo>
                  <a:pt x="9547" y="6767"/>
                  <a:pt x="9220" y="7073"/>
                  <a:pt x="8831" y="7073"/>
                </a:cubicBezTo>
                <a:cubicBezTo>
                  <a:pt x="8443" y="7073"/>
                  <a:pt x="8116" y="6767"/>
                  <a:pt x="8116" y="6358"/>
                </a:cubicBezTo>
                <a:cubicBezTo>
                  <a:pt x="8116" y="6194"/>
                  <a:pt x="8177" y="6031"/>
                  <a:pt x="8279" y="5908"/>
                </a:cubicBezTo>
                <a:cubicBezTo>
                  <a:pt x="8341" y="5847"/>
                  <a:pt x="8402" y="5806"/>
                  <a:pt x="8463" y="5765"/>
                </a:cubicBezTo>
                <a:cubicBezTo>
                  <a:pt x="8484" y="5745"/>
                  <a:pt x="8504" y="5724"/>
                  <a:pt x="8525" y="5724"/>
                </a:cubicBezTo>
                <a:cubicBezTo>
                  <a:pt x="8545" y="5704"/>
                  <a:pt x="8566" y="5704"/>
                  <a:pt x="8586" y="5704"/>
                </a:cubicBezTo>
                <a:cubicBezTo>
                  <a:pt x="8607" y="5683"/>
                  <a:pt x="8647" y="5683"/>
                  <a:pt x="8688" y="5663"/>
                </a:cubicBezTo>
                <a:lnTo>
                  <a:pt x="8709" y="5663"/>
                </a:lnTo>
                <a:cubicBezTo>
                  <a:pt x="8750" y="5663"/>
                  <a:pt x="8791" y="5642"/>
                  <a:pt x="8831" y="5642"/>
                </a:cubicBezTo>
                <a:close/>
                <a:moveTo>
                  <a:pt x="10998" y="5642"/>
                </a:moveTo>
                <a:cubicBezTo>
                  <a:pt x="11039" y="5642"/>
                  <a:pt x="11100" y="5663"/>
                  <a:pt x="11141" y="5663"/>
                </a:cubicBezTo>
                <a:lnTo>
                  <a:pt x="11162" y="5663"/>
                </a:lnTo>
                <a:cubicBezTo>
                  <a:pt x="11182" y="5683"/>
                  <a:pt x="11223" y="5683"/>
                  <a:pt x="11264" y="5704"/>
                </a:cubicBezTo>
                <a:cubicBezTo>
                  <a:pt x="11264" y="5704"/>
                  <a:pt x="11284" y="5704"/>
                  <a:pt x="11305" y="5724"/>
                </a:cubicBezTo>
                <a:cubicBezTo>
                  <a:pt x="11325" y="5724"/>
                  <a:pt x="11346" y="5745"/>
                  <a:pt x="11366" y="5745"/>
                </a:cubicBezTo>
                <a:cubicBezTo>
                  <a:pt x="11448" y="5785"/>
                  <a:pt x="11489" y="5847"/>
                  <a:pt x="11550" y="5908"/>
                </a:cubicBezTo>
                <a:cubicBezTo>
                  <a:pt x="11652" y="6031"/>
                  <a:pt x="11714" y="6194"/>
                  <a:pt x="11714" y="6358"/>
                </a:cubicBezTo>
                <a:cubicBezTo>
                  <a:pt x="11714" y="6767"/>
                  <a:pt x="11387" y="7073"/>
                  <a:pt x="10998" y="7073"/>
                </a:cubicBezTo>
                <a:cubicBezTo>
                  <a:pt x="10610" y="7073"/>
                  <a:pt x="10283" y="6767"/>
                  <a:pt x="10283" y="6358"/>
                </a:cubicBezTo>
                <a:cubicBezTo>
                  <a:pt x="10283" y="6194"/>
                  <a:pt x="10344" y="6031"/>
                  <a:pt x="10446" y="5908"/>
                </a:cubicBezTo>
                <a:cubicBezTo>
                  <a:pt x="10508" y="5847"/>
                  <a:pt x="10569" y="5785"/>
                  <a:pt x="10630" y="5745"/>
                </a:cubicBezTo>
                <a:cubicBezTo>
                  <a:pt x="10671" y="5745"/>
                  <a:pt x="10671" y="5724"/>
                  <a:pt x="10712" y="5724"/>
                </a:cubicBezTo>
                <a:cubicBezTo>
                  <a:pt x="10712" y="5704"/>
                  <a:pt x="10732" y="5704"/>
                  <a:pt x="10753" y="5704"/>
                </a:cubicBezTo>
                <a:cubicBezTo>
                  <a:pt x="10794" y="5683"/>
                  <a:pt x="10814" y="5683"/>
                  <a:pt x="10855" y="5663"/>
                </a:cubicBezTo>
                <a:lnTo>
                  <a:pt x="10876" y="5663"/>
                </a:lnTo>
                <a:cubicBezTo>
                  <a:pt x="10916" y="5663"/>
                  <a:pt x="10957" y="5642"/>
                  <a:pt x="10998" y="5642"/>
                </a:cubicBezTo>
                <a:close/>
                <a:moveTo>
                  <a:pt x="7462" y="0"/>
                </a:moveTo>
                <a:cubicBezTo>
                  <a:pt x="7339" y="0"/>
                  <a:pt x="7257" y="103"/>
                  <a:pt x="7257" y="205"/>
                </a:cubicBezTo>
                <a:cubicBezTo>
                  <a:pt x="7257" y="327"/>
                  <a:pt x="7339" y="409"/>
                  <a:pt x="7462" y="409"/>
                </a:cubicBezTo>
                <a:lnTo>
                  <a:pt x="7768" y="409"/>
                </a:lnTo>
                <a:lnTo>
                  <a:pt x="7768" y="655"/>
                </a:lnTo>
                <a:lnTo>
                  <a:pt x="5683" y="655"/>
                </a:lnTo>
                <a:cubicBezTo>
                  <a:pt x="5009" y="655"/>
                  <a:pt x="4498" y="1554"/>
                  <a:pt x="4498" y="2699"/>
                </a:cubicBezTo>
                <a:cubicBezTo>
                  <a:pt x="4498" y="3843"/>
                  <a:pt x="5009" y="4743"/>
                  <a:pt x="5683" y="4743"/>
                </a:cubicBezTo>
                <a:lnTo>
                  <a:pt x="5806" y="4743"/>
                </a:lnTo>
                <a:lnTo>
                  <a:pt x="5806" y="4906"/>
                </a:lnTo>
                <a:lnTo>
                  <a:pt x="4252" y="4906"/>
                </a:lnTo>
                <a:lnTo>
                  <a:pt x="4252" y="1350"/>
                </a:lnTo>
                <a:cubicBezTo>
                  <a:pt x="4252" y="1227"/>
                  <a:pt x="4171" y="1145"/>
                  <a:pt x="4048" y="1145"/>
                </a:cubicBezTo>
                <a:lnTo>
                  <a:pt x="2372" y="1145"/>
                </a:lnTo>
                <a:cubicBezTo>
                  <a:pt x="2331" y="1145"/>
                  <a:pt x="2270" y="1166"/>
                  <a:pt x="2229" y="1206"/>
                </a:cubicBezTo>
                <a:lnTo>
                  <a:pt x="532" y="3067"/>
                </a:lnTo>
                <a:cubicBezTo>
                  <a:pt x="491" y="3108"/>
                  <a:pt x="471" y="3148"/>
                  <a:pt x="471" y="3189"/>
                </a:cubicBezTo>
                <a:lnTo>
                  <a:pt x="471" y="4906"/>
                </a:lnTo>
                <a:lnTo>
                  <a:pt x="205" y="4906"/>
                </a:lnTo>
                <a:cubicBezTo>
                  <a:pt x="82" y="4906"/>
                  <a:pt x="0" y="4988"/>
                  <a:pt x="0" y="5111"/>
                </a:cubicBezTo>
                <a:lnTo>
                  <a:pt x="0" y="5785"/>
                </a:lnTo>
                <a:cubicBezTo>
                  <a:pt x="0" y="5888"/>
                  <a:pt x="82" y="5990"/>
                  <a:pt x="205" y="5990"/>
                </a:cubicBezTo>
                <a:lnTo>
                  <a:pt x="1370" y="5990"/>
                </a:lnTo>
                <a:cubicBezTo>
                  <a:pt x="1309" y="6092"/>
                  <a:pt x="1288" y="6235"/>
                  <a:pt x="1288" y="6358"/>
                </a:cubicBezTo>
                <a:cubicBezTo>
                  <a:pt x="1288" y="6971"/>
                  <a:pt x="1799" y="7482"/>
                  <a:pt x="2413" y="7482"/>
                </a:cubicBezTo>
                <a:cubicBezTo>
                  <a:pt x="3046" y="7482"/>
                  <a:pt x="3537" y="6971"/>
                  <a:pt x="3537" y="6358"/>
                </a:cubicBezTo>
                <a:cubicBezTo>
                  <a:pt x="3537" y="6235"/>
                  <a:pt x="3517" y="6092"/>
                  <a:pt x="3476" y="5990"/>
                </a:cubicBezTo>
                <a:lnTo>
                  <a:pt x="7768" y="5990"/>
                </a:lnTo>
                <a:cubicBezTo>
                  <a:pt x="7728" y="6092"/>
                  <a:pt x="7707" y="6235"/>
                  <a:pt x="7707" y="6358"/>
                </a:cubicBezTo>
                <a:cubicBezTo>
                  <a:pt x="7707" y="6971"/>
                  <a:pt x="8218" y="7482"/>
                  <a:pt x="8831" y="7482"/>
                </a:cubicBezTo>
                <a:cubicBezTo>
                  <a:pt x="9342" y="7482"/>
                  <a:pt x="9792" y="7135"/>
                  <a:pt x="9915" y="6664"/>
                </a:cubicBezTo>
                <a:cubicBezTo>
                  <a:pt x="10058" y="7135"/>
                  <a:pt x="10487" y="7482"/>
                  <a:pt x="10998" y="7482"/>
                </a:cubicBezTo>
                <a:cubicBezTo>
                  <a:pt x="11611" y="7482"/>
                  <a:pt x="12123" y="6971"/>
                  <a:pt x="12123" y="6358"/>
                </a:cubicBezTo>
                <a:cubicBezTo>
                  <a:pt x="12123" y="6235"/>
                  <a:pt x="12102" y="6092"/>
                  <a:pt x="12061" y="5990"/>
                </a:cubicBezTo>
                <a:lnTo>
                  <a:pt x="12838" y="5990"/>
                </a:lnTo>
                <a:cubicBezTo>
                  <a:pt x="12940" y="5990"/>
                  <a:pt x="13042" y="5888"/>
                  <a:pt x="13042" y="5785"/>
                </a:cubicBezTo>
                <a:lnTo>
                  <a:pt x="13042" y="5111"/>
                </a:lnTo>
                <a:cubicBezTo>
                  <a:pt x="13042" y="4988"/>
                  <a:pt x="12940" y="4906"/>
                  <a:pt x="12838" y="4906"/>
                </a:cubicBezTo>
                <a:lnTo>
                  <a:pt x="11836" y="4906"/>
                </a:lnTo>
                <a:lnTo>
                  <a:pt x="11836" y="4743"/>
                </a:lnTo>
                <a:lnTo>
                  <a:pt x="12000" y="4743"/>
                </a:lnTo>
                <a:cubicBezTo>
                  <a:pt x="12674" y="4743"/>
                  <a:pt x="13186" y="3843"/>
                  <a:pt x="13186" y="2699"/>
                </a:cubicBezTo>
                <a:cubicBezTo>
                  <a:pt x="13186" y="1554"/>
                  <a:pt x="12674" y="655"/>
                  <a:pt x="12000" y="655"/>
                </a:cubicBezTo>
                <a:lnTo>
                  <a:pt x="8177" y="655"/>
                </a:lnTo>
                <a:lnTo>
                  <a:pt x="8177" y="409"/>
                </a:lnTo>
                <a:lnTo>
                  <a:pt x="8504" y="409"/>
                </a:lnTo>
                <a:cubicBezTo>
                  <a:pt x="8607" y="409"/>
                  <a:pt x="8709" y="327"/>
                  <a:pt x="8709" y="205"/>
                </a:cubicBezTo>
                <a:cubicBezTo>
                  <a:pt x="8709" y="103"/>
                  <a:pt x="8607" y="0"/>
                  <a:pt x="85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2"/>
          <p:cNvSpPr/>
          <p:nvPr/>
        </p:nvSpPr>
        <p:spPr>
          <a:xfrm>
            <a:off x="412839" y="593817"/>
            <a:ext cx="510873" cy="502766"/>
          </a:xfrm>
          <a:custGeom>
            <a:rect b="b" l="l" r="r" t="t"/>
            <a:pathLst>
              <a:path extrusionOk="0" h="8893" w="9036">
                <a:moveTo>
                  <a:pt x="4702" y="5009"/>
                </a:moveTo>
                <a:cubicBezTo>
                  <a:pt x="5070" y="5438"/>
                  <a:pt x="5540" y="6092"/>
                  <a:pt x="4988" y="7278"/>
                </a:cubicBezTo>
                <a:cubicBezTo>
                  <a:pt x="4947" y="7360"/>
                  <a:pt x="4906" y="7462"/>
                  <a:pt x="4865" y="7564"/>
                </a:cubicBezTo>
                <a:lnTo>
                  <a:pt x="4313" y="7564"/>
                </a:lnTo>
                <a:cubicBezTo>
                  <a:pt x="3905" y="7114"/>
                  <a:pt x="3802" y="6726"/>
                  <a:pt x="3986" y="6358"/>
                </a:cubicBezTo>
                <a:cubicBezTo>
                  <a:pt x="4048" y="6215"/>
                  <a:pt x="4150" y="6113"/>
                  <a:pt x="4252" y="5990"/>
                </a:cubicBezTo>
                <a:cubicBezTo>
                  <a:pt x="4416" y="5826"/>
                  <a:pt x="4559" y="5642"/>
                  <a:pt x="4640" y="5377"/>
                </a:cubicBezTo>
                <a:cubicBezTo>
                  <a:pt x="4681" y="5274"/>
                  <a:pt x="4702" y="5152"/>
                  <a:pt x="4702" y="5009"/>
                </a:cubicBezTo>
                <a:close/>
                <a:moveTo>
                  <a:pt x="4334" y="3230"/>
                </a:moveTo>
                <a:lnTo>
                  <a:pt x="4354" y="3251"/>
                </a:lnTo>
                <a:cubicBezTo>
                  <a:pt x="5111" y="4007"/>
                  <a:pt x="6378" y="5254"/>
                  <a:pt x="5376" y="7257"/>
                </a:cubicBezTo>
                <a:cubicBezTo>
                  <a:pt x="5315" y="7380"/>
                  <a:pt x="5254" y="7523"/>
                  <a:pt x="5213" y="7666"/>
                </a:cubicBezTo>
                <a:lnTo>
                  <a:pt x="5172" y="7666"/>
                </a:lnTo>
                <a:cubicBezTo>
                  <a:pt x="5213" y="7584"/>
                  <a:pt x="5254" y="7482"/>
                  <a:pt x="5274" y="7421"/>
                </a:cubicBezTo>
                <a:cubicBezTo>
                  <a:pt x="5949" y="5949"/>
                  <a:pt x="5233" y="5152"/>
                  <a:pt x="4865" y="4723"/>
                </a:cubicBezTo>
                <a:cubicBezTo>
                  <a:pt x="4784" y="4620"/>
                  <a:pt x="4722" y="4559"/>
                  <a:pt x="4681" y="4498"/>
                </a:cubicBezTo>
                <a:cubicBezTo>
                  <a:pt x="4651" y="4452"/>
                  <a:pt x="4597" y="4429"/>
                  <a:pt x="4546" y="4429"/>
                </a:cubicBezTo>
                <a:cubicBezTo>
                  <a:pt x="4529" y="4429"/>
                  <a:pt x="4513" y="4431"/>
                  <a:pt x="4497" y="4436"/>
                </a:cubicBezTo>
                <a:cubicBezTo>
                  <a:pt x="4436" y="4457"/>
                  <a:pt x="4375" y="4518"/>
                  <a:pt x="4375" y="4579"/>
                </a:cubicBezTo>
                <a:lnTo>
                  <a:pt x="4375" y="4661"/>
                </a:lnTo>
                <a:cubicBezTo>
                  <a:pt x="4375" y="4886"/>
                  <a:pt x="4375" y="5131"/>
                  <a:pt x="4334" y="5274"/>
                </a:cubicBezTo>
                <a:cubicBezTo>
                  <a:pt x="4273" y="5479"/>
                  <a:pt x="4150" y="5622"/>
                  <a:pt x="4007" y="5786"/>
                </a:cubicBezTo>
                <a:cubicBezTo>
                  <a:pt x="3905" y="5908"/>
                  <a:pt x="3782" y="6031"/>
                  <a:pt x="3700" y="6215"/>
                </a:cubicBezTo>
                <a:cubicBezTo>
                  <a:pt x="3496" y="6624"/>
                  <a:pt x="3557" y="7073"/>
                  <a:pt x="3864" y="7523"/>
                </a:cubicBezTo>
                <a:cubicBezTo>
                  <a:pt x="3210" y="7033"/>
                  <a:pt x="2780" y="6542"/>
                  <a:pt x="3128" y="5786"/>
                </a:cubicBezTo>
                <a:cubicBezTo>
                  <a:pt x="3250" y="5520"/>
                  <a:pt x="3455" y="5315"/>
                  <a:pt x="3639" y="5111"/>
                </a:cubicBezTo>
                <a:cubicBezTo>
                  <a:pt x="3925" y="4804"/>
                  <a:pt x="4191" y="4498"/>
                  <a:pt x="4313" y="4048"/>
                </a:cubicBezTo>
                <a:cubicBezTo>
                  <a:pt x="4354" y="3823"/>
                  <a:pt x="4354" y="3516"/>
                  <a:pt x="4334" y="3230"/>
                </a:cubicBezTo>
                <a:close/>
                <a:moveTo>
                  <a:pt x="4109" y="2609"/>
                </a:moveTo>
                <a:cubicBezTo>
                  <a:pt x="4090" y="2609"/>
                  <a:pt x="4070" y="2612"/>
                  <a:pt x="4048" y="2617"/>
                </a:cubicBezTo>
                <a:cubicBezTo>
                  <a:pt x="3986" y="2637"/>
                  <a:pt x="3945" y="2719"/>
                  <a:pt x="3966" y="2781"/>
                </a:cubicBezTo>
                <a:lnTo>
                  <a:pt x="3966" y="2903"/>
                </a:lnTo>
                <a:cubicBezTo>
                  <a:pt x="4007" y="3271"/>
                  <a:pt x="4048" y="3721"/>
                  <a:pt x="3986" y="3966"/>
                </a:cubicBezTo>
                <a:cubicBezTo>
                  <a:pt x="3905" y="4334"/>
                  <a:pt x="3659" y="4600"/>
                  <a:pt x="3414" y="4886"/>
                </a:cubicBezTo>
                <a:cubicBezTo>
                  <a:pt x="3210" y="5111"/>
                  <a:pt x="2985" y="5356"/>
                  <a:pt x="2842" y="5642"/>
                </a:cubicBezTo>
                <a:cubicBezTo>
                  <a:pt x="2290" y="6808"/>
                  <a:pt x="3271" y="7503"/>
                  <a:pt x="3905" y="7952"/>
                </a:cubicBezTo>
                <a:cubicBezTo>
                  <a:pt x="3925" y="7973"/>
                  <a:pt x="3966" y="7993"/>
                  <a:pt x="3986" y="7993"/>
                </a:cubicBezTo>
                <a:lnTo>
                  <a:pt x="5335" y="7993"/>
                </a:lnTo>
                <a:cubicBezTo>
                  <a:pt x="5397" y="7993"/>
                  <a:pt x="5458" y="7932"/>
                  <a:pt x="5479" y="7871"/>
                </a:cubicBezTo>
                <a:cubicBezTo>
                  <a:pt x="5540" y="7707"/>
                  <a:pt x="5601" y="7544"/>
                  <a:pt x="5683" y="7400"/>
                </a:cubicBezTo>
                <a:cubicBezTo>
                  <a:pt x="6766" y="5193"/>
                  <a:pt x="5356" y="3782"/>
                  <a:pt x="4579" y="3026"/>
                </a:cubicBezTo>
                <a:cubicBezTo>
                  <a:pt x="4456" y="2883"/>
                  <a:pt x="4334" y="2760"/>
                  <a:pt x="4252" y="2658"/>
                </a:cubicBezTo>
                <a:cubicBezTo>
                  <a:pt x="4207" y="2628"/>
                  <a:pt x="4162" y="2609"/>
                  <a:pt x="4109" y="2609"/>
                </a:cubicBezTo>
                <a:close/>
                <a:moveTo>
                  <a:pt x="3945" y="8034"/>
                </a:moveTo>
                <a:cubicBezTo>
                  <a:pt x="3864" y="8034"/>
                  <a:pt x="3782" y="8095"/>
                  <a:pt x="3782" y="8198"/>
                </a:cubicBezTo>
                <a:cubicBezTo>
                  <a:pt x="3782" y="8279"/>
                  <a:pt x="3864" y="8341"/>
                  <a:pt x="3945" y="8341"/>
                </a:cubicBezTo>
                <a:lnTo>
                  <a:pt x="5397" y="8341"/>
                </a:lnTo>
                <a:cubicBezTo>
                  <a:pt x="5479" y="8341"/>
                  <a:pt x="5560" y="8279"/>
                  <a:pt x="5560" y="8198"/>
                </a:cubicBezTo>
                <a:cubicBezTo>
                  <a:pt x="5560" y="8095"/>
                  <a:pt x="5479" y="8034"/>
                  <a:pt x="5397" y="8034"/>
                </a:cubicBezTo>
                <a:close/>
                <a:moveTo>
                  <a:pt x="4518" y="716"/>
                </a:moveTo>
                <a:lnTo>
                  <a:pt x="8463" y="8463"/>
                </a:lnTo>
                <a:lnTo>
                  <a:pt x="593" y="8463"/>
                </a:lnTo>
                <a:lnTo>
                  <a:pt x="4518" y="716"/>
                </a:lnTo>
                <a:close/>
                <a:moveTo>
                  <a:pt x="4518" y="0"/>
                </a:moveTo>
                <a:cubicBezTo>
                  <a:pt x="4436" y="0"/>
                  <a:pt x="4375" y="41"/>
                  <a:pt x="4334" y="123"/>
                </a:cubicBezTo>
                <a:lnTo>
                  <a:pt x="21" y="8586"/>
                </a:lnTo>
                <a:cubicBezTo>
                  <a:pt x="0" y="8647"/>
                  <a:pt x="0" y="8729"/>
                  <a:pt x="41" y="8791"/>
                </a:cubicBezTo>
                <a:cubicBezTo>
                  <a:pt x="82" y="8852"/>
                  <a:pt x="143" y="8893"/>
                  <a:pt x="225" y="8893"/>
                </a:cubicBezTo>
                <a:lnTo>
                  <a:pt x="8831" y="8893"/>
                </a:lnTo>
                <a:cubicBezTo>
                  <a:pt x="8954" y="8893"/>
                  <a:pt x="9035" y="8791"/>
                  <a:pt x="9035" y="8688"/>
                </a:cubicBezTo>
                <a:cubicBezTo>
                  <a:pt x="9035" y="8627"/>
                  <a:pt x="9035" y="8586"/>
                  <a:pt x="8995" y="8545"/>
                </a:cubicBezTo>
                <a:lnTo>
                  <a:pt x="4722" y="123"/>
                </a:lnTo>
                <a:cubicBezTo>
                  <a:pt x="4681" y="41"/>
                  <a:pt x="4600" y="0"/>
                  <a:pt x="45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53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WATTS-STROGATZ</a:t>
            </a:r>
            <a:endParaRPr/>
          </a:p>
        </p:txBody>
      </p:sp>
      <p:cxnSp>
        <p:nvCxnSpPr>
          <p:cNvPr id="1959" name="Google Shape;1959;p53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0" name="Google Shape;19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00" y="1596894"/>
            <a:ext cx="3105150" cy="25146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61" name="Google Shape;196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725" y="1057775"/>
            <a:ext cx="4582550" cy="3566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54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BARABÁSI-ALBERT</a:t>
            </a:r>
            <a:endParaRPr i="1"/>
          </a:p>
        </p:txBody>
      </p:sp>
      <p:cxnSp>
        <p:nvCxnSpPr>
          <p:cNvPr id="1967" name="Google Shape;1967;p54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8" name="Google Shape;19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150" y="1053525"/>
            <a:ext cx="4551725" cy="3581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69" name="Google Shape;196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25" y="1611531"/>
            <a:ext cx="3095625" cy="25146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7"/>
          <p:cNvSpPr txBox="1"/>
          <p:nvPr>
            <p:ph type="title"/>
          </p:nvPr>
        </p:nvSpPr>
        <p:spPr>
          <a:xfrm>
            <a:off x="617588" y="481625"/>
            <a:ext cx="31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ELEGIDO</a:t>
            </a:r>
            <a:endParaRPr/>
          </a:p>
        </p:txBody>
      </p:sp>
      <p:sp>
        <p:nvSpPr>
          <p:cNvPr id="1402" name="Google Shape;1402;p37"/>
          <p:cNvSpPr txBox="1"/>
          <p:nvPr>
            <p:ph idx="1" type="subTitle"/>
          </p:nvPr>
        </p:nvSpPr>
        <p:spPr>
          <a:xfrm>
            <a:off x="0" y="1220825"/>
            <a:ext cx="4378200" cy="25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</a:pPr>
            <a:r>
              <a:rPr lang="en" sz="1600">
                <a:latin typeface="Inter Light"/>
                <a:ea typeface="Inter Light"/>
                <a:cs typeface="Inter Light"/>
                <a:sym typeface="Inter Light"/>
              </a:rPr>
              <a:t>Red de importaciones y exportaciones de petróleo a nivel global.</a:t>
            </a:r>
            <a:endParaRPr sz="1600"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</a:pPr>
            <a:r>
              <a:rPr lang="en" sz="1600">
                <a:latin typeface="Inter Light"/>
                <a:ea typeface="Inter Light"/>
                <a:cs typeface="Inter Light"/>
                <a:sym typeface="Inter Light"/>
              </a:rPr>
              <a:t>Valor reflejado en volumen de mercado.</a:t>
            </a:r>
            <a:endParaRPr sz="1600"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</a:pPr>
            <a:r>
              <a:rPr lang="en" sz="1600">
                <a:latin typeface="Inter Light"/>
                <a:ea typeface="Inter Light"/>
                <a:cs typeface="Inter Light"/>
                <a:sym typeface="Inter Light"/>
              </a:rPr>
              <a:t>Tema económica y políticamente relevante.</a:t>
            </a:r>
            <a:endParaRPr sz="1600"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</a:pPr>
            <a:r>
              <a:rPr lang="en" sz="1600">
                <a:latin typeface="Inter Light"/>
                <a:ea typeface="Inter Light"/>
                <a:cs typeface="Inter Light"/>
                <a:sym typeface="Inter Light"/>
              </a:rPr>
              <a:t>Relaciones internacionales entre países.</a:t>
            </a:r>
            <a:endParaRPr/>
          </a:p>
        </p:txBody>
      </p:sp>
      <p:cxnSp>
        <p:nvCxnSpPr>
          <p:cNvPr id="1403" name="Google Shape;1403;p37"/>
          <p:cNvCxnSpPr/>
          <p:nvPr/>
        </p:nvCxnSpPr>
        <p:spPr>
          <a:xfrm>
            <a:off x="569188" y="1054315"/>
            <a:ext cx="302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37"/>
          <p:cNvSpPr/>
          <p:nvPr/>
        </p:nvSpPr>
        <p:spPr>
          <a:xfrm>
            <a:off x="8170200" y="83375"/>
            <a:ext cx="906000" cy="8289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7"/>
          <p:cNvSpPr/>
          <p:nvPr/>
        </p:nvSpPr>
        <p:spPr>
          <a:xfrm>
            <a:off x="2302988" y="4149300"/>
            <a:ext cx="618000" cy="618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/>
          <p:nvPr/>
        </p:nvSpPr>
        <p:spPr>
          <a:xfrm>
            <a:off x="8378216" y="2314111"/>
            <a:ext cx="489967" cy="515282"/>
          </a:xfrm>
          <a:custGeom>
            <a:rect b="b" l="l" r="r" t="t"/>
            <a:pathLst>
              <a:path extrusionOk="0" h="11073" w="10529">
                <a:moveTo>
                  <a:pt x="7687" y="667"/>
                </a:moveTo>
                <a:lnTo>
                  <a:pt x="7687" y="667"/>
                </a:lnTo>
                <a:cubicBezTo>
                  <a:pt x="7912" y="810"/>
                  <a:pt x="8239" y="1056"/>
                  <a:pt x="8607" y="1505"/>
                </a:cubicBezTo>
                <a:cubicBezTo>
                  <a:pt x="8668" y="1567"/>
                  <a:pt x="8709" y="1649"/>
                  <a:pt x="8750" y="1710"/>
                </a:cubicBezTo>
                <a:cubicBezTo>
                  <a:pt x="8852" y="1833"/>
                  <a:pt x="8955" y="1996"/>
                  <a:pt x="9036" y="2139"/>
                </a:cubicBezTo>
                <a:cubicBezTo>
                  <a:pt x="9057" y="2160"/>
                  <a:pt x="9057" y="2160"/>
                  <a:pt x="9077" y="2180"/>
                </a:cubicBezTo>
                <a:cubicBezTo>
                  <a:pt x="9118" y="2282"/>
                  <a:pt x="9179" y="2364"/>
                  <a:pt x="9220" y="2466"/>
                </a:cubicBezTo>
                <a:cubicBezTo>
                  <a:pt x="9261" y="2548"/>
                  <a:pt x="9302" y="2609"/>
                  <a:pt x="9322" y="2691"/>
                </a:cubicBezTo>
                <a:lnTo>
                  <a:pt x="9343" y="2732"/>
                </a:lnTo>
                <a:cubicBezTo>
                  <a:pt x="9363" y="2752"/>
                  <a:pt x="9363" y="2793"/>
                  <a:pt x="9384" y="2814"/>
                </a:cubicBezTo>
                <a:cubicBezTo>
                  <a:pt x="9445" y="2998"/>
                  <a:pt x="9506" y="3182"/>
                  <a:pt x="9568" y="3345"/>
                </a:cubicBezTo>
                <a:cubicBezTo>
                  <a:pt x="9568" y="3366"/>
                  <a:pt x="9568" y="3386"/>
                  <a:pt x="9568" y="3407"/>
                </a:cubicBezTo>
                <a:cubicBezTo>
                  <a:pt x="9588" y="3468"/>
                  <a:pt x="9609" y="3529"/>
                  <a:pt x="9629" y="3591"/>
                </a:cubicBezTo>
                <a:cubicBezTo>
                  <a:pt x="9650" y="3672"/>
                  <a:pt x="9670" y="3754"/>
                  <a:pt x="9670" y="3836"/>
                </a:cubicBezTo>
                <a:cubicBezTo>
                  <a:pt x="9690" y="3877"/>
                  <a:pt x="9690" y="3938"/>
                  <a:pt x="9711" y="3999"/>
                </a:cubicBezTo>
                <a:cubicBezTo>
                  <a:pt x="9711" y="4020"/>
                  <a:pt x="9711" y="4040"/>
                  <a:pt x="9711" y="4061"/>
                </a:cubicBezTo>
                <a:cubicBezTo>
                  <a:pt x="9752" y="4286"/>
                  <a:pt x="9772" y="4510"/>
                  <a:pt x="9772" y="4735"/>
                </a:cubicBezTo>
                <a:cubicBezTo>
                  <a:pt x="9752" y="4919"/>
                  <a:pt x="9731" y="5083"/>
                  <a:pt x="9711" y="5205"/>
                </a:cubicBezTo>
                <a:lnTo>
                  <a:pt x="8668" y="3754"/>
                </a:lnTo>
                <a:lnTo>
                  <a:pt x="8484" y="3509"/>
                </a:lnTo>
                <a:lnTo>
                  <a:pt x="7953" y="2773"/>
                </a:lnTo>
                <a:lnTo>
                  <a:pt x="7687" y="667"/>
                </a:lnTo>
                <a:close/>
                <a:moveTo>
                  <a:pt x="7503" y="2896"/>
                </a:moveTo>
                <a:lnTo>
                  <a:pt x="7503" y="2936"/>
                </a:lnTo>
                <a:lnTo>
                  <a:pt x="7605" y="3141"/>
                </a:lnTo>
                <a:lnTo>
                  <a:pt x="2147" y="5533"/>
                </a:lnTo>
                <a:lnTo>
                  <a:pt x="2147" y="5512"/>
                </a:lnTo>
                <a:cubicBezTo>
                  <a:pt x="2147" y="5410"/>
                  <a:pt x="2066" y="5328"/>
                  <a:pt x="1963" y="5328"/>
                </a:cubicBezTo>
                <a:lnTo>
                  <a:pt x="7503" y="2896"/>
                </a:lnTo>
                <a:close/>
                <a:moveTo>
                  <a:pt x="5377" y="5246"/>
                </a:moveTo>
                <a:lnTo>
                  <a:pt x="5418" y="5492"/>
                </a:lnTo>
                <a:lnTo>
                  <a:pt x="5132" y="5778"/>
                </a:lnTo>
                <a:lnTo>
                  <a:pt x="4846" y="5492"/>
                </a:lnTo>
                <a:lnTo>
                  <a:pt x="4887" y="5246"/>
                </a:lnTo>
                <a:close/>
                <a:moveTo>
                  <a:pt x="4784" y="5819"/>
                </a:moveTo>
                <a:lnTo>
                  <a:pt x="4948" y="5982"/>
                </a:lnTo>
                <a:lnTo>
                  <a:pt x="4703" y="6207"/>
                </a:lnTo>
                <a:lnTo>
                  <a:pt x="4784" y="5819"/>
                </a:lnTo>
                <a:close/>
                <a:moveTo>
                  <a:pt x="5500" y="5819"/>
                </a:moveTo>
                <a:lnTo>
                  <a:pt x="5582" y="6207"/>
                </a:lnTo>
                <a:lnTo>
                  <a:pt x="5336" y="5982"/>
                </a:lnTo>
                <a:lnTo>
                  <a:pt x="5500" y="5819"/>
                </a:lnTo>
                <a:close/>
                <a:moveTo>
                  <a:pt x="5132" y="6166"/>
                </a:moveTo>
                <a:lnTo>
                  <a:pt x="5684" y="6698"/>
                </a:lnTo>
                <a:lnTo>
                  <a:pt x="5704" y="6923"/>
                </a:lnTo>
                <a:lnTo>
                  <a:pt x="4560" y="6923"/>
                </a:lnTo>
                <a:lnTo>
                  <a:pt x="4600" y="6698"/>
                </a:lnTo>
                <a:lnTo>
                  <a:pt x="5132" y="6166"/>
                </a:lnTo>
                <a:close/>
                <a:moveTo>
                  <a:pt x="5766" y="7188"/>
                </a:moveTo>
                <a:lnTo>
                  <a:pt x="5806" y="7311"/>
                </a:lnTo>
                <a:lnTo>
                  <a:pt x="5132" y="7965"/>
                </a:lnTo>
                <a:lnTo>
                  <a:pt x="4478" y="7311"/>
                </a:lnTo>
                <a:lnTo>
                  <a:pt x="4498" y="7188"/>
                </a:lnTo>
                <a:close/>
                <a:moveTo>
                  <a:pt x="4416" y="7638"/>
                </a:moveTo>
                <a:lnTo>
                  <a:pt x="4948" y="8170"/>
                </a:lnTo>
                <a:lnTo>
                  <a:pt x="4151" y="8967"/>
                </a:lnTo>
                <a:lnTo>
                  <a:pt x="4416" y="7638"/>
                </a:lnTo>
                <a:close/>
                <a:moveTo>
                  <a:pt x="5868" y="7638"/>
                </a:moveTo>
                <a:lnTo>
                  <a:pt x="6134" y="8967"/>
                </a:lnTo>
                <a:lnTo>
                  <a:pt x="5336" y="8170"/>
                </a:lnTo>
                <a:lnTo>
                  <a:pt x="5868" y="7638"/>
                </a:lnTo>
                <a:close/>
                <a:moveTo>
                  <a:pt x="5132" y="8354"/>
                </a:moveTo>
                <a:lnTo>
                  <a:pt x="5909" y="9130"/>
                </a:lnTo>
                <a:lnTo>
                  <a:pt x="4376" y="9130"/>
                </a:lnTo>
                <a:lnTo>
                  <a:pt x="5132" y="8354"/>
                </a:lnTo>
                <a:close/>
                <a:moveTo>
                  <a:pt x="6277" y="9682"/>
                </a:moveTo>
                <a:lnTo>
                  <a:pt x="6338" y="9968"/>
                </a:lnTo>
                <a:lnTo>
                  <a:pt x="6440" y="10520"/>
                </a:lnTo>
                <a:lnTo>
                  <a:pt x="3824" y="10520"/>
                </a:lnTo>
                <a:lnTo>
                  <a:pt x="3926" y="9968"/>
                </a:lnTo>
                <a:lnTo>
                  <a:pt x="3987" y="9682"/>
                </a:lnTo>
                <a:close/>
                <a:moveTo>
                  <a:pt x="7810" y="3345"/>
                </a:moveTo>
                <a:lnTo>
                  <a:pt x="8137" y="3775"/>
                </a:lnTo>
                <a:lnTo>
                  <a:pt x="8321" y="4040"/>
                </a:lnTo>
                <a:lnTo>
                  <a:pt x="9772" y="6023"/>
                </a:lnTo>
                <a:lnTo>
                  <a:pt x="9813" y="6105"/>
                </a:lnTo>
                <a:cubicBezTo>
                  <a:pt x="9874" y="6064"/>
                  <a:pt x="9915" y="6023"/>
                  <a:pt x="9977" y="5982"/>
                </a:cubicBezTo>
                <a:lnTo>
                  <a:pt x="9977" y="7495"/>
                </a:lnTo>
                <a:cubicBezTo>
                  <a:pt x="9813" y="7556"/>
                  <a:pt x="9690" y="7699"/>
                  <a:pt x="9690" y="7883"/>
                </a:cubicBezTo>
                <a:cubicBezTo>
                  <a:pt x="9690" y="8067"/>
                  <a:pt x="9813" y="8210"/>
                  <a:pt x="9977" y="8272"/>
                </a:cubicBezTo>
                <a:lnTo>
                  <a:pt x="9977" y="10520"/>
                </a:lnTo>
                <a:lnTo>
                  <a:pt x="6726" y="10520"/>
                </a:lnTo>
                <a:lnTo>
                  <a:pt x="6583" y="9744"/>
                </a:lnTo>
                <a:lnTo>
                  <a:pt x="6501" y="9416"/>
                </a:lnTo>
                <a:lnTo>
                  <a:pt x="6093" y="7393"/>
                </a:lnTo>
                <a:lnTo>
                  <a:pt x="6031" y="7066"/>
                </a:lnTo>
                <a:lnTo>
                  <a:pt x="5929" y="6575"/>
                </a:lnTo>
                <a:lnTo>
                  <a:pt x="5725" y="5573"/>
                </a:lnTo>
                <a:lnTo>
                  <a:pt x="5663" y="5246"/>
                </a:lnTo>
                <a:lnTo>
                  <a:pt x="5684" y="5246"/>
                </a:lnTo>
                <a:lnTo>
                  <a:pt x="5684" y="4694"/>
                </a:lnTo>
                <a:lnTo>
                  <a:pt x="5336" y="4449"/>
                </a:lnTo>
                <a:lnTo>
                  <a:pt x="7810" y="3345"/>
                </a:lnTo>
                <a:close/>
                <a:moveTo>
                  <a:pt x="7300" y="0"/>
                </a:moveTo>
                <a:cubicBezTo>
                  <a:pt x="7238" y="0"/>
                  <a:pt x="7183" y="11"/>
                  <a:pt x="7135" y="34"/>
                </a:cubicBezTo>
                <a:lnTo>
                  <a:pt x="7156" y="115"/>
                </a:lnTo>
                <a:lnTo>
                  <a:pt x="7421" y="2282"/>
                </a:lnTo>
                <a:lnTo>
                  <a:pt x="7462" y="2589"/>
                </a:lnTo>
                <a:lnTo>
                  <a:pt x="7462" y="2609"/>
                </a:lnTo>
                <a:lnTo>
                  <a:pt x="1575" y="5185"/>
                </a:lnTo>
                <a:lnTo>
                  <a:pt x="1514" y="5676"/>
                </a:lnTo>
                <a:lnTo>
                  <a:pt x="1759" y="5860"/>
                </a:lnTo>
                <a:lnTo>
                  <a:pt x="2025" y="9703"/>
                </a:lnTo>
                <a:cubicBezTo>
                  <a:pt x="2025" y="9805"/>
                  <a:pt x="2106" y="9887"/>
                  <a:pt x="2229" y="9887"/>
                </a:cubicBezTo>
                <a:cubicBezTo>
                  <a:pt x="2352" y="9887"/>
                  <a:pt x="2434" y="9784"/>
                  <a:pt x="2434" y="9662"/>
                </a:cubicBezTo>
                <a:lnTo>
                  <a:pt x="2168" y="5839"/>
                </a:lnTo>
                <a:lnTo>
                  <a:pt x="4580" y="4776"/>
                </a:lnTo>
                <a:lnTo>
                  <a:pt x="4580" y="5246"/>
                </a:lnTo>
                <a:lnTo>
                  <a:pt x="4621" y="5246"/>
                </a:lnTo>
                <a:lnTo>
                  <a:pt x="4560" y="5573"/>
                </a:lnTo>
                <a:lnTo>
                  <a:pt x="4355" y="6575"/>
                </a:lnTo>
                <a:lnTo>
                  <a:pt x="4253" y="7066"/>
                </a:lnTo>
                <a:lnTo>
                  <a:pt x="4192" y="7393"/>
                </a:lnTo>
                <a:lnTo>
                  <a:pt x="3783" y="9416"/>
                </a:lnTo>
                <a:lnTo>
                  <a:pt x="3701" y="9744"/>
                </a:lnTo>
                <a:lnTo>
                  <a:pt x="3558" y="10520"/>
                </a:lnTo>
                <a:lnTo>
                  <a:pt x="3026" y="10520"/>
                </a:lnTo>
                <a:lnTo>
                  <a:pt x="2781" y="8578"/>
                </a:lnTo>
                <a:lnTo>
                  <a:pt x="2638" y="8578"/>
                </a:lnTo>
                <a:lnTo>
                  <a:pt x="2699" y="9662"/>
                </a:lnTo>
                <a:cubicBezTo>
                  <a:pt x="2720" y="9928"/>
                  <a:pt x="2515" y="10152"/>
                  <a:pt x="2250" y="10173"/>
                </a:cubicBezTo>
                <a:lnTo>
                  <a:pt x="2229" y="10173"/>
                </a:lnTo>
                <a:cubicBezTo>
                  <a:pt x="1963" y="10173"/>
                  <a:pt x="1759" y="9968"/>
                  <a:pt x="1739" y="9723"/>
                </a:cubicBezTo>
                <a:lnTo>
                  <a:pt x="1677" y="8578"/>
                </a:lnTo>
                <a:lnTo>
                  <a:pt x="1125" y="8578"/>
                </a:lnTo>
                <a:lnTo>
                  <a:pt x="880" y="10520"/>
                </a:lnTo>
                <a:lnTo>
                  <a:pt x="1" y="10520"/>
                </a:lnTo>
                <a:lnTo>
                  <a:pt x="1" y="11072"/>
                </a:lnTo>
                <a:lnTo>
                  <a:pt x="10529" y="11072"/>
                </a:lnTo>
                <a:lnTo>
                  <a:pt x="10529" y="10520"/>
                </a:lnTo>
                <a:lnTo>
                  <a:pt x="10242" y="10520"/>
                </a:lnTo>
                <a:lnTo>
                  <a:pt x="10242" y="8272"/>
                </a:lnTo>
                <a:cubicBezTo>
                  <a:pt x="10406" y="8210"/>
                  <a:pt x="10529" y="8067"/>
                  <a:pt x="10529" y="7883"/>
                </a:cubicBezTo>
                <a:cubicBezTo>
                  <a:pt x="10529" y="7699"/>
                  <a:pt x="10406" y="7556"/>
                  <a:pt x="10242" y="7495"/>
                </a:cubicBezTo>
                <a:lnTo>
                  <a:pt x="10242" y="4694"/>
                </a:lnTo>
                <a:cubicBezTo>
                  <a:pt x="10242" y="4429"/>
                  <a:pt x="10222" y="4122"/>
                  <a:pt x="10161" y="3815"/>
                </a:cubicBezTo>
                <a:cubicBezTo>
                  <a:pt x="10140" y="3734"/>
                  <a:pt x="10120" y="3631"/>
                  <a:pt x="10099" y="3550"/>
                </a:cubicBezTo>
                <a:cubicBezTo>
                  <a:pt x="10017" y="3202"/>
                  <a:pt x="9895" y="2855"/>
                  <a:pt x="9752" y="2507"/>
                </a:cubicBezTo>
                <a:cubicBezTo>
                  <a:pt x="9711" y="2425"/>
                  <a:pt x="9670" y="2344"/>
                  <a:pt x="9629" y="2262"/>
                </a:cubicBezTo>
                <a:cubicBezTo>
                  <a:pt x="9466" y="1935"/>
                  <a:pt x="9282" y="1649"/>
                  <a:pt x="9098" y="1383"/>
                </a:cubicBezTo>
                <a:cubicBezTo>
                  <a:pt x="9036" y="1301"/>
                  <a:pt x="8995" y="1240"/>
                  <a:pt x="8934" y="1158"/>
                </a:cubicBezTo>
                <a:cubicBezTo>
                  <a:pt x="8352" y="434"/>
                  <a:pt x="7693" y="0"/>
                  <a:pt x="73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>
            <a:off x="2433596" y="4308202"/>
            <a:ext cx="356784" cy="327281"/>
            <a:chOff x="3282075" y="1101775"/>
            <a:chExt cx="191675" cy="175825"/>
          </a:xfrm>
        </p:grpSpPr>
        <p:sp>
          <p:nvSpPr>
            <p:cNvPr id="1408" name="Google Shape;1408;p37"/>
            <p:cNvSpPr/>
            <p:nvPr/>
          </p:nvSpPr>
          <p:spPr>
            <a:xfrm>
              <a:off x="3282075" y="1160175"/>
              <a:ext cx="72600" cy="68375"/>
            </a:xfrm>
            <a:custGeom>
              <a:rect b="b" l="l" r="r" t="t"/>
              <a:pathLst>
                <a:path extrusionOk="0" h="2735" w="2904">
                  <a:moveTo>
                    <a:pt x="1231" y="417"/>
                  </a:moveTo>
                  <a:cubicBezTo>
                    <a:pt x="1366" y="417"/>
                    <a:pt x="1490" y="462"/>
                    <a:pt x="1575" y="547"/>
                  </a:cubicBezTo>
                  <a:cubicBezTo>
                    <a:pt x="1738" y="690"/>
                    <a:pt x="2045" y="1426"/>
                    <a:pt x="2351" y="2223"/>
                  </a:cubicBezTo>
                  <a:cubicBezTo>
                    <a:pt x="1534" y="1999"/>
                    <a:pt x="777" y="1733"/>
                    <a:pt x="614" y="1590"/>
                  </a:cubicBezTo>
                  <a:cubicBezTo>
                    <a:pt x="512" y="1508"/>
                    <a:pt x="450" y="1365"/>
                    <a:pt x="450" y="1201"/>
                  </a:cubicBezTo>
                  <a:cubicBezTo>
                    <a:pt x="471" y="1017"/>
                    <a:pt x="532" y="833"/>
                    <a:pt x="675" y="690"/>
                  </a:cubicBezTo>
                  <a:cubicBezTo>
                    <a:pt x="777" y="568"/>
                    <a:pt x="900" y="506"/>
                    <a:pt x="1043" y="445"/>
                  </a:cubicBezTo>
                  <a:cubicBezTo>
                    <a:pt x="1106" y="426"/>
                    <a:pt x="1170" y="417"/>
                    <a:pt x="1231" y="417"/>
                  </a:cubicBezTo>
                  <a:close/>
                  <a:moveTo>
                    <a:pt x="1223" y="0"/>
                  </a:moveTo>
                  <a:cubicBezTo>
                    <a:pt x="1109" y="0"/>
                    <a:pt x="993" y="19"/>
                    <a:pt x="880" y="57"/>
                  </a:cubicBezTo>
                  <a:cubicBezTo>
                    <a:pt x="675" y="118"/>
                    <a:pt x="491" y="241"/>
                    <a:pt x="348" y="404"/>
                  </a:cubicBezTo>
                  <a:cubicBezTo>
                    <a:pt x="144" y="629"/>
                    <a:pt x="21" y="895"/>
                    <a:pt x="21" y="1201"/>
                  </a:cubicBezTo>
                  <a:cubicBezTo>
                    <a:pt x="1" y="1487"/>
                    <a:pt x="123" y="1774"/>
                    <a:pt x="348" y="1978"/>
                  </a:cubicBezTo>
                  <a:cubicBezTo>
                    <a:pt x="655" y="2264"/>
                    <a:pt x="1902" y="2591"/>
                    <a:pt x="2433" y="2734"/>
                  </a:cubicBezTo>
                  <a:cubicBezTo>
                    <a:pt x="2494" y="2734"/>
                    <a:pt x="2556" y="2734"/>
                    <a:pt x="2617" y="2714"/>
                  </a:cubicBezTo>
                  <a:cubicBezTo>
                    <a:pt x="2801" y="2673"/>
                    <a:pt x="2903" y="2469"/>
                    <a:pt x="2842" y="2305"/>
                  </a:cubicBezTo>
                  <a:cubicBezTo>
                    <a:pt x="2842" y="2264"/>
                    <a:pt x="2822" y="2264"/>
                    <a:pt x="2822" y="2244"/>
                  </a:cubicBezTo>
                  <a:cubicBezTo>
                    <a:pt x="2638" y="1692"/>
                    <a:pt x="2229" y="547"/>
                    <a:pt x="1902" y="261"/>
                  </a:cubicBezTo>
                  <a:cubicBezTo>
                    <a:pt x="1718" y="92"/>
                    <a:pt x="1476" y="0"/>
                    <a:pt x="1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3345450" y="1101775"/>
              <a:ext cx="60325" cy="78725"/>
            </a:xfrm>
            <a:custGeom>
              <a:rect b="b" l="l" r="r" t="t"/>
              <a:pathLst>
                <a:path extrusionOk="0" h="3149" w="2413">
                  <a:moveTo>
                    <a:pt x="1125" y="430"/>
                  </a:moveTo>
                  <a:cubicBezTo>
                    <a:pt x="1268" y="430"/>
                    <a:pt x="1390" y="471"/>
                    <a:pt x="1513" y="512"/>
                  </a:cubicBezTo>
                  <a:cubicBezTo>
                    <a:pt x="1697" y="614"/>
                    <a:pt x="1861" y="757"/>
                    <a:pt x="1922" y="941"/>
                  </a:cubicBezTo>
                  <a:cubicBezTo>
                    <a:pt x="2004" y="1084"/>
                    <a:pt x="2004" y="1248"/>
                    <a:pt x="1942" y="1391"/>
                  </a:cubicBezTo>
                  <a:cubicBezTo>
                    <a:pt x="1840" y="1595"/>
                    <a:pt x="1206" y="2147"/>
                    <a:pt x="491" y="2720"/>
                  </a:cubicBezTo>
                  <a:cubicBezTo>
                    <a:pt x="450" y="1800"/>
                    <a:pt x="471" y="962"/>
                    <a:pt x="573" y="757"/>
                  </a:cubicBezTo>
                  <a:cubicBezTo>
                    <a:pt x="654" y="553"/>
                    <a:pt x="879" y="430"/>
                    <a:pt x="1125" y="430"/>
                  </a:cubicBezTo>
                  <a:close/>
                  <a:moveTo>
                    <a:pt x="1166" y="1"/>
                  </a:moveTo>
                  <a:cubicBezTo>
                    <a:pt x="736" y="1"/>
                    <a:pt x="368" y="226"/>
                    <a:pt x="184" y="614"/>
                  </a:cubicBezTo>
                  <a:cubicBezTo>
                    <a:pt x="0" y="1002"/>
                    <a:pt x="82" y="2290"/>
                    <a:pt x="123" y="2822"/>
                  </a:cubicBezTo>
                  <a:cubicBezTo>
                    <a:pt x="123" y="2944"/>
                    <a:pt x="205" y="3067"/>
                    <a:pt x="307" y="3108"/>
                  </a:cubicBezTo>
                  <a:cubicBezTo>
                    <a:pt x="348" y="3128"/>
                    <a:pt x="409" y="3149"/>
                    <a:pt x="450" y="3149"/>
                  </a:cubicBezTo>
                  <a:cubicBezTo>
                    <a:pt x="532" y="3149"/>
                    <a:pt x="593" y="3128"/>
                    <a:pt x="654" y="3067"/>
                  </a:cubicBezTo>
                  <a:cubicBezTo>
                    <a:pt x="1084" y="2760"/>
                    <a:pt x="2106" y="1984"/>
                    <a:pt x="2290" y="1575"/>
                  </a:cubicBezTo>
                  <a:cubicBezTo>
                    <a:pt x="2412" y="1309"/>
                    <a:pt x="2412" y="1023"/>
                    <a:pt x="2290" y="737"/>
                  </a:cubicBezTo>
                  <a:cubicBezTo>
                    <a:pt x="2188" y="471"/>
                    <a:pt x="1963" y="246"/>
                    <a:pt x="1697" y="123"/>
                  </a:cubicBezTo>
                  <a:cubicBezTo>
                    <a:pt x="1533" y="42"/>
                    <a:pt x="1350" y="1"/>
                    <a:pt x="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3413425" y="1199400"/>
              <a:ext cx="60325" cy="78200"/>
            </a:xfrm>
            <a:custGeom>
              <a:rect b="b" l="l" r="r" t="t"/>
              <a:pathLst>
                <a:path extrusionOk="0" h="3128" w="2413">
                  <a:moveTo>
                    <a:pt x="1124" y="430"/>
                  </a:moveTo>
                  <a:cubicBezTo>
                    <a:pt x="1247" y="430"/>
                    <a:pt x="1390" y="450"/>
                    <a:pt x="1492" y="511"/>
                  </a:cubicBezTo>
                  <a:cubicBezTo>
                    <a:pt x="1697" y="593"/>
                    <a:pt x="1840" y="736"/>
                    <a:pt x="1922" y="920"/>
                  </a:cubicBezTo>
                  <a:cubicBezTo>
                    <a:pt x="1983" y="1084"/>
                    <a:pt x="1983" y="1247"/>
                    <a:pt x="1922" y="1370"/>
                  </a:cubicBezTo>
                  <a:cubicBezTo>
                    <a:pt x="1840" y="1574"/>
                    <a:pt x="1206" y="2147"/>
                    <a:pt x="470" y="2699"/>
                  </a:cubicBezTo>
                  <a:cubicBezTo>
                    <a:pt x="450" y="1799"/>
                    <a:pt x="470" y="941"/>
                    <a:pt x="552" y="736"/>
                  </a:cubicBezTo>
                  <a:cubicBezTo>
                    <a:pt x="654" y="552"/>
                    <a:pt x="859" y="430"/>
                    <a:pt x="1124" y="430"/>
                  </a:cubicBezTo>
                  <a:close/>
                  <a:moveTo>
                    <a:pt x="1165" y="0"/>
                  </a:moveTo>
                  <a:cubicBezTo>
                    <a:pt x="736" y="0"/>
                    <a:pt x="348" y="225"/>
                    <a:pt x="184" y="593"/>
                  </a:cubicBezTo>
                  <a:cubicBezTo>
                    <a:pt x="0" y="981"/>
                    <a:pt x="61" y="2269"/>
                    <a:pt x="102" y="2821"/>
                  </a:cubicBezTo>
                  <a:cubicBezTo>
                    <a:pt x="123" y="2944"/>
                    <a:pt x="184" y="3046"/>
                    <a:pt x="307" y="3107"/>
                  </a:cubicBezTo>
                  <a:cubicBezTo>
                    <a:pt x="348" y="3128"/>
                    <a:pt x="389" y="3128"/>
                    <a:pt x="450" y="3128"/>
                  </a:cubicBezTo>
                  <a:cubicBezTo>
                    <a:pt x="511" y="3128"/>
                    <a:pt x="593" y="3107"/>
                    <a:pt x="654" y="3067"/>
                  </a:cubicBezTo>
                  <a:cubicBezTo>
                    <a:pt x="1084" y="2739"/>
                    <a:pt x="2106" y="1963"/>
                    <a:pt x="2290" y="1574"/>
                  </a:cubicBezTo>
                  <a:cubicBezTo>
                    <a:pt x="2412" y="1309"/>
                    <a:pt x="2412" y="1002"/>
                    <a:pt x="2290" y="716"/>
                  </a:cubicBezTo>
                  <a:cubicBezTo>
                    <a:pt x="2167" y="450"/>
                    <a:pt x="1963" y="246"/>
                    <a:pt x="1697" y="123"/>
                  </a:cubicBezTo>
                  <a:cubicBezTo>
                    <a:pt x="1533" y="41"/>
                    <a:pt x="1349" y="0"/>
                    <a:pt x="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1" name="Google Shape;1411;p37"/>
          <p:cNvPicPr preferRelativeResize="0"/>
          <p:nvPr/>
        </p:nvPicPr>
        <p:blipFill rotWithShape="1">
          <a:blip r:embed="rId3">
            <a:alphaModFix/>
          </a:blip>
          <a:srcRect b="11567" l="0" r="0" t="0"/>
          <a:stretch/>
        </p:blipFill>
        <p:spPr>
          <a:xfrm>
            <a:off x="4508225" y="1103951"/>
            <a:ext cx="4483274" cy="28026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5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cxnSp>
        <p:nvCxnSpPr>
          <p:cNvPr id="1975" name="Google Shape;1975;p55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76" name="Google Shape;19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5" y="1435275"/>
            <a:ext cx="4270851" cy="25966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7" name="Google Shape;19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750" y="1435275"/>
            <a:ext cx="4270851" cy="259668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8" name="Google Shape;1978;p55"/>
          <p:cNvSpPr/>
          <p:nvPr/>
        </p:nvSpPr>
        <p:spPr>
          <a:xfrm>
            <a:off x="8424000" y="3795175"/>
            <a:ext cx="618000" cy="618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5"/>
          <p:cNvSpPr/>
          <p:nvPr/>
        </p:nvSpPr>
        <p:spPr>
          <a:xfrm>
            <a:off x="8621762" y="3926617"/>
            <a:ext cx="229275" cy="355125"/>
          </a:xfrm>
          <a:custGeom>
            <a:rect b="b" l="l" r="r" t="t"/>
            <a:pathLst>
              <a:path extrusionOk="0" h="9057" w="5847">
                <a:moveTo>
                  <a:pt x="2923" y="409"/>
                </a:moveTo>
                <a:cubicBezTo>
                  <a:pt x="4375" y="409"/>
                  <a:pt x="5274" y="655"/>
                  <a:pt x="5417" y="818"/>
                </a:cubicBezTo>
                <a:cubicBezTo>
                  <a:pt x="5274" y="982"/>
                  <a:pt x="4375" y="1227"/>
                  <a:pt x="2923" y="1227"/>
                </a:cubicBezTo>
                <a:cubicBezTo>
                  <a:pt x="1472" y="1227"/>
                  <a:pt x="573" y="961"/>
                  <a:pt x="429" y="818"/>
                </a:cubicBezTo>
                <a:cubicBezTo>
                  <a:pt x="573" y="655"/>
                  <a:pt x="1472" y="409"/>
                  <a:pt x="2923" y="409"/>
                </a:cubicBezTo>
                <a:close/>
                <a:moveTo>
                  <a:pt x="5438" y="1268"/>
                </a:moveTo>
                <a:lnTo>
                  <a:pt x="5438" y="2862"/>
                </a:lnTo>
                <a:cubicBezTo>
                  <a:pt x="5336" y="3026"/>
                  <a:pt x="4416" y="3292"/>
                  <a:pt x="2923" y="3292"/>
                </a:cubicBezTo>
                <a:cubicBezTo>
                  <a:pt x="1431" y="3292"/>
                  <a:pt x="511" y="3026"/>
                  <a:pt x="409" y="2862"/>
                </a:cubicBezTo>
                <a:lnTo>
                  <a:pt x="409" y="1268"/>
                </a:lnTo>
                <a:cubicBezTo>
                  <a:pt x="1165" y="1615"/>
                  <a:pt x="2699" y="1636"/>
                  <a:pt x="2923" y="1636"/>
                </a:cubicBezTo>
                <a:cubicBezTo>
                  <a:pt x="3148" y="1636"/>
                  <a:pt x="4681" y="1615"/>
                  <a:pt x="5438" y="1268"/>
                </a:cubicBezTo>
                <a:close/>
                <a:moveTo>
                  <a:pt x="2923" y="4518"/>
                </a:moveTo>
                <a:cubicBezTo>
                  <a:pt x="3148" y="4968"/>
                  <a:pt x="3353" y="5418"/>
                  <a:pt x="3353" y="5540"/>
                </a:cubicBezTo>
                <a:cubicBezTo>
                  <a:pt x="3353" y="5724"/>
                  <a:pt x="3169" y="5888"/>
                  <a:pt x="2923" y="5888"/>
                </a:cubicBezTo>
                <a:cubicBezTo>
                  <a:pt x="2699" y="5888"/>
                  <a:pt x="2494" y="5724"/>
                  <a:pt x="2494" y="5540"/>
                </a:cubicBezTo>
                <a:cubicBezTo>
                  <a:pt x="2494" y="5418"/>
                  <a:pt x="2699" y="4968"/>
                  <a:pt x="2923" y="4518"/>
                </a:cubicBezTo>
                <a:close/>
                <a:moveTo>
                  <a:pt x="2923" y="3884"/>
                </a:moveTo>
                <a:cubicBezTo>
                  <a:pt x="2842" y="3884"/>
                  <a:pt x="2780" y="3925"/>
                  <a:pt x="2739" y="3987"/>
                </a:cubicBezTo>
                <a:cubicBezTo>
                  <a:pt x="2596" y="4273"/>
                  <a:pt x="2085" y="5193"/>
                  <a:pt x="2085" y="5540"/>
                </a:cubicBezTo>
                <a:cubicBezTo>
                  <a:pt x="2085" y="5949"/>
                  <a:pt x="2474" y="6297"/>
                  <a:pt x="2923" y="6297"/>
                </a:cubicBezTo>
                <a:cubicBezTo>
                  <a:pt x="3373" y="6297"/>
                  <a:pt x="3762" y="5949"/>
                  <a:pt x="3762" y="5540"/>
                </a:cubicBezTo>
                <a:cubicBezTo>
                  <a:pt x="3762" y="5193"/>
                  <a:pt x="3250" y="4273"/>
                  <a:pt x="3107" y="3987"/>
                </a:cubicBezTo>
                <a:cubicBezTo>
                  <a:pt x="3066" y="3925"/>
                  <a:pt x="3005" y="3884"/>
                  <a:pt x="2923" y="3884"/>
                </a:cubicBezTo>
                <a:close/>
                <a:moveTo>
                  <a:pt x="5438" y="3333"/>
                </a:moveTo>
                <a:lnTo>
                  <a:pt x="5438" y="6092"/>
                </a:lnTo>
                <a:cubicBezTo>
                  <a:pt x="5336" y="6256"/>
                  <a:pt x="4416" y="6521"/>
                  <a:pt x="2923" y="6521"/>
                </a:cubicBezTo>
                <a:cubicBezTo>
                  <a:pt x="1431" y="6521"/>
                  <a:pt x="511" y="6256"/>
                  <a:pt x="409" y="6092"/>
                </a:cubicBezTo>
                <a:lnTo>
                  <a:pt x="409" y="3333"/>
                </a:lnTo>
                <a:cubicBezTo>
                  <a:pt x="1165" y="3680"/>
                  <a:pt x="2699" y="3701"/>
                  <a:pt x="2923" y="3701"/>
                </a:cubicBezTo>
                <a:cubicBezTo>
                  <a:pt x="3148" y="3701"/>
                  <a:pt x="4681" y="3680"/>
                  <a:pt x="5438" y="3333"/>
                </a:cubicBezTo>
                <a:close/>
                <a:moveTo>
                  <a:pt x="5438" y="6583"/>
                </a:moveTo>
                <a:lnTo>
                  <a:pt x="5438" y="8075"/>
                </a:lnTo>
                <a:cubicBezTo>
                  <a:pt x="5356" y="8239"/>
                  <a:pt x="4395" y="8647"/>
                  <a:pt x="2923" y="8647"/>
                </a:cubicBezTo>
                <a:cubicBezTo>
                  <a:pt x="1452" y="8647"/>
                  <a:pt x="491" y="8239"/>
                  <a:pt x="409" y="8075"/>
                </a:cubicBezTo>
                <a:lnTo>
                  <a:pt x="409" y="6583"/>
                </a:lnTo>
                <a:cubicBezTo>
                  <a:pt x="1165" y="6910"/>
                  <a:pt x="2699" y="6930"/>
                  <a:pt x="2923" y="6930"/>
                </a:cubicBezTo>
                <a:cubicBezTo>
                  <a:pt x="3148" y="6930"/>
                  <a:pt x="4681" y="6910"/>
                  <a:pt x="5438" y="6583"/>
                </a:cubicBezTo>
                <a:close/>
                <a:moveTo>
                  <a:pt x="2923" y="1"/>
                </a:moveTo>
                <a:cubicBezTo>
                  <a:pt x="1820" y="1"/>
                  <a:pt x="470" y="144"/>
                  <a:pt x="102" y="573"/>
                </a:cubicBezTo>
                <a:cubicBezTo>
                  <a:pt x="41" y="593"/>
                  <a:pt x="0" y="675"/>
                  <a:pt x="0" y="736"/>
                </a:cubicBezTo>
                <a:lnTo>
                  <a:pt x="0" y="8096"/>
                </a:lnTo>
                <a:cubicBezTo>
                  <a:pt x="0" y="8668"/>
                  <a:pt x="1513" y="9056"/>
                  <a:pt x="2923" y="9056"/>
                </a:cubicBezTo>
                <a:cubicBezTo>
                  <a:pt x="4334" y="9056"/>
                  <a:pt x="5847" y="8668"/>
                  <a:pt x="5847" y="8096"/>
                </a:cubicBezTo>
                <a:lnTo>
                  <a:pt x="5847" y="736"/>
                </a:lnTo>
                <a:cubicBezTo>
                  <a:pt x="5847" y="675"/>
                  <a:pt x="5806" y="593"/>
                  <a:pt x="5744" y="573"/>
                </a:cubicBezTo>
                <a:cubicBezTo>
                  <a:pt x="5376" y="144"/>
                  <a:pt x="4027" y="1"/>
                  <a:pt x="2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5"/>
          <p:cNvSpPr/>
          <p:nvPr/>
        </p:nvSpPr>
        <p:spPr>
          <a:xfrm>
            <a:off x="33400" y="978700"/>
            <a:ext cx="558600" cy="538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5"/>
          <p:cNvSpPr/>
          <p:nvPr/>
        </p:nvSpPr>
        <p:spPr>
          <a:xfrm>
            <a:off x="172647" y="1116991"/>
            <a:ext cx="280358" cy="262165"/>
          </a:xfrm>
          <a:custGeom>
            <a:rect b="b" l="l" r="r" t="t"/>
            <a:pathLst>
              <a:path extrusionOk="0" h="11581" w="11939">
                <a:moveTo>
                  <a:pt x="634" y="563"/>
                </a:moveTo>
                <a:lnTo>
                  <a:pt x="3966" y="1319"/>
                </a:lnTo>
                <a:cubicBezTo>
                  <a:pt x="3966" y="1360"/>
                  <a:pt x="3945" y="1421"/>
                  <a:pt x="3925" y="1462"/>
                </a:cubicBezTo>
                <a:lnTo>
                  <a:pt x="593" y="706"/>
                </a:lnTo>
                <a:lnTo>
                  <a:pt x="634" y="563"/>
                </a:lnTo>
                <a:close/>
                <a:moveTo>
                  <a:pt x="5131" y="992"/>
                </a:moveTo>
                <a:cubicBezTo>
                  <a:pt x="5478" y="992"/>
                  <a:pt x="5785" y="1237"/>
                  <a:pt x="5846" y="1564"/>
                </a:cubicBezTo>
                <a:cubicBezTo>
                  <a:pt x="5846" y="1626"/>
                  <a:pt x="5846" y="1667"/>
                  <a:pt x="5846" y="1707"/>
                </a:cubicBezTo>
                <a:cubicBezTo>
                  <a:pt x="5846" y="1748"/>
                  <a:pt x="5846" y="1789"/>
                  <a:pt x="5846" y="1830"/>
                </a:cubicBezTo>
                <a:cubicBezTo>
                  <a:pt x="5846" y="1851"/>
                  <a:pt x="5826" y="1851"/>
                  <a:pt x="5826" y="1871"/>
                </a:cubicBezTo>
                <a:cubicBezTo>
                  <a:pt x="5826" y="1891"/>
                  <a:pt x="5826" y="1891"/>
                  <a:pt x="5826" y="1912"/>
                </a:cubicBezTo>
                <a:cubicBezTo>
                  <a:pt x="5806" y="1953"/>
                  <a:pt x="5785" y="2014"/>
                  <a:pt x="5765" y="2055"/>
                </a:cubicBezTo>
                <a:cubicBezTo>
                  <a:pt x="5642" y="2280"/>
                  <a:pt x="5397" y="2423"/>
                  <a:pt x="5131" y="2423"/>
                </a:cubicBezTo>
                <a:cubicBezTo>
                  <a:pt x="4763" y="2423"/>
                  <a:pt x="4456" y="2137"/>
                  <a:pt x="4436" y="1769"/>
                </a:cubicBezTo>
                <a:cubicBezTo>
                  <a:pt x="4436" y="1748"/>
                  <a:pt x="4416" y="1728"/>
                  <a:pt x="4416" y="1707"/>
                </a:cubicBezTo>
                <a:cubicBezTo>
                  <a:pt x="4416" y="1667"/>
                  <a:pt x="4436" y="1626"/>
                  <a:pt x="4436" y="1585"/>
                </a:cubicBezTo>
                <a:cubicBezTo>
                  <a:pt x="4436" y="1564"/>
                  <a:pt x="4436" y="1544"/>
                  <a:pt x="4456" y="1523"/>
                </a:cubicBezTo>
                <a:cubicBezTo>
                  <a:pt x="4456" y="1503"/>
                  <a:pt x="4456" y="1483"/>
                  <a:pt x="4456" y="1462"/>
                </a:cubicBezTo>
                <a:cubicBezTo>
                  <a:pt x="4477" y="1442"/>
                  <a:pt x="4477" y="1421"/>
                  <a:pt x="4497" y="1401"/>
                </a:cubicBezTo>
                <a:cubicBezTo>
                  <a:pt x="4497" y="1380"/>
                  <a:pt x="4497" y="1380"/>
                  <a:pt x="4518" y="1360"/>
                </a:cubicBezTo>
                <a:cubicBezTo>
                  <a:pt x="4518" y="1340"/>
                  <a:pt x="4538" y="1319"/>
                  <a:pt x="4559" y="1278"/>
                </a:cubicBezTo>
                <a:cubicBezTo>
                  <a:pt x="4702" y="1115"/>
                  <a:pt x="4906" y="992"/>
                  <a:pt x="5131" y="992"/>
                </a:cubicBezTo>
                <a:close/>
                <a:moveTo>
                  <a:pt x="10793" y="1605"/>
                </a:moveTo>
                <a:lnTo>
                  <a:pt x="11243" y="1748"/>
                </a:lnTo>
                <a:lnTo>
                  <a:pt x="11407" y="2975"/>
                </a:lnTo>
                <a:lnTo>
                  <a:pt x="10548" y="4549"/>
                </a:lnTo>
                <a:lnTo>
                  <a:pt x="10119" y="4426"/>
                </a:lnTo>
                <a:lnTo>
                  <a:pt x="9976" y="2995"/>
                </a:lnTo>
                <a:cubicBezTo>
                  <a:pt x="9976" y="2873"/>
                  <a:pt x="9894" y="2791"/>
                  <a:pt x="9771" y="2770"/>
                </a:cubicBezTo>
                <a:lnTo>
                  <a:pt x="6419" y="2014"/>
                </a:lnTo>
                <a:lnTo>
                  <a:pt x="6398" y="1851"/>
                </a:lnTo>
                <a:lnTo>
                  <a:pt x="9833" y="2627"/>
                </a:lnTo>
                <a:cubicBezTo>
                  <a:pt x="9850" y="2631"/>
                  <a:pt x="9868" y="2633"/>
                  <a:pt x="9885" y="2633"/>
                </a:cubicBezTo>
                <a:cubicBezTo>
                  <a:pt x="9969" y="2633"/>
                  <a:pt x="10048" y="2593"/>
                  <a:pt x="10098" y="2525"/>
                </a:cubicBezTo>
                <a:lnTo>
                  <a:pt x="10793" y="1605"/>
                </a:lnTo>
                <a:close/>
                <a:moveTo>
                  <a:pt x="5969" y="2627"/>
                </a:moveTo>
                <a:lnTo>
                  <a:pt x="6276" y="5244"/>
                </a:lnTo>
                <a:lnTo>
                  <a:pt x="6276" y="5244"/>
                </a:lnTo>
                <a:lnTo>
                  <a:pt x="4088" y="4549"/>
                </a:lnTo>
                <a:lnTo>
                  <a:pt x="4313" y="2627"/>
                </a:lnTo>
                <a:cubicBezTo>
                  <a:pt x="4538" y="2811"/>
                  <a:pt x="4824" y="2954"/>
                  <a:pt x="5131" y="2954"/>
                </a:cubicBezTo>
                <a:cubicBezTo>
                  <a:pt x="5458" y="2954"/>
                  <a:pt x="5744" y="2811"/>
                  <a:pt x="5969" y="2627"/>
                </a:cubicBezTo>
                <a:close/>
                <a:moveTo>
                  <a:pt x="4027" y="5080"/>
                </a:moveTo>
                <a:lnTo>
                  <a:pt x="6010" y="5694"/>
                </a:lnTo>
                <a:lnTo>
                  <a:pt x="3782" y="7104"/>
                </a:lnTo>
                <a:lnTo>
                  <a:pt x="3782" y="7104"/>
                </a:lnTo>
                <a:lnTo>
                  <a:pt x="4027" y="5080"/>
                </a:lnTo>
                <a:close/>
                <a:moveTo>
                  <a:pt x="6378" y="6082"/>
                </a:moveTo>
                <a:lnTo>
                  <a:pt x="6685" y="8535"/>
                </a:lnTo>
                <a:lnTo>
                  <a:pt x="4048" y="7554"/>
                </a:lnTo>
                <a:lnTo>
                  <a:pt x="6378" y="6082"/>
                </a:lnTo>
                <a:close/>
                <a:moveTo>
                  <a:pt x="3680" y="7963"/>
                </a:moveTo>
                <a:lnTo>
                  <a:pt x="6746" y="9107"/>
                </a:lnTo>
                <a:lnTo>
                  <a:pt x="6828" y="9782"/>
                </a:lnTo>
                <a:lnTo>
                  <a:pt x="3455" y="9782"/>
                </a:lnTo>
                <a:lnTo>
                  <a:pt x="3680" y="7963"/>
                </a:lnTo>
                <a:close/>
                <a:moveTo>
                  <a:pt x="9608" y="10293"/>
                </a:moveTo>
                <a:lnTo>
                  <a:pt x="9608" y="11070"/>
                </a:lnTo>
                <a:lnTo>
                  <a:pt x="981" y="11070"/>
                </a:lnTo>
                <a:lnTo>
                  <a:pt x="981" y="10293"/>
                </a:lnTo>
                <a:close/>
                <a:moveTo>
                  <a:pt x="418" y="0"/>
                </a:moveTo>
                <a:cubicBezTo>
                  <a:pt x="307" y="0"/>
                  <a:pt x="218" y="77"/>
                  <a:pt x="184" y="195"/>
                </a:cubicBezTo>
                <a:lnTo>
                  <a:pt x="0" y="828"/>
                </a:lnTo>
                <a:cubicBezTo>
                  <a:pt x="0" y="910"/>
                  <a:pt x="0" y="972"/>
                  <a:pt x="41" y="1033"/>
                </a:cubicBezTo>
                <a:cubicBezTo>
                  <a:pt x="61" y="1094"/>
                  <a:pt x="123" y="1135"/>
                  <a:pt x="164" y="1156"/>
                </a:cubicBezTo>
                <a:lnTo>
                  <a:pt x="184" y="1156"/>
                </a:lnTo>
                <a:lnTo>
                  <a:pt x="184" y="5673"/>
                </a:lnTo>
                <a:cubicBezTo>
                  <a:pt x="184" y="5816"/>
                  <a:pt x="286" y="5939"/>
                  <a:pt x="429" y="5939"/>
                </a:cubicBezTo>
                <a:cubicBezTo>
                  <a:pt x="572" y="5939"/>
                  <a:pt x="695" y="5816"/>
                  <a:pt x="695" y="5673"/>
                </a:cubicBezTo>
                <a:lnTo>
                  <a:pt x="695" y="1258"/>
                </a:lnTo>
                <a:lnTo>
                  <a:pt x="3864" y="1973"/>
                </a:lnTo>
                <a:lnTo>
                  <a:pt x="3537" y="4712"/>
                </a:lnTo>
                <a:lnTo>
                  <a:pt x="2923" y="9782"/>
                </a:lnTo>
                <a:lnTo>
                  <a:pt x="716" y="9782"/>
                </a:lnTo>
                <a:cubicBezTo>
                  <a:pt x="572" y="9782"/>
                  <a:pt x="450" y="9905"/>
                  <a:pt x="450" y="10048"/>
                </a:cubicBezTo>
                <a:lnTo>
                  <a:pt x="450" y="11336"/>
                </a:lnTo>
                <a:cubicBezTo>
                  <a:pt x="450" y="11479"/>
                  <a:pt x="572" y="11581"/>
                  <a:pt x="716" y="11581"/>
                </a:cubicBezTo>
                <a:lnTo>
                  <a:pt x="9873" y="11581"/>
                </a:lnTo>
                <a:cubicBezTo>
                  <a:pt x="10017" y="11581"/>
                  <a:pt x="10139" y="11479"/>
                  <a:pt x="10139" y="11336"/>
                </a:cubicBezTo>
                <a:lnTo>
                  <a:pt x="10139" y="10048"/>
                </a:lnTo>
                <a:cubicBezTo>
                  <a:pt x="10139" y="9905"/>
                  <a:pt x="10017" y="9782"/>
                  <a:pt x="9873" y="9782"/>
                </a:cubicBezTo>
                <a:lnTo>
                  <a:pt x="7359" y="9782"/>
                </a:lnTo>
                <a:lnTo>
                  <a:pt x="6480" y="2566"/>
                </a:lnTo>
                <a:lnTo>
                  <a:pt x="6480" y="2566"/>
                </a:lnTo>
                <a:lnTo>
                  <a:pt x="9485" y="3241"/>
                </a:lnTo>
                <a:lnTo>
                  <a:pt x="9608" y="4672"/>
                </a:lnTo>
                <a:cubicBezTo>
                  <a:pt x="9628" y="4794"/>
                  <a:pt x="9710" y="4876"/>
                  <a:pt x="9812" y="4896"/>
                </a:cubicBezTo>
                <a:lnTo>
                  <a:pt x="10037" y="4958"/>
                </a:lnTo>
                <a:lnTo>
                  <a:pt x="10037" y="8065"/>
                </a:lnTo>
                <a:cubicBezTo>
                  <a:pt x="10037" y="8208"/>
                  <a:pt x="10139" y="8310"/>
                  <a:pt x="10282" y="8310"/>
                </a:cubicBezTo>
                <a:cubicBezTo>
                  <a:pt x="10425" y="8310"/>
                  <a:pt x="10548" y="8208"/>
                  <a:pt x="10548" y="8065"/>
                </a:cubicBezTo>
                <a:lnTo>
                  <a:pt x="10548" y="5080"/>
                </a:lnTo>
                <a:lnTo>
                  <a:pt x="10630" y="5101"/>
                </a:lnTo>
                <a:lnTo>
                  <a:pt x="10691" y="5101"/>
                </a:lnTo>
                <a:cubicBezTo>
                  <a:pt x="10773" y="5101"/>
                  <a:pt x="10875" y="5060"/>
                  <a:pt x="10916" y="4978"/>
                </a:cubicBezTo>
                <a:lnTo>
                  <a:pt x="11897" y="3138"/>
                </a:lnTo>
                <a:cubicBezTo>
                  <a:pt x="11938" y="3098"/>
                  <a:pt x="11938" y="3036"/>
                  <a:pt x="11938" y="2995"/>
                </a:cubicBezTo>
                <a:lnTo>
                  <a:pt x="11734" y="1523"/>
                </a:lnTo>
                <a:cubicBezTo>
                  <a:pt x="11734" y="1421"/>
                  <a:pt x="11652" y="1340"/>
                  <a:pt x="11550" y="1299"/>
                </a:cubicBezTo>
                <a:lnTo>
                  <a:pt x="10773" y="1074"/>
                </a:lnTo>
                <a:cubicBezTo>
                  <a:pt x="10740" y="1063"/>
                  <a:pt x="10709" y="1058"/>
                  <a:pt x="10679" y="1058"/>
                </a:cubicBezTo>
                <a:cubicBezTo>
                  <a:pt x="10598" y="1058"/>
                  <a:pt x="10532" y="1096"/>
                  <a:pt x="10487" y="1156"/>
                </a:cubicBezTo>
                <a:lnTo>
                  <a:pt x="9771" y="2075"/>
                </a:lnTo>
                <a:lnTo>
                  <a:pt x="6296" y="1299"/>
                </a:lnTo>
                <a:cubicBezTo>
                  <a:pt x="6133" y="828"/>
                  <a:pt x="5683" y="481"/>
                  <a:pt x="5131" y="481"/>
                </a:cubicBezTo>
                <a:cubicBezTo>
                  <a:pt x="4783" y="481"/>
                  <a:pt x="4477" y="624"/>
                  <a:pt x="4252" y="849"/>
                </a:cubicBezTo>
                <a:lnTo>
                  <a:pt x="491" y="11"/>
                </a:lnTo>
                <a:cubicBezTo>
                  <a:pt x="466" y="4"/>
                  <a:pt x="441" y="0"/>
                  <a:pt x="4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56"/>
          <p:cNvSpPr txBox="1"/>
          <p:nvPr>
            <p:ph idx="4294967295" type="ctrTitle"/>
          </p:nvPr>
        </p:nvSpPr>
        <p:spPr>
          <a:xfrm>
            <a:off x="1923575" y="1835275"/>
            <a:ext cx="5415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PREGUNTAS</a:t>
            </a:r>
            <a:endParaRPr sz="6900"/>
          </a:p>
        </p:txBody>
      </p:sp>
      <p:cxnSp>
        <p:nvCxnSpPr>
          <p:cNvPr id="1987" name="Google Shape;1987;p56"/>
          <p:cNvCxnSpPr/>
          <p:nvPr/>
        </p:nvCxnSpPr>
        <p:spPr>
          <a:xfrm>
            <a:off x="2452425" y="2864175"/>
            <a:ext cx="4288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57"/>
          <p:cNvSpPr txBox="1"/>
          <p:nvPr>
            <p:ph idx="4294967295" type="ctrTitle"/>
          </p:nvPr>
        </p:nvSpPr>
        <p:spPr>
          <a:xfrm>
            <a:off x="441950" y="1835275"/>
            <a:ext cx="8592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MUCHAS </a:t>
            </a:r>
            <a:r>
              <a:rPr lang="en" sz="6900"/>
              <a:t>GRACIAS</a:t>
            </a:r>
            <a:endParaRPr sz="6900"/>
          </a:p>
        </p:txBody>
      </p:sp>
      <p:cxnSp>
        <p:nvCxnSpPr>
          <p:cNvPr id="1993" name="Google Shape;1993;p57"/>
          <p:cNvCxnSpPr/>
          <p:nvPr/>
        </p:nvCxnSpPr>
        <p:spPr>
          <a:xfrm>
            <a:off x="2452425" y="2864175"/>
            <a:ext cx="4288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8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OBTENCIÓN DE DATOS</a:t>
            </a:r>
            <a:endParaRPr/>
          </a:p>
        </p:txBody>
      </p:sp>
      <p:cxnSp>
        <p:nvCxnSpPr>
          <p:cNvPr id="1417" name="Google Shape;1417;p38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38"/>
          <p:cNvCxnSpPr>
            <a:endCxn id="1419" idx="2"/>
          </p:cNvCxnSpPr>
          <p:nvPr/>
        </p:nvCxnSpPr>
        <p:spPr>
          <a:xfrm>
            <a:off x="719925" y="3051158"/>
            <a:ext cx="76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38"/>
          <p:cNvSpPr txBox="1"/>
          <p:nvPr/>
        </p:nvSpPr>
        <p:spPr>
          <a:xfrm>
            <a:off x="3488850" y="1806177"/>
            <a:ext cx="21663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Estandarización y depuración de datos</a:t>
            </a:r>
            <a:endParaRPr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1" name="Google Shape;1421;p38"/>
          <p:cNvSpPr txBox="1"/>
          <p:nvPr/>
        </p:nvSpPr>
        <p:spPr>
          <a:xfrm>
            <a:off x="3488850" y="1573022"/>
            <a:ext cx="2166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PASO 3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22" name="Google Shape;1422;p38"/>
          <p:cNvSpPr/>
          <p:nvPr/>
        </p:nvSpPr>
        <p:spPr>
          <a:xfrm>
            <a:off x="4251000" y="2730158"/>
            <a:ext cx="642000" cy="642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8"/>
          <p:cNvSpPr txBox="1"/>
          <p:nvPr/>
        </p:nvSpPr>
        <p:spPr>
          <a:xfrm>
            <a:off x="671625" y="1806175"/>
            <a:ext cx="2281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Obtención de idea y datos originales en </a:t>
            </a:r>
            <a:r>
              <a:rPr i="1"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OEC</a:t>
            </a:r>
            <a:endParaRPr i="1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4" name="Google Shape;1424;p38"/>
          <p:cNvSpPr txBox="1"/>
          <p:nvPr/>
        </p:nvSpPr>
        <p:spPr>
          <a:xfrm>
            <a:off x="726375" y="1468097"/>
            <a:ext cx="2166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PASO</a:t>
            </a: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 1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19" name="Google Shape;1419;p38"/>
          <p:cNvSpPr/>
          <p:nvPr/>
        </p:nvSpPr>
        <p:spPr>
          <a:xfrm>
            <a:off x="1488525" y="2730158"/>
            <a:ext cx="642000" cy="642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8"/>
          <p:cNvSpPr txBox="1"/>
          <p:nvPr/>
        </p:nvSpPr>
        <p:spPr>
          <a:xfrm>
            <a:off x="2107613" y="4043446"/>
            <a:ext cx="21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Obtención de de </a:t>
            </a:r>
            <a:r>
              <a:rPr i="1"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datasets</a:t>
            </a: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 completos</a:t>
            </a:r>
            <a:endParaRPr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6" name="Google Shape;1426;p38"/>
          <p:cNvSpPr txBox="1"/>
          <p:nvPr/>
        </p:nvSpPr>
        <p:spPr>
          <a:xfrm>
            <a:off x="2107625" y="3708951"/>
            <a:ext cx="21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PASO</a:t>
            </a: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 2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27" name="Google Shape;1427;p38"/>
          <p:cNvSpPr/>
          <p:nvPr/>
        </p:nvSpPr>
        <p:spPr>
          <a:xfrm>
            <a:off x="2869763" y="2730158"/>
            <a:ext cx="642000" cy="64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8"/>
          <p:cNvSpPr txBox="1"/>
          <p:nvPr/>
        </p:nvSpPr>
        <p:spPr>
          <a:xfrm>
            <a:off x="4870094" y="4043446"/>
            <a:ext cx="21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Transformación de nombres</a:t>
            </a:r>
            <a:endParaRPr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9" name="Google Shape;1429;p38"/>
          <p:cNvSpPr txBox="1"/>
          <p:nvPr/>
        </p:nvSpPr>
        <p:spPr>
          <a:xfrm>
            <a:off x="4870094" y="3708951"/>
            <a:ext cx="21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PASO</a:t>
            </a: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 4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30" name="Google Shape;1430;p38"/>
          <p:cNvSpPr/>
          <p:nvPr/>
        </p:nvSpPr>
        <p:spPr>
          <a:xfrm>
            <a:off x="5632244" y="2730158"/>
            <a:ext cx="642000" cy="64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8"/>
          <p:cNvSpPr txBox="1"/>
          <p:nvPr/>
        </p:nvSpPr>
        <p:spPr>
          <a:xfrm>
            <a:off x="6251325" y="1806177"/>
            <a:ext cx="21663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Creación de </a:t>
            </a: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gráficos</a:t>
            </a: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lang="en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cálculos de la red</a:t>
            </a:r>
            <a:endParaRPr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2" name="Google Shape;1432;p38"/>
          <p:cNvSpPr txBox="1"/>
          <p:nvPr/>
        </p:nvSpPr>
        <p:spPr>
          <a:xfrm>
            <a:off x="6251325" y="1573022"/>
            <a:ext cx="2166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PASO</a:t>
            </a:r>
            <a:r>
              <a:rPr lang="en" sz="2000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rPr>
              <a:t> 5</a:t>
            </a:r>
            <a:endParaRPr sz="2000">
              <a:solidFill>
                <a:srgbClr val="19191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33" name="Google Shape;1433;p38"/>
          <p:cNvSpPr/>
          <p:nvPr/>
        </p:nvSpPr>
        <p:spPr>
          <a:xfrm>
            <a:off x="7013475" y="2730158"/>
            <a:ext cx="642000" cy="642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4" name="Google Shape;1434;p38"/>
          <p:cNvCxnSpPr>
            <a:stCxn id="1419" idx="6"/>
            <a:endCxn id="1427" idx="2"/>
          </p:cNvCxnSpPr>
          <p:nvPr/>
        </p:nvCxnSpPr>
        <p:spPr>
          <a:xfrm>
            <a:off x="2130525" y="3051158"/>
            <a:ext cx="73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38"/>
          <p:cNvCxnSpPr>
            <a:stCxn id="1422" idx="2"/>
            <a:endCxn id="1427" idx="6"/>
          </p:cNvCxnSpPr>
          <p:nvPr/>
        </p:nvCxnSpPr>
        <p:spPr>
          <a:xfrm rot="10800000">
            <a:off x="3511800" y="3051158"/>
            <a:ext cx="73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38"/>
          <p:cNvCxnSpPr>
            <a:stCxn id="1422" idx="6"/>
            <a:endCxn id="1430" idx="2"/>
          </p:cNvCxnSpPr>
          <p:nvPr/>
        </p:nvCxnSpPr>
        <p:spPr>
          <a:xfrm>
            <a:off x="4893000" y="3051158"/>
            <a:ext cx="73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38"/>
          <p:cNvCxnSpPr>
            <a:stCxn id="1433" idx="2"/>
            <a:endCxn id="1430" idx="6"/>
          </p:cNvCxnSpPr>
          <p:nvPr/>
        </p:nvCxnSpPr>
        <p:spPr>
          <a:xfrm rot="10800000">
            <a:off x="6274275" y="3051158"/>
            <a:ext cx="73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38"/>
          <p:cNvCxnSpPr>
            <a:endCxn id="1433" idx="6"/>
          </p:cNvCxnSpPr>
          <p:nvPr/>
        </p:nvCxnSpPr>
        <p:spPr>
          <a:xfrm rot="10800000">
            <a:off x="7655475" y="3051158"/>
            <a:ext cx="78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38"/>
          <p:cNvCxnSpPr>
            <a:stCxn id="1423" idx="2"/>
            <a:endCxn id="1419" idx="0"/>
          </p:cNvCxnSpPr>
          <p:nvPr/>
        </p:nvCxnSpPr>
        <p:spPr>
          <a:xfrm flipH="1">
            <a:off x="1809525" y="2422975"/>
            <a:ext cx="3000" cy="30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38"/>
          <p:cNvCxnSpPr>
            <a:stCxn id="1427" idx="4"/>
            <a:endCxn id="1426" idx="0"/>
          </p:cNvCxnSpPr>
          <p:nvPr/>
        </p:nvCxnSpPr>
        <p:spPr>
          <a:xfrm>
            <a:off x="3190763" y="3372158"/>
            <a:ext cx="0" cy="33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38"/>
          <p:cNvCxnSpPr>
            <a:stCxn id="1420" idx="2"/>
            <a:endCxn id="1422" idx="0"/>
          </p:cNvCxnSpPr>
          <p:nvPr/>
        </p:nvCxnSpPr>
        <p:spPr>
          <a:xfrm>
            <a:off x="4572000" y="2422977"/>
            <a:ext cx="0" cy="30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38"/>
          <p:cNvCxnSpPr>
            <a:stCxn id="1430" idx="4"/>
            <a:endCxn id="1429" idx="0"/>
          </p:cNvCxnSpPr>
          <p:nvPr/>
        </p:nvCxnSpPr>
        <p:spPr>
          <a:xfrm>
            <a:off x="5953244" y="3372158"/>
            <a:ext cx="0" cy="33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38"/>
          <p:cNvCxnSpPr>
            <a:stCxn id="1431" idx="2"/>
            <a:endCxn id="1433" idx="0"/>
          </p:cNvCxnSpPr>
          <p:nvPr/>
        </p:nvCxnSpPr>
        <p:spPr>
          <a:xfrm>
            <a:off x="7334475" y="2422977"/>
            <a:ext cx="0" cy="30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4" name="Google Shape;1444;p38"/>
          <p:cNvGrpSpPr/>
          <p:nvPr/>
        </p:nvGrpSpPr>
        <p:grpSpPr>
          <a:xfrm>
            <a:off x="1599118" y="2840189"/>
            <a:ext cx="420796" cy="421914"/>
            <a:chOff x="-1333200" y="2770450"/>
            <a:chExt cx="291450" cy="292225"/>
          </a:xfrm>
        </p:grpSpPr>
        <p:sp>
          <p:nvSpPr>
            <p:cNvPr id="1445" name="Google Shape;1445;p38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447" name="Google Shape;1447;p38"/>
          <p:cNvGrpSpPr/>
          <p:nvPr/>
        </p:nvGrpSpPr>
        <p:grpSpPr>
          <a:xfrm>
            <a:off x="2979805" y="2840781"/>
            <a:ext cx="421914" cy="420759"/>
            <a:chOff x="-2571737" y="2403625"/>
            <a:chExt cx="292225" cy="291425"/>
          </a:xfrm>
        </p:grpSpPr>
        <p:sp>
          <p:nvSpPr>
            <p:cNvPr id="1448" name="Google Shape;1448;p38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38"/>
          <p:cNvGrpSpPr/>
          <p:nvPr/>
        </p:nvGrpSpPr>
        <p:grpSpPr>
          <a:xfrm>
            <a:off x="4392886" y="2893672"/>
            <a:ext cx="358229" cy="314961"/>
            <a:chOff x="-45664625" y="2352225"/>
            <a:chExt cx="300125" cy="263875"/>
          </a:xfrm>
        </p:grpSpPr>
        <p:sp>
          <p:nvSpPr>
            <p:cNvPr id="1456" name="Google Shape;1456;p38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3" name="Google Shape;1463;p38"/>
          <p:cNvGrpSpPr/>
          <p:nvPr/>
        </p:nvGrpSpPr>
        <p:grpSpPr>
          <a:xfrm>
            <a:off x="7151334" y="2867106"/>
            <a:ext cx="366269" cy="368091"/>
            <a:chOff x="-62150375" y="2664925"/>
            <a:chExt cx="316650" cy="318225"/>
          </a:xfrm>
        </p:grpSpPr>
        <p:sp>
          <p:nvSpPr>
            <p:cNvPr id="1464" name="Google Shape;1464;p38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468" name="Google Shape;1468;p38"/>
          <p:cNvGrpSpPr/>
          <p:nvPr/>
        </p:nvGrpSpPr>
        <p:grpSpPr>
          <a:xfrm>
            <a:off x="5808930" y="2840775"/>
            <a:ext cx="426462" cy="420796"/>
            <a:chOff x="-6713450" y="2397900"/>
            <a:chExt cx="295375" cy="291450"/>
          </a:xfrm>
        </p:grpSpPr>
        <p:sp>
          <p:nvSpPr>
            <p:cNvPr id="1469" name="Google Shape;1469;p38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rgbClr val="F1C232"/>
                </a:highlight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rgbClr val="F1C232"/>
                </a:highligh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9"/>
          <p:cNvSpPr/>
          <p:nvPr/>
        </p:nvSpPr>
        <p:spPr>
          <a:xfrm>
            <a:off x="571463" y="1047163"/>
            <a:ext cx="222600" cy="222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9"/>
          <p:cNvSpPr/>
          <p:nvPr/>
        </p:nvSpPr>
        <p:spPr>
          <a:xfrm flipH="1">
            <a:off x="7994050" y="3676750"/>
            <a:ext cx="123300" cy="12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9"/>
          <p:cNvSpPr/>
          <p:nvPr/>
        </p:nvSpPr>
        <p:spPr>
          <a:xfrm>
            <a:off x="897725" y="1445150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39"/>
          <p:cNvSpPr/>
          <p:nvPr/>
        </p:nvSpPr>
        <p:spPr>
          <a:xfrm>
            <a:off x="7337275" y="249188"/>
            <a:ext cx="1041600" cy="1041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39"/>
          <p:cNvSpPr/>
          <p:nvPr/>
        </p:nvSpPr>
        <p:spPr>
          <a:xfrm>
            <a:off x="7530147" y="478090"/>
            <a:ext cx="655856" cy="541316"/>
          </a:xfrm>
          <a:custGeom>
            <a:rect b="b" l="l" r="r" t="t"/>
            <a:pathLst>
              <a:path extrusionOk="0" h="12368" w="14985">
                <a:moveTo>
                  <a:pt x="7482" y="491"/>
                </a:moveTo>
                <a:cubicBezTo>
                  <a:pt x="7564" y="491"/>
                  <a:pt x="7645" y="532"/>
                  <a:pt x="7645" y="593"/>
                </a:cubicBezTo>
                <a:lnTo>
                  <a:pt x="7645" y="1288"/>
                </a:lnTo>
                <a:lnTo>
                  <a:pt x="10753" y="1288"/>
                </a:lnTo>
                <a:cubicBezTo>
                  <a:pt x="10794" y="1288"/>
                  <a:pt x="10855" y="1349"/>
                  <a:pt x="10855" y="1451"/>
                </a:cubicBezTo>
                <a:cubicBezTo>
                  <a:pt x="10855" y="1533"/>
                  <a:pt x="10794" y="1615"/>
                  <a:pt x="10753" y="1615"/>
                </a:cubicBezTo>
                <a:lnTo>
                  <a:pt x="7645" y="1615"/>
                </a:lnTo>
                <a:lnTo>
                  <a:pt x="7645" y="2412"/>
                </a:lnTo>
                <a:lnTo>
                  <a:pt x="7318" y="2412"/>
                </a:lnTo>
                <a:lnTo>
                  <a:pt x="7318" y="1615"/>
                </a:lnTo>
                <a:lnTo>
                  <a:pt x="4191" y="1615"/>
                </a:lnTo>
                <a:cubicBezTo>
                  <a:pt x="4150" y="1615"/>
                  <a:pt x="4089" y="1533"/>
                  <a:pt x="4089" y="1451"/>
                </a:cubicBezTo>
                <a:cubicBezTo>
                  <a:pt x="4089" y="1349"/>
                  <a:pt x="4150" y="1288"/>
                  <a:pt x="4191" y="1288"/>
                </a:cubicBezTo>
                <a:lnTo>
                  <a:pt x="7318" y="1288"/>
                </a:lnTo>
                <a:lnTo>
                  <a:pt x="7318" y="593"/>
                </a:lnTo>
                <a:cubicBezTo>
                  <a:pt x="7318" y="532"/>
                  <a:pt x="7380" y="491"/>
                  <a:pt x="7482" y="491"/>
                </a:cubicBezTo>
                <a:close/>
                <a:moveTo>
                  <a:pt x="1431" y="5724"/>
                </a:moveTo>
                <a:cubicBezTo>
                  <a:pt x="1513" y="5724"/>
                  <a:pt x="1595" y="5785"/>
                  <a:pt x="1595" y="5887"/>
                </a:cubicBezTo>
                <a:lnTo>
                  <a:pt x="1595" y="9914"/>
                </a:lnTo>
                <a:cubicBezTo>
                  <a:pt x="1595" y="9996"/>
                  <a:pt x="1513" y="10078"/>
                  <a:pt x="1431" y="10078"/>
                </a:cubicBezTo>
                <a:lnTo>
                  <a:pt x="634" y="10078"/>
                </a:lnTo>
                <a:cubicBezTo>
                  <a:pt x="552" y="10078"/>
                  <a:pt x="470" y="9996"/>
                  <a:pt x="470" y="9914"/>
                </a:cubicBezTo>
                <a:lnTo>
                  <a:pt x="470" y="5887"/>
                </a:lnTo>
                <a:cubicBezTo>
                  <a:pt x="470" y="5785"/>
                  <a:pt x="552" y="5724"/>
                  <a:pt x="634" y="5724"/>
                </a:cubicBezTo>
                <a:close/>
                <a:moveTo>
                  <a:pt x="14330" y="5724"/>
                </a:moveTo>
                <a:cubicBezTo>
                  <a:pt x="14412" y="5724"/>
                  <a:pt x="14494" y="5785"/>
                  <a:pt x="14494" y="5887"/>
                </a:cubicBezTo>
                <a:lnTo>
                  <a:pt x="14494" y="9914"/>
                </a:lnTo>
                <a:cubicBezTo>
                  <a:pt x="14494" y="9996"/>
                  <a:pt x="14412" y="10078"/>
                  <a:pt x="14330" y="10078"/>
                </a:cubicBezTo>
                <a:lnTo>
                  <a:pt x="13512" y="10078"/>
                </a:lnTo>
                <a:cubicBezTo>
                  <a:pt x="13431" y="10078"/>
                  <a:pt x="13369" y="9996"/>
                  <a:pt x="13369" y="9914"/>
                </a:cubicBezTo>
                <a:lnTo>
                  <a:pt x="13369" y="5887"/>
                </a:lnTo>
                <a:cubicBezTo>
                  <a:pt x="13369" y="5785"/>
                  <a:pt x="13431" y="5724"/>
                  <a:pt x="13512" y="5724"/>
                </a:cubicBezTo>
                <a:close/>
                <a:moveTo>
                  <a:pt x="8443" y="2903"/>
                </a:moveTo>
                <a:lnTo>
                  <a:pt x="8443" y="4027"/>
                </a:lnTo>
                <a:lnTo>
                  <a:pt x="8606" y="4068"/>
                </a:lnTo>
                <a:cubicBezTo>
                  <a:pt x="9771" y="4416"/>
                  <a:pt x="10691" y="5254"/>
                  <a:pt x="11161" y="6378"/>
                </a:cubicBezTo>
                <a:lnTo>
                  <a:pt x="11223" y="6521"/>
                </a:lnTo>
                <a:lnTo>
                  <a:pt x="12879" y="6521"/>
                </a:lnTo>
                <a:lnTo>
                  <a:pt x="12879" y="9260"/>
                </a:lnTo>
                <a:lnTo>
                  <a:pt x="11223" y="9260"/>
                </a:lnTo>
                <a:lnTo>
                  <a:pt x="11161" y="9424"/>
                </a:lnTo>
                <a:cubicBezTo>
                  <a:pt x="10548" y="10916"/>
                  <a:pt x="9097" y="11877"/>
                  <a:pt x="7482" y="11877"/>
                </a:cubicBezTo>
                <a:cubicBezTo>
                  <a:pt x="5867" y="11877"/>
                  <a:pt x="4416" y="10916"/>
                  <a:pt x="3782" y="9424"/>
                </a:cubicBezTo>
                <a:lnTo>
                  <a:pt x="3721" y="9260"/>
                </a:lnTo>
                <a:lnTo>
                  <a:pt x="2085" y="9260"/>
                </a:lnTo>
                <a:lnTo>
                  <a:pt x="2085" y="6521"/>
                </a:lnTo>
                <a:lnTo>
                  <a:pt x="3721" y="6521"/>
                </a:lnTo>
                <a:lnTo>
                  <a:pt x="3782" y="6378"/>
                </a:lnTo>
                <a:cubicBezTo>
                  <a:pt x="4252" y="5254"/>
                  <a:pt x="5172" y="4416"/>
                  <a:pt x="6337" y="4068"/>
                </a:cubicBezTo>
                <a:lnTo>
                  <a:pt x="6501" y="4027"/>
                </a:lnTo>
                <a:lnTo>
                  <a:pt x="6501" y="2903"/>
                </a:lnTo>
                <a:close/>
                <a:moveTo>
                  <a:pt x="7482" y="0"/>
                </a:moveTo>
                <a:cubicBezTo>
                  <a:pt x="7134" y="0"/>
                  <a:pt x="6828" y="266"/>
                  <a:pt x="6828" y="593"/>
                </a:cubicBezTo>
                <a:lnTo>
                  <a:pt x="6828" y="797"/>
                </a:lnTo>
                <a:lnTo>
                  <a:pt x="4191" y="797"/>
                </a:lnTo>
                <a:cubicBezTo>
                  <a:pt x="3884" y="797"/>
                  <a:pt x="3618" y="1104"/>
                  <a:pt x="3618" y="1451"/>
                </a:cubicBezTo>
                <a:cubicBezTo>
                  <a:pt x="3618" y="1799"/>
                  <a:pt x="3884" y="2085"/>
                  <a:pt x="4191" y="2085"/>
                </a:cubicBezTo>
                <a:lnTo>
                  <a:pt x="6828" y="2085"/>
                </a:lnTo>
                <a:lnTo>
                  <a:pt x="6828" y="2412"/>
                </a:lnTo>
                <a:lnTo>
                  <a:pt x="6031" y="2412"/>
                </a:lnTo>
                <a:lnTo>
                  <a:pt x="6031" y="3659"/>
                </a:lnTo>
                <a:cubicBezTo>
                  <a:pt x="4865" y="4068"/>
                  <a:pt x="3925" y="4927"/>
                  <a:pt x="3414" y="6051"/>
                </a:cubicBezTo>
                <a:lnTo>
                  <a:pt x="2085" y="6051"/>
                </a:lnTo>
                <a:lnTo>
                  <a:pt x="2085" y="5887"/>
                </a:lnTo>
                <a:cubicBezTo>
                  <a:pt x="2085" y="5519"/>
                  <a:pt x="1799" y="5233"/>
                  <a:pt x="1431" y="5233"/>
                </a:cubicBezTo>
                <a:lnTo>
                  <a:pt x="634" y="5233"/>
                </a:lnTo>
                <a:cubicBezTo>
                  <a:pt x="286" y="5233"/>
                  <a:pt x="0" y="5519"/>
                  <a:pt x="0" y="5887"/>
                </a:cubicBezTo>
                <a:lnTo>
                  <a:pt x="0" y="9914"/>
                </a:lnTo>
                <a:cubicBezTo>
                  <a:pt x="0" y="10262"/>
                  <a:pt x="286" y="10548"/>
                  <a:pt x="634" y="10548"/>
                </a:cubicBezTo>
                <a:lnTo>
                  <a:pt x="1431" y="10548"/>
                </a:lnTo>
                <a:cubicBezTo>
                  <a:pt x="1799" y="10548"/>
                  <a:pt x="2085" y="10262"/>
                  <a:pt x="2085" y="9914"/>
                </a:cubicBezTo>
                <a:lnTo>
                  <a:pt x="2085" y="9751"/>
                </a:lnTo>
                <a:lnTo>
                  <a:pt x="3414" y="9751"/>
                </a:lnTo>
                <a:cubicBezTo>
                  <a:pt x="4129" y="11345"/>
                  <a:pt x="5724" y="12367"/>
                  <a:pt x="7482" y="12367"/>
                </a:cubicBezTo>
                <a:cubicBezTo>
                  <a:pt x="9240" y="12367"/>
                  <a:pt x="10834" y="11345"/>
                  <a:pt x="11550" y="9751"/>
                </a:cubicBezTo>
                <a:lnTo>
                  <a:pt x="12879" y="9751"/>
                </a:lnTo>
                <a:lnTo>
                  <a:pt x="12879" y="9914"/>
                </a:lnTo>
                <a:cubicBezTo>
                  <a:pt x="12879" y="10262"/>
                  <a:pt x="13165" y="10548"/>
                  <a:pt x="13533" y="10548"/>
                </a:cubicBezTo>
                <a:lnTo>
                  <a:pt x="14330" y="10548"/>
                </a:lnTo>
                <a:cubicBezTo>
                  <a:pt x="14678" y="10548"/>
                  <a:pt x="14984" y="10262"/>
                  <a:pt x="14984" y="9914"/>
                </a:cubicBezTo>
                <a:lnTo>
                  <a:pt x="14984" y="5887"/>
                </a:lnTo>
                <a:cubicBezTo>
                  <a:pt x="14984" y="5519"/>
                  <a:pt x="14678" y="5233"/>
                  <a:pt x="14330" y="5233"/>
                </a:cubicBezTo>
                <a:lnTo>
                  <a:pt x="13512" y="5233"/>
                </a:lnTo>
                <a:cubicBezTo>
                  <a:pt x="13165" y="5233"/>
                  <a:pt x="12879" y="5519"/>
                  <a:pt x="12879" y="5887"/>
                </a:cubicBezTo>
                <a:lnTo>
                  <a:pt x="12879" y="6051"/>
                </a:lnTo>
                <a:lnTo>
                  <a:pt x="11550" y="6051"/>
                </a:lnTo>
                <a:cubicBezTo>
                  <a:pt x="11039" y="4927"/>
                  <a:pt x="10099" y="4068"/>
                  <a:pt x="8933" y="3659"/>
                </a:cubicBezTo>
                <a:lnTo>
                  <a:pt x="8933" y="2412"/>
                </a:lnTo>
                <a:lnTo>
                  <a:pt x="8116" y="2412"/>
                </a:lnTo>
                <a:lnTo>
                  <a:pt x="8116" y="2085"/>
                </a:lnTo>
                <a:lnTo>
                  <a:pt x="10753" y="2085"/>
                </a:lnTo>
                <a:cubicBezTo>
                  <a:pt x="11080" y="2085"/>
                  <a:pt x="11345" y="1799"/>
                  <a:pt x="11345" y="1451"/>
                </a:cubicBezTo>
                <a:cubicBezTo>
                  <a:pt x="11345" y="1104"/>
                  <a:pt x="11080" y="797"/>
                  <a:pt x="10753" y="797"/>
                </a:cubicBezTo>
                <a:lnTo>
                  <a:pt x="8116" y="797"/>
                </a:lnTo>
                <a:lnTo>
                  <a:pt x="8116" y="593"/>
                </a:lnTo>
                <a:cubicBezTo>
                  <a:pt x="8116" y="266"/>
                  <a:pt x="7829" y="0"/>
                  <a:pt x="74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39"/>
          <p:cNvSpPr/>
          <p:nvPr/>
        </p:nvSpPr>
        <p:spPr>
          <a:xfrm>
            <a:off x="7875363" y="1082400"/>
            <a:ext cx="1041600" cy="1041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9"/>
          <p:cNvSpPr/>
          <p:nvPr/>
        </p:nvSpPr>
        <p:spPr>
          <a:xfrm>
            <a:off x="8232866" y="1350880"/>
            <a:ext cx="326593" cy="504639"/>
          </a:xfrm>
          <a:custGeom>
            <a:rect b="b" l="l" r="r" t="t"/>
            <a:pathLst>
              <a:path extrusionOk="0" h="11530" w="7462">
                <a:moveTo>
                  <a:pt x="3741" y="511"/>
                </a:moveTo>
                <a:cubicBezTo>
                  <a:pt x="5581" y="511"/>
                  <a:pt x="6726" y="838"/>
                  <a:pt x="6930" y="1043"/>
                </a:cubicBezTo>
                <a:cubicBezTo>
                  <a:pt x="6726" y="1227"/>
                  <a:pt x="5581" y="1554"/>
                  <a:pt x="3741" y="1554"/>
                </a:cubicBezTo>
                <a:cubicBezTo>
                  <a:pt x="1901" y="1554"/>
                  <a:pt x="757" y="1227"/>
                  <a:pt x="552" y="1043"/>
                </a:cubicBezTo>
                <a:cubicBezTo>
                  <a:pt x="736" y="838"/>
                  <a:pt x="1881" y="511"/>
                  <a:pt x="3741" y="511"/>
                </a:cubicBezTo>
                <a:close/>
                <a:moveTo>
                  <a:pt x="6951" y="1615"/>
                </a:moveTo>
                <a:lnTo>
                  <a:pt x="6951" y="3639"/>
                </a:lnTo>
                <a:cubicBezTo>
                  <a:pt x="6808" y="3843"/>
                  <a:pt x="5642" y="4170"/>
                  <a:pt x="3741" y="4170"/>
                </a:cubicBezTo>
                <a:cubicBezTo>
                  <a:pt x="1820" y="4170"/>
                  <a:pt x="675" y="3843"/>
                  <a:pt x="532" y="3639"/>
                </a:cubicBezTo>
                <a:lnTo>
                  <a:pt x="532" y="1615"/>
                </a:lnTo>
                <a:cubicBezTo>
                  <a:pt x="1472" y="2065"/>
                  <a:pt x="3455" y="2065"/>
                  <a:pt x="3741" y="2065"/>
                </a:cubicBezTo>
                <a:cubicBezTo>
                  <a:pt x="4027" y="2065"/>
                  <a:pt x="5990" y="2065"/>
                  <a:pt x="6951" y="1615"/>
                </a:cubicBezTo>
                <a:close/>
                <a:moveTo>
                  <a:pt x="3741" y="5765"/>
                </a:moveTo>
                <a:cubicBezTo>
                  <a:pt x="4027" y="6317"/>
                  <a:pt x="4273" y="6889"/>
                  <a:pt x="4273" y="7052"/>
                </a:cubicBezTo>
                <a:cubicBezTo>
                  <a:pt x="4273" y="7298"/>
                  <a:pt x="4027" y="7482"/>
                  <a:pt x="3741" y="7482"/>
                </a:cubicBezTo>
                <a:cubicBezTo>
                  <a:pt x="3435" y="7482"/>
                  <a:pt x="3189" y="7298"/>
                  <a:pt x="3189" y="7052"/>
                </a:cubicBezTo>
                <a:cubicBezTo>
                  <a:pt x="3189" y="6889"/>
                  <a:pt x="3455" y="6317"/>
                  <a:pt x="3741" y="5765"/>
                </a:cubicBezTo>
                <a:close/>
                <a:moveTo>
                  <a:pt x="3741" y="4947"/>
                </a:moveTo>
                <a:cubicBezTo>
                  <a:pt x="3639" y="4947"/>
                  <a:pt x="3557" y="4988"/>
                  <a:pt x="3516" y="5070"/>
                </a:cubicBezTo>
                <a:cubicBezTo>
                  <a:pt x="3312" y="5438"/>
                  <a:pt x="2678" y="6623"/>
                  <a:pt x="2678" y="7052"/>
                </a:cubicBezTo>
                <a:cubicBezTo>
                  <a:pt x="2678" y="7584"/>
                  <a:pt x="3148" y="8013"/>
                  <a:pt x="3741" y="8013"/>
                </a:cubicBezTo>
                <a:cubicBezTo>
                  <a:pt x="4314" y="8013"/>
                  <a:pt x="4804" y="7584"/>
                  <a:pt x="4804" y="7052"/>
                </a:cubicBezTo>
                <a:cubicBezTo>
                  <a:pt x="4804" y="6623"/>
                  <a:pt x="4150" y="5438"/>
                  <a:pt x="3966" y="5070"/>
                </a:cubicBezTo>
                <a:cubicBezTo>
                  <a:pt x="3925" y="4988"/>
                  <a:pt x="3823" y="4947"/>
                  <a:pt x="3741" y="4947"/>
                </a:cubicBezTo>
                <a:close/>
                <a:moveTo>
                  <a:pt x="6951" y="4252"/>
                </a:moveTo>
                <a:lnTo>
                  <a:pt x="6951" y="7768"/>
                </a:lnTo>
                <a:cubicBezTo>
                  <a:pt x="6808" y="7972"/>
                  <a:pt x="5642" y="8299"/>
                  <a:pt x="3741" y="8299"/>
                </a:cubicBezTo>
                <a:cubicBezTo>
                  <a:pt x="1820" y="8299"/>
                  <a:pt x="675" y="7972"/>
                  <a:pt x="532" y="7768"/>
                </a:cubicBezTo>
                <a:lnTo>
                  <a:pt x="532" y="4252"/>
                </a:lnTo>
                <a:cubicBezTo>
                  <a:pt x="1472" y="4681"/>
                  <a:pt x="3455" y="4702"/>
                  <a:pt x="3741" y="4702"/>
                </a:cubicBezTo>
                <a:cubicBezTo>
                  <a:pt x="4027" y="4702"/>
                  <a:pt x="5990" y="4681"/>
                  <a:pt x="6951" y="4252"/>
                </a:cubicBezTo>
                <a:close/>
                <a:moveTo>
                  <a:pt x="6951" y="8381"/>
                </a:moveTo>
                <a:lnTo>
                  <a:pt x="6951" y="10282"/>
                </a:lnTo>
                <a:cubicBezTo>
                  <a:pt x="6828" y="10507"/>
                  <a:pt x="5601" y="11018"/>
                  <a:pt x="3741" y="11018"/>
                </a:cubicBezTo>
                <a:cubicBezTo>
                  <a:pt x="1881" y="11018"/>
                  <a:pt x="634" y="10507"/>
                  <a:pt x="532" y="10282"/>
                </a:cubicBezTo>
                <a:lnTo>
                  <a:pt x="532" y="8381"/>
                </a:lnTo>
                <a:cubicBezTo>
                  <a:pt x="1472" y="8810"/>
                  <a:pt x="3455" y="8831"/>
                  <a:pt x="3741" y="8831"/>
                </a:cubicBezTo>
                <a:cubicBezTo>
                  <a:pt x="4027" y="8831"/>
                  <a:pt x="5990" y="8810"/>
                  <a:pt x="6951" y="8381"/>
                </a:cubicBezTo>
                <a:close/>
                <a:moveTo>
                  <a:pt x="3741" y="0"/>
                </a:moveTo>
                <a:cubicBezTo>
                  <a:pt x="2331" y="0"/>
                  <a:pt x="614" y="184"/>
                  <a:pt x="143" y="715"/>
                </a:cubicBezTo>
                <a:cubicBezTo>
                  <a:pt x="62" y="756"/>
                  <a:pt x="0" y="838"/>
                  <a:pt x="0" y="940"/>
                </a:cubicBezTo>
                <a:lnTo>
                  <a:pt x="0" y="10303"/>
                </a:lnTo>
                <a:cubicBezTo>
                  <a:pt x="0" y="11039"/>
                  <a:pt x="1922" y="11529"/>
                  <a:pt x="3741" y="11529"/>
                </a:cubicBezTo>
                <a:cubicBezTo>
                  <a:pt x="5540" y="11529"/>
                  <a:pt x="7462" y="11039"/>
                  <a:pt x="7462" y="10303"/>
                </a:cubicBezTo>
                <a:lnTo>
                  <a:pt x="7462" y="940"/>
                </a:lnTo>
                <a:cubicBezTo>
                  <a:pt x="7462" y="838"/>
                  <a:pt x="7421" y="756"/>
                  <a:pt x="7339" y="715"/>
                </a:cubicBezTo>
                <a:cubicBezTo>
                  <a:pt x="6869" y="184"/>
                  <a:pt x="5131" y="0"/>
                  <a:pt x="37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9"/>
          <p:cNvSpPr/>
          <p:nvPr/>
        </p:nvSpPr>
        <p:spPr>
          <a:xfrm>
            <a:off x="7606313" y="1915613"/>
            <a:ext cx="1041600" cy="1041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9"/>
          <p:cNvSpPr/>
          <p:nvPr/>
        </p:nvSpPr>
        <p:spPr>
          <a:xfrm>
            <a:off x="7865842" y="2182977"/>
            <a:ext cx="522540" cy="506871"/>
          </a:xfrm>
          <a:custGeom>
            <a:rect b="b" l="l" r="r" t="t"/>
            <a:pathLst>
              <a:path extrusionOk="0" h="11581" w="11939">
                <a:moveTo>
                  <a:pt x="634" y="563"/>
                </a:moveTo>
                <a:lnTo>
                  <a:pt x="3966" y="1319"/>
                </a:lnTo>
                <a:cubicBezTo>
                  <a:pt x="3966" y="1360"/>
                  <a:pt x="3945" y="1421"/>
                  <a:pt x="3925" y="1462"/>
                </a:cubicBezTo>
                <a:lnTo>
                  <a:pt x="593" y="706"/>
                </a:lnTo>
                <a:lnTo>
                  <a:pt x="634" y="563"/>
                </a:lnTo>
                <a:close/>
                <a:moveTo>
                  <a:pt x="5131" y="992"/>
                </a:moveTo>
                <a:cubicBezTo>
                  <a:pt x="5478" y="992"/>
                  <a:pt x="5785" y="1237"/>
                  <a:pt x="5846" y="1564"/>
                </a:cubicBezTo>
                <a:cubicBezTo>
                  <a:pt x="5846" y="1626"/>
                  <a:pt x="5846" y="1667"/>
                  <a:pt x="5846" y="1707"/>
                </a:cubicBezTo>
                <a:cubicBezTo>
                  <a:pt x="5846" y="1748"/>
                  <a:pt x="5846" y="1789"/>
                  <a:pt x="5846" y="1830"/>
                </a:cubicBezTo>
                <a:cubicBezTo>
                  <a:pt x="5846" y="1851"/>
                  <a:pt x="5826" y="1851"/>
                  <a:pt x="5826" y="1871"/>
                </a:cubicBezTo>
                <a:cubicBezTo>
                  <a:pt x="5826" y="1891"/>
                  <a:pt x="5826" y="1891"/>
                  <a:pt x="5826" y="1912"/>
                </a:cubicBezTo>
                <a:cubicBezTo>
                  <a:pt x="5806" y="1953"/>
                  <a:pt x="5785" y="2014"/>
                  <a:pt x="5765" y="2055"/>
                </a:cubicBezTo>
                <a:cubicBezTo>
                  <a:pt x="5642" y="2280"/>
                  <a:pt x="5397" y="2423"/>
                  <a:pt x="5131" y="2423"/>
                </a:cubicBezTo>
                <a:cubicBezTo>
                  <a:pt x="4763" y="2423"/>
                  <a:pt x="4456" y="2137"/>
                  <a:pt x="4436" y="1769"/>
                </a:cubicBezTo>
                <a:cubicBezTo>
                  <a:pt x="4436" y="1748"/>
                  <a:pt x="4416" y="1728"/>
                  <a:pt x="4416" y="1707"/>
                </a:cubicBezTo>
                <a:cubicBezTo>
                  <a:pt x="4416" y="1667"/>
                  <a:pt x="4436" y="1626"/>
                  <a:pt x="4436" y="1585"/>
                </a:cubicBezTo>
                <a:cubicBezTo>
                  <a:pt x="4436" y="1564"/>
                  <a:pt x="4436" y="1544"/>
                  <a:pt x="4456" y="1523"/>
                </a:cubicBezTo>
                <a:cubicBezTo>
                  <a:pt x="4456" y="1503"/>
                  <a:pt x="4456" y="1483"/>
                  <a:pt x="4456" y="1462"/>
                </a:cubicBezTo>
                <a:cubicBezTo>
                  <a:pt x="4477" y="1442"/>
                  <a:pt x="4477" y="1421"/>
                  <a:pt x="4497" y="1401"/>
                </a:cubicBezTo>
                <a:cubicBezTo>
                  <a:pt x="4497" y="1380"/>
                  <a:pt x="4497" y="1380"/>
                  <a:pt x="4518" y="1360"/>
                </a:cubicBezTo>
                <a:cubicBezTo>
                  <a:pt x="4518" y="1340"/>
                  <a:pt x="4538" y="1319"/>
                  <a:pt x="4559" y="1278"/>
                </a:cubicBezTo>
                <a:cubicBezTo>
                  <a:pt x="4702" y="1115"/>
                  <a:pt x="4906" y="992"/>
                  <a:pt x="5131" y="992"/>
                </a:cubicBezTo>
                <a:close/>
                <a:moveTo>
                  <a:pt x="10793" y="1605"/>
                </a:moveTo>
                <a:lnTo>
                  <a:pt x="11243" y="1748"/>
                </a:lnTo>
                <a:lnTo>
                  <a:pt x="11407" y="2975"/>
                </a:lnTo>
                <a:lnTo>
                  <a:pt x="10548" y="4549"/>
                </a:lnTo>
                <a:lnTo>
                  <a:pt x="10119" y="4426"/>
                </a:lnTo>
                <a:lnTo>
                  <a:pt x="9976" y="2995"/>
                </a:lnTo>
                <a:cubicBezTo>
                  <a:pt x="9976" y="2873"/>
                  <a:pt x="9894" y="2791"/>
                  <a:pt x="9771" y="2770"/>
                </a:cubicBezTo>
                <a:lnTo>
                  <a:pt x="6419" y="2014"/>
                </a:lnTo>
                <a:lnTo>
                  <a:pt x="6398" y="1851"/>
                </a:lnTo>
                <a:lnTo>
                  <a:pt x="9833" y="2627"/>
                </a:lnTo>
                <a:cubicBezTo>
                  <a:pt x="9850" y="2631"/>
                  <a:pt x="9868" y="2633"/>
                  <a:pt x="9885" y="2633"/>
                </a:cubicBezTo>
                <a:cubicBezTo>
                  <a:pt x="9969" y="2633"/>
                  <a:pt x="10048" y="2593"/>
                  <a:pt x="10098" y="2525"/>
                </a:cubicBezTo>
                <a:lnTo>
                  <a:pt x="10793" y="1605"/>
                </a:lnTo>
                <a:close/>
                <a:moveTo>
                  <a:pt x="5969" y="2627"/>
                </a:moveTo>
                <a:lnTo>
                  <a:pt x="6276" y="5244"/>
                </a:lnTo>
                <a:lnTo>
                  <a:pt x="6276" y="5244"/>
                </a:lnTo>
                <a:lnTo>
                  <a:pt x="4088" y="4549"/>
                </a:lnTo>
                <a:lnTo>
                  <a:pt x="4313" y="2627"/>
                </a:lnTo>
                <a:cubicBezTo>
                  <a:pt x="4538" y="2811"/>
                  <a:pt x="4824" y="2954"/>
                  <a:pt x="5131" y="2954"/>
                </a:cubicBezTo>
                <a:cubicBezTo>
                  <a:pt x="5458" y="2954"/>
                  <a:pt x="5744" y="2811"/>
                  <a:pt x="5969" y="2627"/>
                </a:cubicBezTo>
                <a:close/>
                <a:moveTo>
                  <a:pt x="4027" y="5080"/>
                </a:moveTo>
                <a:lnTo>
                  <a:pt x="6010" y="5694"/>
                </a:lnTo>
                <a:lnTo>
                  <a:pt x="3782" y="7104"/>
                </a:lnTo>
                <a:lnTo>
                  <a:pt x="3782" y="7104"/>
                </a:lnTo>
                <a:lnTo>
                  <a:pt x="4027" y="5080"/>
                </a:lnTo>
                <a:close/>
                <a:moveTo>
                  <a:pt x="6378" y="6082"/>
                </a:moveTo>
                <a:lnTo>
                  <a:pt x="6685" y="8535"/>
                </a:lnTo>
                <a:lnTo>
                  <a:pt x="4048" y="7554"/>
                </a:lnTo>
                <a:lnTo>
                  <a:pt x="6378" y="6082"/>
                </a:lnTo>
                <a:close/>
                <a:moveTo>
                  <a:pt x="3680" y="7963"/>
                </a:moveTo>
                <a:lnTo>
                  <a:pt x="6746" y="9107"/>
                </a:lnTo>
                <a:lnTo>
                  <a:pt x="6828" y="9782"/>
                </a:lnTo>
                <a:lnTo>
                  <a:pt x="3455" y="9782"/>
                </a:lnTo>
                <a:lnTo>
                  <a:pt x="3680" y="7963"/>
                </a:lnTo>
                <a:close/>
                <a:moveTo>
                  <a:pt x="9608" y="10293"/>
                </a:moveTo>
                <a:lnTo>
                  <a:pt x="9608" y="11070"/>
                </a:lnTo>
                <a:lnTo>
                  <a:pt x="981" y="11070"/>
                </a:lnTo>
                <a:lnTo>
                  <a:pt x="981" y="10293"/>
                </a:lnTo>
                <a:close/>
                <a:moveTo>
                  <a:pt x="418" y="0"/>
                </a:moveTo>
                <a:cubicBezTo>
                  <a:pt x="307" y="0"/>
                  <a:pt x="218" y="77"/>
                  <a:pt x="184" y="195"/>
                </a:cubicBezTo>
                <a:lnTo>
                  <a:pt x="0" y="828"/>
                </a:lnTo>
                <a:cubicBezTo>
                  <a:pt x="0" y="910"/>
                  <a:pt x="0" y="972"/>
                  <a:pt x="41" y="1033"/>
                </a:cubicBezTo>
                <a:cubicBezTo>
                  <a:pt x="61" y="1094"/>
                  <a:pt x="123" y="1135"/>
                  <a:pt x="164" y="1156"/>
                </a:cubicBezTo>
                <a:lnTo>
                  <a:pt x="184" y="1156"/>
                </a:lnTo>
                <a:lnTo>
                  <a:pt x="184" y="5673"/>
                </a:lnTo>
                <a:cubicBezTo>
                  <a:pt x="184" y="5816"/>
                  <a:pt x="286" y="5939"/>
                  <a:pt x="429" y="5939"/>
                </a:cubicBezTo>
                <a:cubicBezTo>
                  <a:pt x="572" y="5939"/>
                  <a:pt x="695" y="5816"/>
                  <a:pt x="695" y="5673"/>
                </a:cubicBezTo>
                <a:lnTo>
                  <a:pt x="695" y="1258"/>
                </a:lnTo>
                <a:lnTo>
                  <a:pt x="3864" y="1973"/>
                </a:lnTo>
                <a:lnTo>
                  <a:pt x="3537" y="4712"/>
                </a:lnTo>
                <a:lnTo>
                  <a:pt x="2923" y="9782"/>
                </a:lnTo>
                <a:lnTo>
                  <a:pt x="716" y="9782"/>
                </a:lnTo>
                <a:cubicBezTo>
                  <a:pt x="572" y="9782"/>
                  <a:pt x="450" y="9905"/>
                  <a:pt x="450" y="10048"/>
                </a:cubicBezTo>
                <a:lnTo>
                  <a:pt x="450" y="11336"/>
                </a:lnTo>
                <a:cubicBezTo>
                  <a:pt x="450" y="11479"/>
                  <a:pt x="572" y="11581"/>
                  <a:pt x="716" y="11581"/>
                </a:cubicBezTo>
                <a:lnTo>
                  <a:pt x="9873" y="11581"/>
                </a:lnTo>
                <a:cubicBezTo>
                  <a:pt x="10017" y="11581"/>
                  <a:pt x="10139" y="11479"/>
                  <a:pt x="10139" y="11336"/>
                </a:cubicBezTo>
                <a:lnTo>
                  <a:pt x="10139" y="10048"/>
                </a:lnTo>
                <a:cubicBezTo>
                  <a:pt x="10139" y="9905"/>
                  <a:pt x="10017" y="9782"/>
                  <a:pt x="9873" y="9782"/>
                </a:cubicBezTo>
                <a:lnTo>
                  <a:pt x="7359" y="9782"/>
                </a:lnTo>
                <a:lnTo>
                  <a:pt x="6480" y="2566"/>
                </a:lnTo>
                <a:lnTo>
                  <a:pt x="6480" y="2566"/>
                </a:lnTo>
                <a:lnTo>
                  <a:pt x="9485" y="3241"/>
                </a:lnTo>
                <a:lnTo>
                  <a:pt x="9608" y="4672"/>
                </a:lnTo>
                <a:cubicBezTo>
                  <a:pt x="9628" y="4794"/>
                  <a:pt x="9710" y="4876"/>
                  <a:pt x="9812" y="4896"/>
                </a:cubicBezTo>
                <a:lnTo>
                  <a:pt x="10037" y="4958"/>
                </a:lnTo>
                <a:lnTo>
                  <a:pt x="10037" y="8065"/>
                </a:lnTo>
                <a:cubicBezTo>
                  <a:pt x="10037" y="8208"/>
                  <a:pt x="10139" y="8310"/>
                  <a:pt x="10282" y="8310"/>
                </a:cubicBezTo>
                <a:cubicBezTo>
                  <a:pt x="10425" y="8310"/>
                  <a:pt x="10548" y="8208"/>
                  <a:pt x="10548" y="8065"/>
                </a:cubicBezTo>
                <a:lnTo>
                  <a:pt x="10548" y="5080"/>
                </a:lnTo>
                <a:lnTo>
                  <a:pt x="10630" y="5101"/>
                </a:lnTo>
                <a:lnTo>
                  <a:pt x="10691" y="5101"/>
                </a:lnTo>
                <a:cubicBezTo>
                  <a:pt x="10773" y="5101"/>
                  <a:pt x="10875" y="5060"/>
                  <a:pt x="10916" y="4978"/>
                </a:cubicBezTo>
                <a:lnTo>
                  <a:pt x="11897" y="3138"/>
                </a:lnTo>
                <a:cubicBezTo>
                  <a:pt x="11938" y="3098"/>
                  <a:pt x="11938" y="3036"/>
                  <a:pt x="11938" y="2995"/>
                </a:cubicBezTo>
                <a:lnTo>
                  <a:pt x="11734" y="1523"/>
                </a:lnTo>
                <a:cubicBezTo>
                  <a:pt x="11734" y="1421"/>
                  <a:pt x="11652" y="1340"/>
                  <a:pt x="11550" y="1299"/>
                </a:cubicBezTo>
                <a:lnTo>
                  <a:pt x="10773" y="1074"/>
                </a:lnTo>
                <a:cubicBezTo>
                  <a:pt x="10740" y="1063"/>
                  <a:pt x="10709" y="1058"/>
                  <a:pt x="10679" y="1058"/>
                </a:cubicBezTo>
                <a:cubicBezTo>
                  <a:pt x="10598" y="1058"/>
                  <a:pt x="10532" y="1096"/>
                  <a:pt x="10487" y="1156"/>
                </a:cubicBezTo>
                <a:lnTo>
                  <a:pt x="9771" y="2075"/>
                </a:lnTo>
                <a:lnTo>
                  <a:pt x="6296" y="1299"/>
                </a:lnTo>
                <a:cubicBezTo>
                  <a:pt x="6133" y="828"/>
                  <a:pt x="5683" y="481"/>
                  <a:pt x="5131" y="481"/>
                </a:cubicBezTo>
                <a:cubicBezTo>
                  <a:pt x="4783" y="481"/>
                  <a:pt x="4477" y="624"/>
                  <a:pt x="4252" y="849"/>
                </a:cubicBezTo>
                <a:lnTo>
                  <a:pt x="491" y="11"/>
                </a:lnTo>
                <a:cubicBezTo>
                  <a:pt x="466" y="4"/>
                  <a:pt x="441" y="0"/>
                  <a:pt x="4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9"/>
          <p:cNvSpPr/>
          <p:nvPr/>
        </p:nvSpPr>
        <p:spPr>
          <a:xfrm>
            <a:off x="413750" y="3407325"/>
            <a:ext cx="1041600" cy="1041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9"/>
          <p:cNvSpPr/>
          <p:nvPr/>
        </p:nvSpPr>
        <p:spPr>
          <a:xfrm>
            <a:off x="365050" y="3027875"/>
            <a:ext cx="618000" cy="618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9"/>
          <p:cNvSpPr/>
          <p:nvPr/>
        </p:nvSpPr>
        <p:spPr>
          <a:xfrm>
            <a:off x="562781" y="3142745"/>
            <a:ext cx="222480" cy="388203"/>
          </a:xfrm>
          <a:custGeom>
            <a:rect b="b" l="l" r="r" t="t"/>
            <a:pathLst>
              <a:path extrusionOk="0" h="3926" w="2250">
                <a:moveTo>
                  <a:pt x="1831" y="2305"/>
                </a:moveTo>
                <a:cubicBezTo>
                  <a:pt x="1822" y="2305"/>
                  <a:pt x="1811" y="2307"/>
                  <a:pt x="1800" y="2310"/>
                </a:cubicBezTo>
                <a:cubicBezTo>
                  <a:pt x="1759" y="2331"/>
                  <a:pt x="1718" y="2372"/>
                  <a:pt x="1738" y="2433"/>
                </a:cubicBezTo>
                <a:cubicBezTo>
                  <a:pt x="1800" y="2617"/>
                  <a:pt x="1800" y="2699"/>
                  <a:pt x="1800" y="2740"/>
                </a:cubicBezTo>
                <a:cubicBezTo>
                  <a:pt x="1800" y="2985"/>
                  <a:pt x="1697" y="3189"/>
                  <a:pt x="1513" y="3312"/>
                </a:cubicBezTo>
                <a:cubicBezTo>
                  <a:pt x="1452" y="3353"/>
                  <a:pt x="1452" y="3414"/>
                  <a:pt x="1473" y="3455"/>
                </a:cubicBezTo>
                <a:cubicBezTo>
                  <a:pt x="1493" y="3476"/>
                  <a:pt x="1534" y="3476"/>
                  <a:pt x="1554" y="3476"/>
                </a:cubicBezTo>
                <a:lnTo>
                  <a:pt x="1616" y="3476"/>
                </a:lnTo>
                <a:cubicBezTo>
                  <a:pt x="1861" y="3312"/>
                  <a:pt x="2004" y="3046"/>
                  <a:pt x="2004" y="2740"/>
                </a:cubicBezTo>
                <a:cubicBezTo>
                  <a:pt x="2004" y="2658"/>
                  <a:pt x="1963" y="2535"/>
                  <a:pt x="1922" y="2372"/>
                </a:cubicBezTo>
                <a:cubicBezTo>
                  <a:pt x="1906" y="2338"/>
                  <a:pt x="1875" y="2305"/>
                  <a:pt x="1831" y="2305"/>
                </a:cubicBezTo>
                <a:close/>
                <a:moveTo>
                  <a:pt x="1125" y="307"/>
                </a:moveTo>
                <a:cubicBezTo>
                  <a:pt x="1493" y="1084"/>
                  <a:pt x="2065" y="2392"/>
                  <a:pt x="2065" y="2801"/>
                </a:cubicBezTo>
                <a:cubicBezTo>
                  <a:pt x="2065" y="3312"/>
                  <a:pt x="1636" y="3741"/>
                  <a:pt x="1125" y="3741"/>
                </a:cubicBezTo>
                <a:cubicBezTo>
                  <a:pt x="594" y="3741"/>
                  <a:pt x="185" y="3312"/>
                  <a:pt x="185" y="2801"/>
                </a:cubicBezTo>
                <a:cubicBezTo>
                  <a:pt x="185" y="2392"/>
                  <a:pt x="757" y="1084"/>
                  <a:pt x="1125" y="307"/>
                </a:cubicBezTo>
                <a:close/>
                <a:moveTo>
                  <a:pt x="1125" y="0"/>
                </a:moveTo>
                <a:cubicBezTo>
                  <a:pt x="1084" y="0"/>
                  <a:pt x="1064" y="21"/>
                  <a:pt x="1043" y="62"/>
                </a:cubicBezTo>
                <a:cubicBezTo>
                  <a:pt x="1002" y="144"/>
                  <a:pt x="1" y="2208"/>
                  <a:pt x="1" y="2801"/>
                </a:cubicBezTo>
                <a:cubicBezTo>
                  <a:pt x="1" y="3414"/>
                  <a:pt x="491" y="3925"/>
                  <a:pt x="1125" y="3925"/>
                </a:cubicBezTo>
                <a:cubicBezTo>
                  <a:pt x="1738" y="3925"/>
                  <a:pt x="2249" y="3414"/>
                  <a:pt x="2249" y="2801"/>
                </a:cubicBezTo>
                <a:cubicBezTo>
                  <a:pt x="2249" y="2208"/>
                  <a:pt x="1248" y="144"/>
                  <a:pt x="1207" y="62"/>
                </a:cubicBezTo>
                <a:cubicBezTo>
                  <a:pt x="1186" y="21"/>
                  <a:pt x="1166" y="0"/>
                  <a:pt x="11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9"/>
          <p:cNvSpPr/>
          <p:nvPr/>
        </p:nvSpPr>
        <p:spPr>
          <a:xfrm>
            <a:off x="682229" y="3679804"/>
            <a:ext cx="504639" cy="496630"/>
          </a:xfrm>
          <a:custGeom>
            <a:rect b="b" l="l" r="r" t="t"/>
            <a:pathLst>
              <a:path extrusionOk="0" h="11347" w="11530">
                <a:moveTo>
                  <a:pt x="5990" y="6399"/>
                </a:moveTo>
                <a:cubicBezTo>
                  <a:pt x="6460" y="6931"/>
                  <a:pt x="7032" y="7748"/>
                  <a:pt x="6337" y="9282"/>
                </a:cubicBezTo>
                <a:cubicBezTo>
                  <a:pt x="6296" y="9384"/>
                  <a:pt x="6235" y="9527"/>
                  <a:pt x="6194" y="9650"/>
                </a:cubicBezTo>
                <a:lnTo>
                  <a:pt x="5499" y="9650"/>
                </a:lnTo>
                <a:cubicBezTo>
                  <a:pt x="4988" y="9057"/>
                  <a:pt x="4845" y="8566"/>
                  <a:pt x="5070" y="8116"/>
                </a:cubicBezTo>
                <a:cubicBezTo>
                  <a:pt x="5172" y="7932"/>
                  <a:pt x="5295" y="7789"/>
                  <a:pt x="5417" y="7646"/>
                </a:cubicBezTo>
                <a:cubicBezTo>
                  <a:pt x="5622" y="7421"/>
                  <a:pt x="5806" y="7197"/>
                  <a:pt x="5929" y="6849"/>
                </a:cubicBezTo>
                <a:cubicBezTo>
                  <a:pt x="5949" y="6726"/>
                  <a:pt x="5969" y="6563"/>
                  <a:pt x="5990" y="6399"/>
                </a:cubicBezTo>
                <a:close/>
                <a:moveTo>
                  <a:pt x="5499" y="4110"/>
                </a:moveTo>
                <a:lnTo>
                  <a:pt x="5540" y="4151"/>
                </a:lnTo>
                <a:cubicBezTo>
                  <a:pt x="6501" y="5111"/>
                  <a:pt x="8116" y="6706"/>
                  <a:pt x="6848" y="9261"/>
                </a:cubicBezTo>
                <a:lnTo>
                  <a:pt x="6869" y="9261"/>
                </a:lnTo>
                <a:cubicBezTo>
                  <a:pt x="6787" y="9425"/>
                  <a:pt x="6705" y="9588"/>
                  <a:pt x="6644" y="9772"/>
                </a:cubicBezTo>
                <a:lnTo>
                  <a:pt x="6583" y="9772"/>
                </a:lnTo>
                <a:cubicBezTo>
                  <a:pt x="6624" y="9670"/>
                  <a:pt x="6685" y="9547"/>
                  <a:pt x="6726" y="9466"/>
                </a:cubicBezTo>
                <a:cubicBezTo>
                  <a:pt x="7584" y="7585"/>
                  <a:pt x="6685" y="6563"/>
                  <a:pt x="6194" y="6011"/>
                </a:cubicBezTo>
                <a:cubicBezTo>
                  <a:pt x="6092" y="5909"/>
                  <a:pt x="6010" y="5807"/>
                  <a:pt x="5969" y="5745"/>
                </a:cubicBezTo>
                <a:cubicBezTo>
                  <a:pt x="5925" y="5685"/>
                  <a:pt x="5869" y="5647"/>
                  <a:pt x="5802" y="5647"/>
                </a:cubicBezTo>
                <a:cubicBezTo>
                  <a:pt x="5777" y="5647"/>
                  <a:pt x="5751" y="5652"/>
                  <a:pt x="5724" y="5663"/>
                </a:cubicBezTo>
                <a:cubicBezTo>
                  <a:pt x="5642" y="5684"/>
                  <a:pt x="5581" y="5766"/>
                  <a:pt x="5581" y="5847"/>
                </a:cubicBezTo>
                <a:lnTo>
                  <a:pt x="5581" y="5950"/>
                </a:lnTo>
                <a:cubicBezTo>
                  <a:pt x="5581" y="6215"/>
                  <a:pt x="5581" y="6563"/>
                  <a:pt x="5520" y="6726"/>
                </a:cubicBezTo>
                <a:cubicBezTo>
                  <a:pt x="5438" y="6992"/>
                  <a:pt x="5274" y="7176"/>
                  <a:pt x="5111" y="7381"/>
                </a:cubicBezTo>
                <a:cubicBezTo>
                  <a:pt x="4968" y="7544"/>
                  <a:pt x="4804" y="7708"/>
                  <a:pt x="4702" y="7932"/>
                </a:cubicBezTo>
                <a:cubicBezTo>
                  <a:pt x="4436" y="8464"/>
                  <a:pt x="4518" y="9016"/>
                  <a:pt x="4927" y="9609"/>
                </a:cubicBezTo>
                <a:cubicBezTo>
                  <a:pt x="4089" y="8975"/>
                  <a:pt x="3537" y="8362"/>
                  <a:pt x="3987" y="7381"/>
                </a:cubicBezTo>
                <a:cubicBezTo>
                  <a:pt x="4150" y="7053"/>
                  <a:pt x="4395" y="6788"/>
                  <a:pt x="4641" y="6522"/>
                </a:cubicBezTo>
                <a:cubicBezTo>
                  <a:pt x="4988" y="6134"/>
                  <a:pt x="5336" y="5745"/>
                  <a:pt x="5479" y="5152"/>
                </a:cubicBezTo>
                <a:cubicBezTo>
                  <a:pt x="5561" y="4887"/>
                  <a:pt x="5540" y="4498"/>
                  <a:pt x="5499" y="4110"/>
                </a:cubicBezTo>
                <a:close/>
                <a:moveTo>
                  <a:pt x="5236" y="3325"/>
                </a:moveTo>
                <a:cubicBezTo>
                  <a:pt x="5214" y="3325"/>
                  <a:pt x="5193" y="3328"/>
                  <a:pt x="5172" y="3333"/>
                </a:cubicBezTo>
                <a:cubicBezTo>
                  <a:pt x="5090" y="3374"/>
                  <a:pt x="5029" y="3456"/>
                  <a:pt x="5050" y="3558"/>
                </a:cubicBezTo>
                <a:lnTo>
                  <a:pt x="5070" y="3721"/>
                </a:lnTo>
                <a:cubicBezTo>
                  <a:pt x="5111" y="4171"/>
                  <a:pt x="5172" y="4744"/>
                  <a:pt x="5090" y="5050"/>
                </a:cubicBezTo>
                <a:cubicBezTo>
                  <a:pt x="4968" y="5520"/>
                  <a:pt x="4661" y="5868"/>
                  <a:pt x="4334" y="6236"/>
                </a:cubicBezTo>
                <a:cubicBezTo>
                  <a:pt x="4089" y="6522"/>
                  <a:pt x="3803" y="6829"/>
                  <a:pt x="3619" y="7197"/>
                </a:cubicBezTo>
                <a:cubicBezTo>
                  <a:pt x="2924" y="8668"/>
                  <a:pt x="4150" y="9547"/>
                  <a:pt x="4968" y="10140"/>
                </a:cubicBezTo>
                <a:cubicBezTo>
                  <a:pt x="5009" y="10161"/>
                  <a:pt x="5050" y="10181"/>
                  <a:pt x="5090" y="10181"/>
                </a:cubicBezTo>
                <a:lnTo>
                  <a:pt x="6787" y="10181"/>
                </a:lnTo>
                <a:cubicBezTo>
                  <a:pt x="6889" y="10181"/>
                  <a:pt x="6971" y="10120"/>
                  <a:pt x="6991" y="10038"/>
                </a:cubicBezTo>
                <a:cubicBezTo>
                  <a:pt x="7053" y="9834"/>
                  <a:pt x="7135" y="9629"/>
                  <a:pt x="7237" y="9445"/>
                </a:cubicBezTo>
                <a:cubicBezTo>
                  <a:pt x="8627" y="6624"/>
                  <a:pt x="6808" y="4825"/>
                  <a:pt x="5847" y="3865"/>
                </a:cubicBezTo>
                <a:cubicBezTo>
                  <a:pt x="5663" y="3681"/>
                  <a:pt x="5499" y="3517"/>
                  <a:pt x="5397" y="3394"/>
                </a:cubicBezTo>
                <a:cubicBezTo>
                  <a:pt x="5366" y="3348"/>
                  <a:pt x="5301" y="3325"/>
                  <a:pt x="5236" y="3325"/>
                </a:cubicBezTo>
                <a:close/>
                <a:moveTo>
                  <a:pt x="5029" y="10242"/>
                </a:moveTo>
                <a:cubicBezTo>
                  <a:pt x="4927" y="10242"/>
                  <a:pt x="4825" y="10324"/>
                  <a:pt x="4825" y="10447"/>
                </a:cubicBezTo>
                <a:cubicBezTo>
                  <a:pt x="4825" y="10549"/>
                  <a:pt x="4927" y="10651"/>
                  <a:pt x="5029" y="10651"/>
                </a:cubicBezTo>
                <a:lnTo>
                  <a:pt x="6869" y="10651"/>
                </a:lnTo>
                <a:cubicBezTo>
                  <a:pt x="6991" y="10651"/>
                  <a:pt x="7073" y="10549"/>
                  <a:pt x="7073" y="10447"/>
                </a:cubicBezTo>
                <a:cubicBezTo>
                  <a:pt x="7073" y="10324"/>
                  <a:pt x="6991" y="10242"/>
                  <a:pt x="6869" y="10242"/>
                </a:cubicBezTo>
                <a:close/>
                <a:moveTo>
                  <a:pt x="5765" y="900"/>
                </a:moveTo>
                <a:lnTo>
                  <a:pt x="10794" y="10794"/>
                </a:lnTo>
                <a:lnTo>
                  <a:pt x="757" y="10794"/>
                </a:lnTo>
                <a:lnTo>
                  <a:pt x="5765" y="900"/>
                </a:lnTo>
                <a:close/>
                <a:moveTo>
                  <a:pt x="5765" y="1"/>
                </a:moveTo>
                <a:cubicBezTo>
                  <a:pt x="5663" y="1"/>
                  <a:pt x="5561" y="62"/>
                  <a:pt x="5520" y="165"/>
                </a:cubicBezTo>
                <a:lnTo>
                  <a:pt x="41" y="10937"/>
                </a:lnTo>
                <a:cubicBezTo>
                  <a:pt x="0" y="11019"/>
                  <a:pt x="0" y="11142"/>
                  <a:pt x="41" y="11224"/>
                </a:cubicBezTo>
                <a:cubicBezTo>
                  <a:pt x="103" y="11305"/>
                  <a:pt x="184" y="11346"/>
                  <a:pt x="287" y="11346"/>
                </a:cubicBezTo>
                <a:lnTo>
                  <a:pt x="11243" y="11346"/>
                </a:lnTo>
                <a:cubicBezTo>
                  <a:pt x="11407" y="11346"/>
                  <a:pt x="11530" y="11224"/>
                  <a:pt x="11530" y="11060"/>
                </a:cubicBezTo>
                <a:cubicBezTo>
                  <a:pt x="11530" y="10999"/>
                  <a:pt x="11509" y="10937"/>
                  <a:pt x="11468" y="10897"/>
                </a:cubicBezTo>
                <a:lnTo>
                  <a:pt x="6010" y="165"/>
                </a:lnTo>
                <a:cubicBezTo>
                  <a:pt x="5969" y="62"/>
                  <a:pt x="5867" y="1"/>
                  <a:pt x="57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9"/>
          <p:cNvSpPr txBox="1"/>
          <p:nvPr>
            <p:ph type="ctrTitle"/>
          </p:nvPr>
        </p:nvSpPr>
        <p:spPr>
          <a:xfrm>
            <a:off x="1329150" y="-15575"/>
            <a:ext cx="6485700" cy="23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2000</a:t>
            </a:r>
            <a:endParaRPr sz="4500"/>
          </a:p>
        </p:txBody>
      </p:sp>
      <p:cxnSp>
        <p:nvCxnSpPr>
          <p:cNvPr id="1489" name="Google Shape;1489;p39"/>
          <p:cNvCxnSpPr/>
          <p:nvPr/>
        </p:nvCxnSpPr>
        <p:spPr>
          <a:xfrm>
            <a:off x="1982550" y="1603200"/>
            <a:ext cx="517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0" name="Google Shape;14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50" y="1685913"/>
            <a:ext cx="5932624" cy="330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0"/>
          <p:cNvSpPr txBox="1"/>
          <p:nvPr>
            <p:ph type="title"/>
          </p:nvPr>
        </p:nvSpPr>
        <p:spPr>
          <a:xfrm>
            <a:off x="720000" y="64298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GLOBALES</a:t>
            </a:r>
            <a:endParaRPr/>
          </a:p>
        </p:txBody>
      </p:sp>
      <p:sp>
        <p:nvSpPr>
          <p:cNvPr id="1496" name="Google Shape;1496;p40"/>
          <p:cNvSpPr txBox="1"/>
          <p:nvPr>
            <p:ph idx="7" type="subTitle"/>
          </p:nvPr>
        </p:nvSpPr>
        <p:spPr>
          <a:xfrm>
            <a:off x="179500" y="2842550"/>
            <a:ext cx="21663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167 </a:t>
            </a:r>
            <a:endParaRPr/>
          </a:p>
        </p:txBody>
      </p:sp>
      <p:sp>
        <p:nvSpPr>
          <p:cNvPr id="1497" name="Google Shape;1497;p40"/>
          <p:cNvSpPr txBox="1"/>
          <p:nvPr>
            <p:ph idx="8" type="subTitle"/>
          </p:nvPr>
        </p:nvSpPr>
        <p:spPr>
          <a:xfrm>
            <a:off x="2301450" y="2842550"/>
            <a:ext cx="21663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ARISTAS: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940</a:t>
            </a:r>
            <a:endParaRPr/>
          </a:p>
        </p:txBody>
      </p:sp>
      <p:sp>
        <p:nvSpPr>
          <p:cNvPr id="1498" name="Google Shape;1498;p40"/>
          <p:cNvSpPr txBox="1"/>
          <p:nvPr>
            <p:ph idx="9" type="subTitle"/>
          </p:nvPr>
        </p:nvSpPr>
        <p:spPr>
          <a:xfrm>
            <a:off x="4549825" y="2842200"/>
            <a:ext cx="21663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GRADO MEDIO: </a:t>
            </a:r>
            <a:r>
              <a:rPr lang="en"/>
              <a:t>11.26</a:t>
            </a:r>
            <a:endParaRPr/>
          </a:p>
        </p:txBody>
      </p:sp>
      <p:sp>
        <p:nvSpPr>
          <p:cNvPr id="1499" name="Google Shape;1499;p40"/>
          <p:cNvSpPr txBox="1"/>
          <p:nvPr>
            <p:ph idx="13" type="subTitle"/>
          </p:nvPr>
        </p:nvSpPr>
        <p:spPr>
          <a:xfrm>
            <a:off x="6798200" y="2842546"/>
            <a:ext cx="21663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CAMINO MÍNIMO MEDIO: </a:t>
            </a:r>
            <a:r>
              <a:rPr lang="en">
                <a:solidFill>
                  <a:schemeClr val="accent1"/>
                </a:solidFill>
              </a:rPr>
              <a:t>NO HAY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500" name="Google Shape;1500;p40"/>
          <p:cNvCxnSpPr/>
          <p:nvPr/>
        </p:nvCxnSpPr>
        <p:spPr>
          <a:xfrm>
            <a:off x="918450" y="121125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40"/>
          <p:cNvSpPr/>
          <p:nvPr/>
        </p:nvSpPr>
        <p:spPr>
          <a:xfrm>
            <a:off x="831750" y="1900698"/>
            <a:ext cx="855600" cy="855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0"/>
          <p:cNvSpPr/>
          <p:nvPr/>
        </p:nvSpPr>
        <p:spPr>
          <a:xfrm>
            <a:off x="2956800" y="1880948"/>
            <a:ext cx="855600" cy="85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0"/>
          <p:cNvSpPr/>
          <p:nvPr/>
        </p:nvSpPr>
        <p:spPr>
          <a:xfrm>
            <a:off x="5205175" y="1880948"/>
            <a:ext cx="855600" cy="855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0"/>
          <p:cNvSpPr/>
          <p:nvPr/>
        </p:nvSpPr>
        <p:spPr>
          <a:xfrm>
            <a:off x="7453550" y="1880951"/>
            <a:ext cx="855600" cy="85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880000" dist="3810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0"/>
          <p:cNvSpPr/>
          <p:nvPr/>
        </p:nvSpPr>
        <p:spPr>
          <a:xfrm>
            <a:off x="3201511" y="2150319"/>
            <a:ext cx="366182" cy="348041"/>
          </a:xfrm>
          <a:custGeom>
            <a:rect b="b" l="l" r="r" t="t"/>
            <a:pathLst>
              <a:path extrusionOk="0" h="11799" w="12414">
                <a:moveTo>
                  <a:pt x="8979" y="2127"/>
                </a:moveTo>
                <a:cubicBezTo>
                  <a:pt x="9247" y="2127"/>
                  <a:pt x="9515" y="2229"/>
                  <a:pt x="9704" y="2434"/>
                </a:cubicBezTo>
                <a:cubicBezTo>
                  <a:pt x="10113" y="2812"/>
                  <a:pt x="10113" y="3473"/>
                  <a:pt x="9704" y="3883"/>
                </a:cubicBezTo>
                <a:lnTo>
                  <a:pt x="8885" y="4702"/>
                </a:lnTo>
                <a:cubicBezTo>
                  <a:pt x="8790" y="4765"/>
                  <a:pt x="8696" y="4860"/>
                  <a:pt x="8601" y="4891"/>
                </a:cubicBezTo>
                <a:cubicBezTo>
                  <a:pt x="8790" y="4513"/>
                  <a:pt x="8727" y="4041"/>
                  <a:pt x="8412" y="3726"/>
                </a:cubicBezTo>
                <a:cubicBezTo>
                  <a:pt x="8206" y="3520"/>
                  <a:pt x="7933" y="3408"/>
                  <a:pt x="7654" y="3408"/>
                </a:cubicBezTo>
                <a:cubicBezTo>
                  <a:pt x="7507" y="3408"/>
                  <a:pt x="7357" y="3439"/>
                  <a:pt x="7215" y="3505"/>
                </a:cubicBezTo>
                <a:cubicBezTo>
                  <a:pt x="7278" y="3410"/>
                  <a:pt x="7341" y="3316"/>
                  <a:pt x="7436" y="3253"/>
                </a:cubicBezTo>
                <a:lnTo>
                  <a:pt x="8255" y="2434"/>
                </a:lnTo>
                <a:cubicBezTo>
                  <a:pt x="8444" y="2229"/>
                  <a:pt x="8711" y="2127"/>
                  <a:pt x="8979" y="2127"/>
                </a:cubicBezTo>
                <a:close/>
                <a:moveTo>
                  <a:pt x="9027" y="685"/>
                </a:moveTo>
                <a:cubicBezTo>
                  <a:pt x="9649" y="685"/>
                  <a:pt x="10271" y="922"/>
                  <a:pt x="10744" y="1394"/>
                </a:cubicBezTo>
                <a:cubicBezTo>
                  <a:pt x="11689" y="2339"/>
                  <a:pt x="11689" y="3883"/>
                  <a:pt x="10744" y="4828"/>
                </a:cubicBezTo>
                <a:lnTo>
                  <a:pt x="9893" y="5647"/>
                </a:lnTo>
                <a:cubicBezTo>
                  <a:pt x="9431" y="6109"/>
                  <a:pt x="8816" y="6356"/>
                  <a:pt x="8187" y="6356"/>
                </a:cubicBezTo>
                <a:cubicBezTo>
                  <a:pt x="7914" y="6356"/>
                  <a:pt x="7639" y="6310"/>
                  <a:pt x="7373" y="6214"/>
                </a:cubicBezTo>
                <a:lnTo>
                  <a:pt x="7940" y="5647"/>
                </a:lnTo>
                <a:cubicBezTo>
                  <a:pt x="8008" y="5655"/>
                  <a:pt x="8077" y="5659"/>
                  <a:pt x="8146" y="5659"/>
                </a:cubicBezTo>
                <a:cubicBezTo>
                  <a:pt x="8617" y="5659"/>
                  <a:pt x="9087" y="5477"/>
                  <a:pt x="9389" y="5175"/>
                </a:cubicBezTo>
                <a:lnTo>
                  <a:pt x="10208" y="4356"/>
                </a:lnTo>
                <a:cubicBezTo>
                  <a:pt x="10901" y="3694"/>
                  <a:pt x="10901" y="2591"/>
                  <a:pt x="10208" y="1898"/>
                </a:cubicBezTo>
                <a:cubicBezTo>
                  <a:pt x="9877" y="1567"/>
                  <a:pt x="9436" y="1402"/>
                  <a:pt x="8995" y="1402"/>
                </a:cubicBezTo>
                <a:cubicBezTo>
                  <a:pt x="8554" y="1402"/>
                  <a:pt x="8113" y="1567"/>
                  <a:pt x="7782" y="1898"/>
                </a:cubicBezTo>
                <a:lnTo>
                  <a:pt x="6931" y="2749"/>
                </a:lnTo>
                <a:cubicBezTo>
                  <a:pt x="6553" y="3127"/>
                  <a:pt x="6396" y="3694"/>
                  <a:pt x="6490" y="4198"/>
                </a:cubicBezTo>
                <a:lnTo>
                  <a:pt x="5923" y="4734"/>
                </a:lnTo>
                <a:cubicBezTo>
                  <a:pt x="5608" y="3883"/>
                  <a:pt x="5797" y="2906"/>
                  <a:pt x="6490" y="2213"/>
                </a:cubicBezTo>
                <a:lnTo>
                  <a:pt x="7309" y="1394"/>
                </a:lnTo>
                <a:cubicBezTo>
                  <a:pt x="7782" y="922"/>
                  <a:pt x="8404" y="685"/>
                  <a:pt x="9027" y="685"/>
                </a:cubicBezTo>
                <a:close/>
                <a:moveTo>
                  <a:pt x="7703" y="4104"/>
                </a:moveTo>
                <a:cubicBezTo>
                  <a:pt x="7790" y="4104"/>
                  <a:pt x="7877" y="4135"/>
                  <a:pt x="7940" y="4198"/>
                </a:cubicBezTo>
                <a:cubicBezTo>
                  <a:pt x="8066" y="4324"/>
                  <a:pt x="8066" y="4545"/>
                  <a:pt x="7940" y="4671"/>
                </a:cubicBezTo>
                <a:lnTo>
                  <a:pt x="4978" y="7632"/>
                </a:lnTo>
                <a:cubicBezTo>
                  <a:pt x="4915" y="7679"/>
                  <a:pt x="4828" y="7703"/>
                  <a:pt x="4742" y="7703"/>
                </a:cubicBezTo>
                <a:cubicBezTo>
                  <a:pt x="4655" y="7703"/>
                  <a:pt x="4569" y="7679"/>
                  <a:pt x="4506" y="7632"/>
                </a:cubicBezTo>
                <a:cubicBezTo>
                  <a:pt x="4380" y="7506"/>
                  <a:pt x="4380" y="7254"/>
                  <a:pt x="4506" y="7160"/>
                </a:cubicBezTo>
                <a:lnTo>
                  <a:pt x="7467" y="4198"/>
                </a:lnTo>
                <a:cubicBezTo>
                  <a:pt x="7530" y="4135"/>
                  <a:pt x="7617" y="4104"/>
                  <a:pt x="7703" y="4104"/>
                </a:cubicBezTo>
                <a:close/>
                <a:moveTo>
                  <a:pt x="3781" y="6939"/>
                </a:moveTo>
                <a:lnTo>
                  <a:pt x="3781" y="6939"/>
                </a:lnTo>
                <a:cubicBezTo>
                  <a:pt x="3592" y="7349"/>
                  <a:pt x="3686" y="7821"/>
                  <a:pt x="4001" y="8136"/>
                </a:cubicBezTo>
                <a:cubicBezTo>
                  <a:pt x="4198" y="8333"/>
                  <a:pt x="4457" y="8432"/>
                  <a:pt x="4715" y="8432"/>
                </a:cubicBezTo>
                <a:cubicBezTo>
                  <a:pt x="4870" y="8432"/>
                  <a:pt x="5025" y="8396"/>
                  <a:pt x="5167" y="8325"/>
                </a:cubicBezTo>
                <a:lnTo>
                  <a:pt x="5167" y="8325"/>
                </a:lnTo>
                <a:cubicBezTo>
                  <a:pt x="5136" y="8451"/>
                  <a:pt x="5041" y="8514"/>
                  <a:pt x="4978" y="8609"/>
                </a:cubicBezTo>
                <a:lnTo>
                  <a:pt x="4159" y="9428"/>
                </a:lnTo>
                <a:cubicBezTo>
                  <a:pt x="3954" y="9633"/>
                  <a:pt x="3686" y="9735"/>
                  <a:pt x="3419" y="9735"/>
                </a:cubicBezTo>
                <a:cubicBezTo>
                  <a:pt x="3151" y="9735"/>
                  <a:pt x="2883" y="9633"/>
                  <a:pt x="2678" y="9428"/>
                </a:cubicBezTo>
                <a:cubicBezTo>
                  <a:pt x="2300" y="9050"/>
                  <a:pt x="2300" y="8357"/>
                  <a:pt x="2678" y="7979"/>
                </a:cubicBezTo>
                <a:lnTo>
                  <a:pt x="3529" y="7160"/>
                </a:lnTo>
                <a:cubicBezTo>
                  <a:pt x="3592" y="7065"/>
                  <a:pt x="3718" y="7002"/>
                  <a:pt x="3781" y="6939"/>
                </a:cubicBezTo>
                <a:close/>
                <a:moveTo>
                  <a:pt x="4212" y="5467"/>
                </a:moveTo>
                <a:cubicBezTo>
                  <a:pt x="4492" y="5467"/>
                  <a:pt x="4773" y="5516"/>
                  <a:pt x="5041" y="5616"/>
                </a:cubicBezTo>
                <a:lnTo>
                  <a:pt x="4506" y="6151"/>
                </a:lnTo>
                <a:cubicBezTo>
                  <a:pt x="4437" y="6143"/>
                  <a:pt x="4368" y="6139"/>
                  <a:pt x="4299" y="6139"/>
                </a:cubicBezTo>
                <a:cubicBezTo>
                  <a:pt x="3828" y="6139"/>
                  <a:pt x="3358" y="6322"/>
                  <a:pt x="3056" y="6624"/>
                </a:cubicBezTo>
                <a:lnTo>
                  <a:pt x="2206" y="7475"/>
                </a:lnTo>
                <a:cubicBezTo>
                  <a:pt x="1544" y="8136"/>
                  <a:pt x="1544" y="9239"/>
                  <a:pt x="2206" y="9900"/>
                </a:cubicBezTo>
                <a:cubicBezTo>
                  <a:pt x="2552" y="10231"/>
                  <a:pt x="3001" y="10397"/>
                  <a:pt x="3446" y="10397"/>
                </a:cubicBezTo>
                <a:cubicBezTo>
                  <a:pt x="3891" y="10397"/>
                  <a:pt x="4332" y="10231"/>
                  <a:pt x="4663" y="9900"/>
                </a:cubicBezTo>
                <a:lnTo>
                  <a:pt x="5482" y="9081"/>
                </a:lnTo>
                <a:cubicBezTo>
                  <a:pt x="5892" y="8672"/>
                  <a:pt x="6049" y="8136"/>
                  <a:pt x="5955" y="7632"/>
                </a:cubicBezTo>
                <a:lnTo>
                  <a:pt x="6522" y="7065"/>
                </a:lnTo>
                <a:lnTo>
                  <a:pt x="6522" y="7065"/>
                </a:lnTo>
                <a:cubicBezTo>
                  <a:pt x="6837" y="7947"/>
                  <a:pt x="6648" y="8924"/>
                  <a:pt x="5955" y="9585"/>
                </a:cubicBezTo>
                <a:lnTo>
                  <a:pt x="5136" y="10405"/>
                </a:lnTo>
                <a:cubicBezTo>
                  <a:pt x="4663" y="10877"/>
                  <a:pt x="4041" y="11113"/>
                  <a:pt x="3419" y="11113"/>
                </a:cubicBezTo>
                <a:cubicBezTo>
                  <a:pt x="2796" y="11113"/>
                  <a:pt x="2174" y="10877"/>
                  <a:pt x="1702" y="10405"/>
                </a:cubicBezTo>
                <a:cubicBezTo>
                  <a:pt x="756" y="9459"/>
                  <a:pt x="756" y="7916"/>
                  <a:pt x="1702" y="7002"/>
                </a:cubicBezTo>
                <a:lnTo>
                  <a:pt x="2552" y="6151"/>
                </a:lnTo>
                <a:cubicBezTo>
                  <a:pt x="3005" y="5699"/>
                  <a:pt x="3605" y="5467"/>
                  <a:pt x="4212" y="5467"/>
                </a:cubicBezTo>
                <a:close/>
                <a:moveTo>
                  <a:pt x="8999" y="0"/>
                </a:moveTo>
                <a:cubicBezTo>
                  <a:pt x="8200" y="0"/>
                  <a:pt x="7404" y="307"/>
                  <a:pt x="6805" y="922"/>
                </a:cubicBezTo>
                <a:lnTo>
                  <a:pt x="5955" y="1741"/>
                </a:lnTo>
                <a:cubicBezTo>
                  <a:pt x="5136" y="2560"/>
                  <a:pt x="4852" y="3789"/>
                  <a:pt x="5230" y="4891"/>
                </a:cubicBezTo>
                <a:cubicBezTo>
                  <a:pt x="4920" y="4794"/>
                  <a:pt x="4601" y="4746"/>
                  <a:pt x="4283" y="4746"/>
                </a:cubicBezTo>
                <a:cubicBezTo>
                  <a:pt x="3469" y="4746"/>
                  <a:pt x="2669" y="5058"/>
                  <a:pt x="2080" y="5647"/>
                </a:cubicBezTo>
                <a:lnTo>
                  <a:pt x="1229" y="6466"/>
                </a:lnTo>
                <a:cubicBezTo>
                  <a:pt x="0" y="7695"/>
                  <a:pt x="0" y="9680"/>
                  <a:pt x="1229" y="10877"/>
                </a:cubicBezTo>
                <a:cubicBezTo>
                  <a:pt x="1843" y="11491"/>
                  <a:pt x="2647" y="11799"/>
                  <a:pt x="3446" y="11799"/>
                </a:cubicBezTo>
                <a:cubicBezTo>
                  <a:pt x="4246" y="11799"/>
                  <a:pt x="5041" y="11491"/>
                  <a:pt x="5640" y="10877"/>
                </a:cubicBezTo>
                <a:lnTo>
                  <a:pt x="6490" y="10058"/>
                </a:lnTo>
                <a:cubicBezTo>
                  <a:pt x="7309" y="9239"/>
                  <a:pt x="7593" y="8010"/>
                  <a:pt x="7215" y="6908"/>
                </a:cubicBezTo>
                <a:lnTo>
                  <a:pt x="7215" y="6908"/>
                </a:lnTo>
                <a:cubicBezTo>
                  <a:pt x="7525" y="7005"/>
                  <a:pt x="7844" y="7053"/>
                  <a:pt x="8162" y="7053"/>
                </a:cubicBezTo>
                <a:cubicBezTo>
                  <a:pt x="8976" y="7053"/>
                  <a:pt x="9776" y="6740"/>
                  <a:pt x="10365" y="6151"/>
                </a:cubicBezTo>
                <a:lnTo>
                  <a:pt x="11216" y="5332"/>
                </a:lnTo>
                <a:cubicBezTo>
                  <a:pt x="12413" y="4104"/>
                  <a:pt x="12413" y="2150"/>
                  <a:pt x="11216" y="922"/>
                </a:cubicBezTo>
                <a:cubicBezTo>
                  <a:pt x="10602" y="307"/>
                  <a:pt x="9798" y="0"/>
                  <a:pt x="89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6" name="Google Shape;1506;p40"/>
          <p:cNvGrpSpPr/>
          <p:nvPr/>
        </p:nvGrpSpPr>
        <p:grpSpPr>
          <a:xfrm>
            <a:off x="1083079" y="2164507"/>
            <a:ext cx="359154" cy="359154"/>
            <a:chOff x="-46772025" y="2701925"/>
            <a:chExt cx="300900" cy="300900"/>
          </a:xfrm>
        </p:grpSpPr>
        <p:sp>
          <p:nvSpPr>
            <p:cNvPr id="1507" name="Google Shape;1507;p40"/>
            <p:cNvSpPr/>
            <p:nvPr/>
          </p:nvSpPr>
          <p:spPr>
            <a:xfrm>
              <a:off x="-46647575" y="282637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-46772025" y="270192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40"/>
          <p:cNvSpPr/>
          <p:nvPr/>
        </p:nvSpPr>
        <p:spPr>
          <a:xfrm>
            <a:off x="5450289" y="2121715"/>
            <a:ext cx="372824" cy="374060"/>
          </a:xfrm>
          <a:custGeom>
            <a:rect b="b" l="l" r="r" t="t"/>
            <a:pathLst>
              <a:path extrusionOk="0" h="12708" w="12666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40"/>
          <p:cNvGrpSpPr/>
          <p:nvPr/>
        </p:nvGrpSpPr>
        <p:grpSpPr>
          <a:xfrm>
            <a:off x="7711264" y="2159260"/>
            <a:ext cx="340168" cy="298978"/>
            <a:chOff x="2081650" y="2050750"/>
            <a:chExt cx="483125" cy="424625"/>
          </a:xfrm>
        </p:grpSpPr>
        <p:sp>
          <p:nvSpPr>
            <p:cNvPr id="1511" name="Google Shape;1511;p40"/>
            <p:cNvSpPr/>
            <p:nvPr/>
          </p:nvSpPr>
          <p:spPr>
            <a:xfrm>
              <a:off x="2081650" y="2050750"/>
              <a:ext cx="483125" cy="424625"/>
            </a:xfrm>
            <a:custGeom>
              <a:rect b="b" l="l" r="r" t="t"/>
              <a:pathLst>
                <a:path extrusionOk="0" h="16985" w="19325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2136375" y="2292025"/>
              <a:ext cx="36400" cy="41975"/>
            </a:xfrm>
            <a:custGeom>
              <a:rect b="b" l="l" r="r" t="t"/>
              <a:pathLst>
                <a:path extrusionOk="0" h="1679" w="1456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2296850" y="2220800"/>
              <a:ext cx="46075" cy="51650"/>
            </a:xfrm>
            <a:custGeom>
              <a:rect b="b" l="l" r="r" t="t"/>
              <a:pathLst>
                <a:path extrusionOk="0" h="2066" w="1843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2158650" y="2216775"/>
              <a:ext cx="47275" cy="51425"/>
            </a:xfrm>
            <a:custGeom>
              <a:rect b="b" l="l" r="r" t="t"/>
              <a:pathLst>
                <a:path extrusionOk="0" h="2057" w="1891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2426475" y="2255725"/>
              <a:ext cx="55875" cy="46900"/>
            </a:xfrm>
            <a:custGeom>
              <a:rect b="b" l="l" r="r" t="t"/>
              <a:pathLst>
                <a:path extrusionOk="0" h="1876" w="2235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2473050" y="2192325"/>
              <a:ext cx="37000" cy="41500"/>
            </a:xfrm>
            <a:custGeom>
              <a:rect b="b" l="l" r="r" t="t"/>
              <a:pathLst>
                <a:path extrusionOk="0" h="1660" w="148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17" name="Google Shape;1517;p40"/>
          <p:cNvSpPr/>
          <p:nvPr/>
        </p:nvSpPr>
        <p:spPr>
          <a:xfrm>
            <a:off x="8664400" y="3469175"/>
            <a:ext cx="209700" cy="2157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1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 DE DATOS</a:t>
            </a:r>
            <a:endParaRPr/>
          </a:p>
        </p:txBody>
      </p:sp>
      <p:cxnSp>
        <p:nvCxnSpPr>
          <p:cNvPr id="1523" name="Google Shape;1523;p41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4" name="Google Shape;15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075" y="1779151"/>
            <a:ext cx="4597725" cy="211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5" name="Google Shape;1525;p41"/>
          <p:cNvGrpSpPr/>
          <p:nvPr/>
        </p:nvGrpSpPr>
        <p:grpSpPr>
          <a:xfrm>
            <a:off x="1602447" y="439244"/>
            <a:ext cx="351315" cy="351050"/>
            <a:chOff x="1413250" y="2680675"/>
            <a:chExt cx="297750" cy="297525"/>
          </a:xfrm>
        </p:grpSpPr>
        <p:sp>
          <p:nvSpPr>
            <p:cNvPr id="1526" name="Google Shape;1526;p41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0" name="Google Shape;15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25" y="1054513"/>
            <a:ext cx="3120599" cy="18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075" y="3068400"/>
            <a:ext cx="3071302" cy="18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42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 DE DATOS</a:t>
            </a:r>
            <a:endParaRPr/>
          </a:p>
        </p:txBody>
      </p:sp>
      <p:cxnSp>
        <p:nvCxnSpPr>
          <p:cNvPr id="1537" name="Google Shape;1537;p42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8" name="Google Shape;1538;p42"/>
          <p:cNvGrpSpPr/>
          <p:nvPr/>
        </p:nvGrpSpPr>
        <p:grpSpPr>
          <a:xfrm>
            <a:off x="1602447" y="439244"/>
            <a:ext cx="351315" cy="351050"/>
            <a:chOff x="1413250" y="2680675"/>
            <a:chExt cx="297750" cy="297525"/>
          </a:xfrm>
        </p:grpSpPr>
        <p:sp>
          <p:nvSpPr>
            <p:cNvPr id="1539" name="Google Shape;1539;p42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3" name="Google Shape;15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800" y="1348388"/>
            <a:ext cx="4876925" cy="10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800" y="3187075"/>
            <a:ext cx="4447750" cy="118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50" y="944625"/>
            <a:ext cx="3041456" cy="18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50" y="2848625"/>
            <a:ext cx="3039038" cy="18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3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 DE DATOS</a:t>
            </a:r>
            <a:endParaRPr/>
          </a:p>
        </p:txBody>
      </p:sp>
      <p:cxnSp>
        <p:nvCxnSpPr>
          <p:cNvPr id="1552" name="Google Shape;1552;p43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3" name="Google Shape;1553;p43"/>
          <p:cNvGrpSpPr/>
          <p:nvPr/>
        </p:nvGrpSpPr>
        <p:grpSpPr>
          <a:xfrm>
            <a:off x="1602447" y="439244"/>
            <a:ext cx="351315" cy="351050"/>
            <a:chOff x="1413250" y="2680675"/>
            <a:chExt cx="297750" cy="297525"/>
          </a:xfrm>
        </p:grpSpPr>
        <p:sp>
          <p:nvSpPr>
            <p:cNvPr id="1554" name="Google Shape;1554;p43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58" name="Google Shape;15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75" y="1107100"/>
            <a:ext cx="4004725" cy="3040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9" name="Google Shape;15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237" y="1107100"/>
            <a:ext cx="3891913" cy="3040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44"/>
          <p:cNvSpPr txBox="1"/>
          <p:nvPr>
            <p:ph type="title"/>
          </p:nvPr>
        </p:nvSpPr>
        <p:spPr>
          <a:xfrm>
            <a:off x="720000" y="328431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COMUNIDADES</a:t>
            </a:r>
            <a:r>
              <a:rPr lang="en"/>
              <a:t> DEL 2000</a:t>
            </a:r>
            <a:endParaRPr/>
          </a:p>
        </p:txBody>
      </p:sp>
      <p:cxnSp>
        <p:nvCxnSpPr>
          <p:cNvPr id="1565" name="Google Shape;1565;p44"/>
          <p:cNvCxnSpPr/>
          <p:nvPr/>
        </p:nvCxnSpPr>
        <p:spPr>
          <a:xfrm>
            <a:off x="918450" y="896700"/>
            <a:ext cx="73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6" name="Google Shape;15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625" y="999950"/>
            <a:ext cx="6440074" cy="39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ian Crude Oil Investing Project Proposal by Slidesgo">
  <a:themeElements>
    <a:clrScheme name="Simple Light">
      <a:dk1>
        <a:srgbClr val="191919"/>
      </a:dk1>
      <a:lt1>
        <a:srgbClr val="FFFFFF"/>
      </a:lt1>
      <a:dk2>
        <a:srgbClr val="979797"/>
      </a:dk2>
      <a:lt2>
        <a:srgbClr val="498BDD"/>
      </a:lt2>
      <a:accent1>
        <a:srgbClr val="D4413C"/>
      </a:accent1>
      <a:accent2>
        <a:srgbClr val="F9A738"/>
      </a:accent2>
      <a:accent3>
        <a:srgbClr val="F8F8F8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