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7000" dirty="0" smtClean="0"/>
              <a:t>El monopolio</a:t>
            </a:r>
            <a:endParaRPr lang="es-CO" sz="7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62056" y="4754880"/>
            <a:ext cx="3765177" cy="1036320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De:</a:t>
            </a:r>
          </a:p>
          <a:p>
            <a:r>
              <a:rPr lang="es-MX" dirty="0" err="1" smtClean="0"/>
              <a:t>Jhonatan</a:t>
            </a:r>
            <a:r>
              <a:rPr lang="es-MX" dirty="0" smtClean="0"/>
              <a:t> Marín Gómez</a:t>
            </a:r>
            <a:endParaRPr lang="es-CO" dirty="0"/>
          </a:p>
          <a:p>
            <a:r>
              <a:rPr lang="es-MX" dirty="0" smtClean="0"/>
              <a:t>Sergio Vargas Correa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504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Algunas empresas que implementan practicas monopolistas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 &amp; g</a:t>
            </a:r>
          </a:p>
          <a:p>
            <a:r>
              <a:rPr lang="es-CO" dirty="0" smtClean="0"/>
              <a:t>Bimbo</a:t>
            </a:r>
          </a:p>
          <a:p>
            <a:r>
              <a:rPr lang="es-CO" smtClean="0"/>
              <a:t>quanta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2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/>
              <a:t>¿</a:t>
            </a:r>
            <a:r>
              <a:rPr lang="es-MX" sz="5400" dirty="0" smtClean="0"/>
              <a:t>Qué es el monopolio?</a:t>
            </a:r>
            <a:endParaRPr lang="es-CO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El monopolio es una estructura de mercado</a:t>
            </a:r>
          </a:p>
          <a:p>
            <a:r>
              <a:rPr lang="es-MX" sz="3200" dirty="0" smtClean="0"/>
              <a:t>Se caracteriza por ser el tipo de mercado en donde solo una empresa ofrece un bien o servicio</a:t>
            </a:r>
          </a:p>
          <a:p>
            <a:r>
              <a:rPr lang="es-MX" sz="3200" dirty="0" smtClean="0"/>
              <a:t>Por ende se puede decir que dicha empresa domina todo el mercado de oferta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13356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8429970" cy="1636643"/>
          </a:xfrm>
        </p:spPr>
        <p:txBody>
          <a:bodyPr>
            <a:normAutofit/>
          </a:bodyPr>
          <a:lstStyle/>
          <a:p>
            <a:r>
              <a:rPr lang="es-MX" sz="5400" dirty="0" smtClean="0"/>
              <a:t>características</a:t>
            </a:r>
            <a:endParaRPr lang="es-CO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325757"/>
            <a:ext cx="9905998" cy="4094921"/>
          </a:xfrm>
        </p:spPr>
        <p:txBody>
          <a:bodyPr>
            <a:normAutofit lnSpcReduction="10000"/>
          </a:bodyPr>
          <a:lstStyle/>
          <a:p>
            <a:r>
              <a:rPr lang="es-MX" sz="3200" dirty="0" smtClean="0"/>
              <a:t>Posee un único producto-vendedor</a:t>
            </a:r>
          </a:p>
          <a:p>
            <a:r>
              <a:rPr lang="es-MX" sz="3200" dirty="0" smtClean="0"/>
              <a:t>El producto o vendedor influyen en el precio y cantidad del mercado</a:t>
            </a:r>
          </a:p>
          <a:p>
            <a:r>
              <a:rPr lang="es-MX" sz="3200" dirty="0" smtClean="0"/>
              <a:t>No existen bienes sustitutivos</a:t>
            </a:r>
          </a:p>
          <a:p>
            <a:r>
              <a:rPr lang="es-MX" sz="3200" dirty="0" smtClean="0"/>
              <a:t>Rígidas barreras de entrada al mercado</a:t>
            </a:r>
          </a:p>
          <a:p>
            <a:r>
              <a:rPr lang="es-MX" sz="3200" dirty="0" smtClean="0"/>
              <a:t>No existe movilidad perfecta en los factores de producción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428217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/>
              <a:t>causas</a:t>
            </a:r>
            <a:endParaRPr lang="es-CO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067339"/>
            <a:ext cx="9905998" cy="3723861"/>
          </a:xfrm>
        </p:spPr>
        <p:txBody>
          <a:bodyPr>
            <a:normAutofit/>
          </a:bodyPr>
          <a:lstStyle/>
          <a:p>
            <a:r>
              <a:rPr lang="es-MX" sz="3200" dirty="0" smtClean="0"/>
              <a:t>Cuando un productor/vendedor controlan exclusivamente el factor productivo</a:t>
            </a:r>
          </a:p>
          <a:p>
            <a:r>
              <a:rPr lang="es-MX" sz="3200" dirty="0" smtClean="0"/>
              <a:t>Cuando una o varias patentes son concedidas a un único productor</a:t>
            </a:r>
          </a:p>
          <a:p>
            <a:r>
              <a:rPr lang="es-MX" sz="3200" dirty="0" smtClean="0"/>
              <a:t>El estado controla la oferta</a:t>
            </a:r>
          </a:p>
          <a:p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80256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 smtClean="0"/>
              <a:t>tipos</a:t>
            </a:r>
            <a:endParaRPr lang="es-CO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 smtClean="0"/>
              <a:t>Puro</a:t>
            </a:r>
          </a:p>
          <a:p>
            <a:r>
              <a:rPr lang="es-MX" sz="3200" dirty="0" smtClean="0"/>
              <a:t>Natural</a:t>
            </a:r>
          </a:p>
          <a:p>
            <a:r>
              <a:rPr lang="es-MX" sz="3200" dirty="0" smtClean="0"/>
              <a:t>Artificial</a:t>
            </a:r>
          </a:p>
          <a:p>
            <a:r>
              <a:rPr lang="es-MX" sz="3200" dirty="0" smtClean="0"/>
              <a:t>Discriminador de precios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26493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/>
              <a:t>consecuencias</a:t>
            </a:r>
            <a:endParaRPr lang="es-CO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977887"/>
            <a:ext cx="9905998" cy="4323522"/>
          </a:xfrm>
        </p:spPr>
        <p:txBody>
          <a:bodyPr>
            <a:normAutofit lnSpcReduction="10000"/>
          </a:bodyPr>
          <a:lstStyle/>
          <a:p>
            <a:r>
              <a:rPr lang="es-MX" sz="3200" dirty="0" smtClean="0"/>
              <a:t>El monopolio puede actuar bajo su propia cuenta e interés</a:t>
            </a:r>
          </a:p>
          <a:p>
            <a:r>
              <a:rPr lang="es-MX" sz="3200" dirty="0" smtClean="0"/>
              <a:t>Solo puede ser limitado y o condicionado por la demanda</a:t>
            </a:r>
          </a:p>
          <a:p>
            <a:r>
              <a:rPr lang="es-MX" sz="3200" dirty="0" smtClean="0"/>
              <a:t>Venderá sus productos a un mayor precio y a menor cantidad</a:t>
            </a:r>
          </a:p>
          <a:p>
            <a:r>
              <a:rPr lang="es-MX" sz="3200" dirty="0" smtClean="0"/>
              <a:t>Produce daño a los consumidores que tienen que comprar los productos a altos precios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55451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/>
              <a:t>ventajas</a:t>
            </a:r>
            <a:endParaRPr lang="es-CO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sz="3200" dirty="0" smtClean="0"/>
              <a:t>Se pueden producir productos a grandes escalas y aumentar el rendimiento de las diferentes innovaciones en el área de la tecnología</a:t>
            </a:r>
          </a:p>
          <a:p>
            <a:r>
              <a:rPr lang="es-MX" sz="3200" dirty="0" smtClean="0"/>
              <a:t>Se reducen los costos de producción de las empresas</a:t>
            </a:r>
          </a:p>
          <a:p>
            <a:r>
              <a:rPr lang="es-MX" sz="3200" dirty="0" smtClean="0"/>
              <a:t>Son capaces de eliminar los excesos de capacidad de las empresas</a:t>
            </a:r>
          </a:p>
          <a:p>
            <a:r>
              <a:rPr lang="es-MX" sz="3200" dirty="0" smtClean="0"/>
              <a:t>Evitan la competencia desproporcional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18473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/>
              <a:t>desventajas</a:t>
            </a:r>
            <a:endParaRPr lang="es-CO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Explotación al consumidor</a:t>
            </a:r>
          </a:p>
          <a:p>
            <a:r>
              <a:rPr lang="es-MX" dirty="0" smtClean="0"/>
              <a:t>Baja eficacia en la gestión</a:t>
            </a:r>
          </a:p>
          <a:p>
            <a:r>
              <a:rPr lang="es-MX" dirty="0" smtClean="0"/>
              <a:t>Competencia desleal a los pequeños productores y a personas de bajos recursos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 smtClean="0"/>
              <a:t>ejemplos</a:t>
            </a:r>
            <a:endParaRPr lang="es-CO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Microsoft</a:t>
            </a:r>
          </a:p>
          <a:p>
            <a:r>
              <a:rPr lang="es-CO" sz="2400" dirty="0" smtClean="0"/>
              <a:t>La Nacional De Chocolates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50516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256</TotalTime>
  <Words>253</Words>
  <Application>Microsoft Office PowerPoint</Application>
  <PresentationFormat>Panorámica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Malla</vt:lpstr>
      <vt:lpstr>El monopolio</vt:lpstr>
      <vt:lpstr>¿Qué es el monopolio?</vt:lpstr>
      <vt:lpstr>características</vt:lpstr>
      <vt:lpstr>causas</vt:lpstr>
      <vt:lpstr>tipos</vt:lpstr>
      <vt:lpstr>consecuencias</vt:lpstr>
      <vt:lpstr>ventajas</vt:lpstr>
      <vt:lpstr>desventajas</vt:lpstr>
      <vt:lpstr>ejemplos</vt:lpstr>
      <vt:lpstr>Algunas empresas que implementan practicas monopolistas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monopolio</dc:title>
  <dc:creator>USUARIO</dc:creator>
  <cp:lastModifiedBy>JHONATAN MARIN</cp:lastModifiedBy>
  <cp:revision>10</cp:revision>
  <dcterms:created xsi:type="dcterms:W3CDTF">2019-09-13T16:51:53Z</dcterms:created>
  <dcterms:modified xsi:type="dcterms:W3CDTF">2019-09-25T16:33:52Z</dcterms:modified>
</cp:coreProperties>
</file>