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LA DESERCIÓN ESTUDIANTÍL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 investigativa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59243" y="2310714"/>
            <a:ext cx="9601200" cy="3581400"/>
          </a:xfrm>
        </p:spPr>
        <p:txBody>
          <a:bodyPr>
            <a:normAutofit/>
          </a:bodyPr>
          <a:lstStyle/>
          <a:p>
            <a:r>
              <a:rPr lang="es-CO" dirty="0"/>
              <a:t>¿Cómo han influido los métodos contra la deserción en la </a:t>
            </a:r>
            <a:r>
              <a:rPr lang="es-CO" dirty="0" smtClean="0"/>
              <a:t>universidad?</a:t>
            </a:r>
            <a:endParaRPr lang="es-CO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49634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La deserción estudiantil es un problema que ha afectado a la universidad desde la apertura de la misma, </a:t>
            </a:r>
            <a:r>
              <a:rPr lang="es-CO" dirty="0" smtClean="0"/>
              <a:t>identificar como influyen los métodos de </a:t>
            </a:r>
            <a:r>
              <a:rPr lang="es-CO" dirty="0"/>
              <a:t>prevención con sus falencias y aciertos</a:t>
            </a:r>
            <a:r>
              <a:rPr lang="es-CO" dirty="0" smtClean="0"/>
              <a:t> ayudaran a refinar </a:t>
            </a:r>
            <a:r>
              <a:rPr lang="es-CO" smtClean="0"/>
              <a:t>dichos métodos</a:t>
            </a:r>
            <a:r>
              <a:rPr lang="es-CO" smtClean="0"/>
              <a:t>.</a:t>
            </a:r>
            <a:endParaRPr lang="es-CO" dirty="0"/>
          </a:p>
          <a:p>
            <a:endParaRPr lang="es-CO" dirty="0"/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B0F0"/>
                </a:solidFill>
              </a:rPr>
              <a:t>Expulsión y, deserción son cosas </a:t>
            </a:r>
            <a:r>
              <a:rPr lang="es-CO" dirty="0" smtClean="0">
                <a:solidFill>
                  <a:srgbClr val="00B0F0"/>
                </a:solidFill>
              </a:rPr>
              <a:t>diferentes, cada una con distintas variables y por tanto se debe tratar solo una de las dos para poder delimitar bien la investigación.</a:t>
            </a:r>
            <a:endParaRPr lang="es-CO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B0F0"/>
                </a:solidFill>
              </a:rPr>
              <a:t>El planteamiento del problema no esta muy relacionado con la pregunta principal, en la pregunta se da a entender que van a investigar </a:t>
            </a:r>
            <a:r>
              <a:rPr lang="es-CO" dirty="0" smtClean="0">
                <a:solidFill>
                  <a:srgbClr val="00B0F0"/>
                </a:solidFill>
              </a:rPr>
              <a:t>métodos </a:t>
            </a:r>
            <a:r>
              <a:rPr lang="es-CO" dirty="0">
                <a:solidFill>
                  <a:srgbClr val="00B0F0"/>
                </a:solidFill>
              </a:rPr>
              <a:t>contra la deserción que ya se han </a:t>
            </a:r>
            <a:r>
              <a:rPr lang="es-CO" dirty="0" smtClean="0">
                <a:solidFill>
                  <a:srgbClr val="00B0F0"/>
                </a:solidFill>
              </a:rPr>
              <a:t>implementado y encontrar sus falencias.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00B0F0"/>
                </a:solidFill>
              </a:rPr>
              <a:t>Se está dando por hecho que es un problema grave en la universidad, el como afecta a la deserción estudiantil a la universidad podría ser por si mismo un proyecto de investigación, por lo que es un tema muy amplio que probablemente aún es muy difuso, y dificultaría la investigación, por lo que guiarse por esto puede no ser lo más factible. </a:t>
            </a:r>
            <a:endParaRPr lang="es-C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7" y="1723697"/>
            <a:ext cx="8361229" cy="3056363"/>
          </a:xfrm>
        </p:spPr>
        <p:txBody>
          <a:bodyPr/>
          <a:lstStyle/>
          <a:p>
            <a:r>
              <a:rPr lang="es-CO" dirty="0"/>
              <a:t>PLANTEAMIENTO DEL PROBLEMA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333906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85000" lnSpcReduction="10000"/>
          </a:bodyPr>
          <a:lstStyle/>
          <a:p>
            <a:r>
              <a:rPr lang="es-CO" dirty="0"/>
              <a:t>Descubrir las cifras de aprovechamiento de los recursos que la universidad destina a la prevención de la deserción.</a:t>
            </a:r>
          </a:p>
          <a:p>
            <a:pPr marL="0" indent="0">
              <a:buNone/>
            </a:pPr>
            <a:r>
              <a:rPr lang="es-CO" dirty="0">
                <a:solidFill>
                  <a:srgbClr val="00B0F0"/>
                </a:solidFill>
              </a:rPr>
              <a:t>* “descubrir” es algo que nadie sabe? se perdió ? Y la frase “cifras de aprovechamiento de los recursos” es algo redundante y poco clara. </a:t>
            </a:r>
          </a:p>
          <a:p>
            <a:r>
              <a:rPr lang="es-CO" dirty="0"/>
              <a:t>Buscar soluciones recursivas que junto con los métodos implementados por los entes universitarios contribuyan al mejoramiento académico de los estudiantes.</a:t>
            </a:r>
          </a:p>
          <a:p>
            <a:pPr marL="0" indent="0">
              <a:buNone/>
            </a:pPr>
            <a:r>
              <a:rPr lang="es-CO" dirty="0">
                <a:solidFill>
                  <a:srgbClr val="00B0F0"/>
                </a:solidFill>
              </a:rPr>
              <a:t>* No se esta centrando en el tema de la deserción, según su pregunta principal se busca disminuir o eliminar la deserción, no mejorar el rendimiento académico. </a:t>
            </a:r>
          </a:p>
          <a:p>
            <a:r>
              <a:rPr lang="es-CO" dirty="0"/>
              <a:t>Promover y fortalecer las soluciones ya implementadas por la universidad en contra de la deserción </a:t>
            </a:r>
          </a:p>
          <a:p>
            <a:pPr marL="0" indent="0">
              <a:buNone/>
            </a:pPr>
            <a:r>
              <a:rPr lang="es-CO" dirty="0">
                <a:solidFill>
                  <a:srgbClr val="00B0F0"/>
                </a:solidFill>
              </a:rPr>
              <a:t>* Se dice principalmente que van a investigar como ha influido los métodos contra la deserción en la universidad, aun no se da por sentado que sea soluciones adecuadas para la deserción. </a:t>
            </a:r>
          </a:p>
        </p:txBody>
      </p:sp>
    </p:spTree>
    <p:extLst>
      <p:ext uri="{BB962C8B-B14F-4D97-AF65-F5344CB8AC3E}">
        <p14:creationId xmlns:p14="http://schemas.microsoft.com/office/powerpoint/2010/main" val="256165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73643"/>
            <a:ext cx="9601200" cy="3581400"/>
          </a:xfrm>
        </p:spPr>
        <p:txBody>
          <a:bodyPr>
            <a:normAutofit fontScale="92500"/>
          </a:bodyPr>
          <a:lstStyle/>
          <a:p>
            <a:r>
              <a:rPr lang="es-CO" dirty="0"/>
              <a:t>¿Cómo han influido los métodos contra la deserción en la universidad y por qué sigue presente</a:t>
            </a:r>
            <a:r>
              <a:rPr lang="es-CO" dirty="0" smtClean="0"/>
              <a:t>?</a:t>
            </a:r>
          </a:p>
          <a:p>
            <a:r>
              <a:rPr lang="es-CO" dirty="0" smtClean="0">
                <a:solidFill>
                  <a:srgbClr val="00B0F0"/>
                </a:solidFill>
              </a:rPr>
              <a:t>El fin de la investigación no debe ser hallar la manera de erradicar para siempre la deserción.</a:t>
            </a:r>
            <a:endParaRPr lang="es-CO" dirty="0">
              <a:solidFill>
                <a:srgbClr val="00B0F0"/>
              </a:solidFill>
            </a:endParaRPr>
          </a:p>
          <a:p>
            <a:r>
              <a:rPr lang="es-CO" dirty="0"/>
              <a:t>¿ que recursos académicos proporciona la universidad en pro de la disminución de la deserción académica, y por que estas practicas no funcionan de la manera esperada? </a:t>
            </a:r>
          </a:p>
          <a:p>
            <a:r>
              <a:rPr lang="es-CO" dirty="0" smtClean="0">
                <a:solidFill>
                  <a:srgbClr val="00B0F0"/>
                </a:solidFill>
              </a:rPr>
              <a:t>Similar a la pregunta anterior, se siente redundante.</a:t>
            </a:r>
            <a:endParaRPr lang="es-CO" dirty="0" smtClean="0"/>
          </a:p>
          <a:p>
            <a:r>
              <a:rPr lang="es-CO" dirty="0" smtClean="0"/>
              <a:t>¿ </a:t>
            </a:r>
            <a:r>
              <a:rPr lang="es-CO" dirty="0"/>
              <a:t>que debería hacer la universidad para mejorar la eficacia de los métodos que implementa para contrarrestar la deserción académica</a:t>
            </a:r>
            <a:r>
              <a:rPr lang="es-CO" dirty="0" smtClean="0"/>
              <a:t>?</a:t>
            </a:r>
          </a:p>
          <a:p>
            <a:r>
              <a:rPr lang="es-CO" dirty="0" smtClean="0">
                <a:solidFill>
                  <a:srgbClr val="00B0F0"/>
                </a:solidFill>
              </a:rPr>
              <a:t>Suena exactamente como la pregunta principal de la investigación.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486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C61FA-FF70-455D-AAB1-52DBFF11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00897"/>
            <a:ext cx="9601200" cy="48665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B0F0"/>
                </a:solidFill>
              </a:rPr>
              <a:t>El tema de la deserción en todas las carreras llega a ser muy amplio porque tiene sus particularidades en cada una. Recomiendo centrar mas el foco de investigación, tal vez a alguna facultad o escuela en </a:t>
            </a:r>
            <a:r>
              <a:rPr lang="es-ES">
                <a:solidFill>
                  <a:srgbClr val="00B0F0"/>
                </a:solidFill>
              </a:rPr>
              <a:t>especifico</a:t>
            </a:r>
            <a:r>
              <a:rPr lang="es-ES" smtClean="0">
                <a:solidFill>
                  <a:srgbClr val="00B0F0"/>
                </a:solidFill>
              </a:rPr>
              <a:t>.</a:t>
            </a:r>
            <a:endParaRPr lang="es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914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207</TotalTime>
  <Words>497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LA DESERCIÓN ESTUDIANTÍL</vt:lpstr>
      <vt:lpstr>Pregunta investigativa</vt:lpstr>
      <vt:lpstr>Descripción del problema</vt:lpstr>
      <vt:lpstr>PLANTEAMIENTO DEL PROBLEMA DE INVESTIGACIÓN</vt:lpstr>
      <vt:lpstr>Objetivos</vt:lpstr>
      <vt:lpstr>Preguntas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JHONATAN MARIN</dc:creator>
  <cp:lastModifiedBy>USUARIO</cp:lastModifiedBy>
  <cp:revision>26</cp:revision>
  <dcterms:created xsi:type="dcterms:W3CDTF">2019-08-29T16:02:35Z</dcterms:created>
  <dcterms:modified xsi:type="dcterms:W3CDTF">2019-10-08T18:16:47Z</dcterms:modified>
</cp:coreProperties>
</file>