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D2DFF-E2EE-4923-9659-45AF2F6663CA}" type="doc">
      <dgm:prSet loTypeId="urn:microsoft.com/office/officeart/2005/8/layout/cycle1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9EE2BB-F40D-42F3-9F45-A7E6A74524EE}">
      <dgm:prSet/>
      <dgm:spPr/>
      <dgm:t>
        <a:bodyPr/>
        <a:lstStyle/>
        <a:p>
          <a:r>
            <a:rPr lang="uk-UA"/>
            <a:t>Розваги</a:t>
          </a:r>
          <a:endParaRPr lang="en-US"/>
        </a:p>
      </dgm:t>
    </dgm:pt>
    <dgm:pt modelId="{DD0B5F5B-D37D-450D-9FF8-BA63E04749DF}" type="parTrans" cxnId="{E62993A5-AC64-40E1-ACD7-11813EA5631B}">
      <dgm:prSet/>
      <dgm:spPr/>
      <dgm:t>
        <a:bodyPr/>
        <a:lstStyle/>
        <a:p>
          <a:endParaRPr lang="en-US"/>
        </a:p>
      </dgm:t>
    </dgm:pt>
    <dgm:pt modelId="{43DACE01-93EF-4D71-978A-13CF60E9F5C5}" type="sibTrans" cxnId="{E62993A5-AC64-40E1-ACD7-11813EA5631B}">
      <dgm:prSet/>
      <dgm:spPr/>
      <dgm:t>
        <a:bodyPr/>
        <a:lstStyle/>
        <a:p>
          <a:endParaRPr lang="en-US"/>
        </a:p>
      </dgm:t>
    </dgm:pt>
    <dgm:pt modelId="{82FE4BE2-0A48-4DC2-A097-AE9DD3084796}">
      <dgm:prSet/>
      <dgm:spPr/>
      <dgm:t>
        <a:bodyPr/>
        <a:lstStyle/>
        <a:p>
          <a:r>
            <a:rPr lang="uk-UA"/>
            <a:t>Об</a:t>
          </a:r>
          <a:r>
            <a:rPr lang="en-US"/>
            <a:t>’</a:t>
          </a:r>
          <a:r>
            <a:rPr lang="uk-UA"/>
            <a:t>єднання</a:t>
          </a:r>
          <a:endParaRPr lang="en-US"/>
        </a:p>
      </dgm:t>
    </dgm:pt>
    <dgm:pt modelId="{8E5D5E24-675F-4B9F-8B00-FFE7B17C0141}" type="parTrans" cxnId="{DDF98108-8873-4306-9E8D-C56ED2983F92}">
      <dgm:prSet/>
      <dgm:spPr/>
      <dgm:t>
        <a:bodyPr/>
        <a:lstStyle/>
        <a:p>
          <a:endParaRPr lang="en-US"/>
        </a:p>
      </dgm:t>
    </dgm:pt>
    <dgm:pt modelId="{3D37920C-1F00-42BC-8DC6-06A9DA0C9B65}" type="sibTrans" cxnId="{DDF98108-8873-4306-9E8D-C56ED2983F92}">
      <dgm:prSet/>
      <dgm:spPr/>
      <dgm:t>
        <a:bodyPr/>
        <a:lstStyle/>
        <a:p>
          <a:endParaRPr lang="en-US"/>
        </a:p>
      </dgm:t>
    </dgm:pt>
    <dgm:pt modelId="{1E544228-9F3E-4171-933B-1343766D6435}">
      <dgm:prSet/>
      <dgm:spPr/>
      <dgm:t>
        <a:bodyPr/>
        <a:lstStyle/>
        <a:p>
          <a:r>
            <a:rPr lang="uk-UA"/>
            <a:t>Розробка</a:t>
          </a:r>
          <a:endParaRPr lang="en-US"/>
        </a:p>
      </dgm:t>
    </dgm:pt>
    <dgm:pt modelId="{687BCD45-D3B9-4F10-84C6-8A94E5794BA9}" type="parTrans" cxnId="{E28FA349-D26D-4FB9-8146-83841369316E}">
      <dgm:prSet/>
      <dgm:spPr/>
      <dgm:t>
        <a:bodyPr/>
        <a:lstStyle/>
        <a:p>
          <a:endParaRPr lang="en-US"/>
        </a:p>
      </dgm:t>
    </dgm:pt>
    <dgm:pt modelId="{B7B9BC29-C49A-4EA0-9A9E-2936A65ECC70}" type="sibTrans" cxnId="{E28FA349-D26D-4FB9-8146-83841369316E}">
      <dgm:prSet/>
      <dgm:spPr/>
      <dgm:t>
        <a:bodyPr/>
        <a:lstStyle/>
        <a:p>
          <a:endParaRPr lang="en-US"/>
        </a:p>
      </dgm:t>
    </dgm:pt>
    <dgm:pt modelId="{838B5B01-72AD-46D3-BA5F-EEC1221342FC}" type="pres">
      <dgm:prSet presAssocID="{4D3D2DFF-E2EE-4923-9659-45AF2F6663CA}" presName="cycle" presStyleCnt="0">
        <dgm:presLayoutVars>
          <dgm:dir/>
          <dgm:resizeHandles val="exact"/>
        </dgm:presLayoutVars>
      </dgm:prSet>
      <dgm:spPr/>
    </dgm:pt>
    <dgm:pt modelId="{6F5A2787-55ED-41CC-92FB-5D6C8D5BD008}" type="pres">
      <dgm:prSet presAssocID="{F19EE2BB-F40D-42F3-9F45-A7E6A74524EE}" presName="dummy" presStyleCnt="0"/>
      <dgm:spPr/>
    </dgm:pt>
    <dgm:pt modelId="{D7CB3063-596E-4477-9A77-DD072C6E7A1D}" type="pres">
      <dgm:prSet presAssocID="{F19EE2BB-F40D-42F3-9F45-A7E6A74524EE}" presName="node" presStyleLbl="revTx" presStyleIdx="0" presStyleCnt="3">
        <dgm:presLayoutVars>
          <dgm:bulletEnabled val="1"/>
        </dgm:presLayoutVars>
      </dgm:prSet>
      <dgm:spPr/>
    </dgm:pt>
    <dgm:pt modelId="{5F64D4BA-5F2A-459F-A0D3-B5D52B552CC0}" type="pres">
      <dgm:prSet presAssocID="{43DACE01-93EF-4D71-978A-13CF60E9F5C5}" presName="sibTrans" presStyleLbl="node1" presStyleIdx="0" presStyleCnt="3"/>
      <dgm:spPr/>
    </dgm:pt>
    <dgm:pt modelId="{DA1B1DAA-8E82-4CBB-B9FF-80008B71D65E}" type="pres">
      <dgm:prSet presAssocID="{82FE4BE2-0A48-4DC2-A097-AE9DD3084796}" presName="dummy" presStyleCnt="0"/>
      <dgm:spPr/>
    </dgm:pt>
    <dgm:pt modelId="{CC4F6A73-99E6-4550-BAC2-A5F9FEC52BF9}" type="pres">
      <dgm:prSet presAssocID="{82FE4BE2-0A48-4DC2-A097-AE9DD3084796}" presName="node" presStyleLbl="revTx" presStyleIdx="1" presStyleCnt="3">
        <dgm:presLayoutVars>
          <dgm:bulletEnabled val="1"/>
        </dgm:presLayoutVars>
      </dgm:prSet>
      <dgm:spPr/>
    </dgm:pt>
    <dgm:pt modelId="{2C87108D-6CCC-4B85-9030-A374B169A2F6}" type="pres">
      <dgm:prSet presAssocID="{3D37920C-1F00-42BC-8DC6-06A9DA0C9B65}" presName="sibTrans" presStyleLbl="node1" presStyleIdx="1" presStyleCnt="3"/>
      <dgm:spPr/>
    </dgm:pt>
    <dgm:pt modelId="{CE583DBE-848C-49DC-8FF9-C34207D5CA20}" type="pres">
      <dgm:prSet presAssocID="{1E544228-9F3E-4171-933B-1343766D6435}" presName="dummy" presStyleCnt="0"/>
      <dgm:spPr/>
    </dgm:pt>
    <dgm:pt modelId="{50A469C8-99C9-4ECD-B0CF-2EDD4E0581DD}" type="pres">
      <dgm:prSet presAssocID="{1E544228-9F3E-4171-933B-1343766D6435}" presName="node" presStyleLbl="revTx" presStyleIdx="2" presStyleCnt="3">
        <dgm:presLayoutVars>
          <dgm:bulletEnabled val="1"/>
        </dgm:presLayoutVars>
      </dgm:prSet>
      <dgm:spPr/>
    </dgm:pt>
    <dgm:pt modelId="{7204E5CF-07CB-437C-AE55-9424C2E85E25}" type="pres">
      <dgm:prSet presAssocID="{B7B9BC29-C49A-4EA0-9A9E-2936A65ECC70}" presName="sibTrans" presStyleLbl="node1" presStyleIdx="2" presStyleCnt="3"/>
      <dgm:spPr/>
    </dgm:pt>
  </dgm:ptLst>
  <dgm:cxnLst>
    <dgm:cxn modelId="{0C41D605-46F4-4796-AC1C-46A4B8822196}" type="presOf" srcId="{4D3D2DFF-E2EE-4923-9659-45AF2F6663CA}" destId="{838B5B01-72AD-46D3-BA5F-EEC1221342FC}" srcOrd="0" destOrd="0" presId="urn:microsoft.com/office/officeart/2005/8/layout/cycle1"/>
    <dgm:cxn modelId="{DDF98108-8873-4306-9E8D-C56ED2983F92}" srcId="{4D3D2DFF-E2EE-4923-9659-45AF2F6663CA}" destId="{82FE4BE2-0A48-4DC2-A097-AE9DD3084796}" srcOrd="1" destOrd="0" parTransId="{8E5D5E24-675F-4B9F-8B00-FFE7B17C0141}" sibTransId="{3D37920C-1F00-42BC-8DC6-06A9DA0C9B65}"/>
    <dgm:cxn modelId="{27296734-33C1-478E-AA21-4D1704DF0DE6}" type="presOf" srcId="{F19EE2BB-F40D-42F3-9F45-A7E6A74524EE}" destId="{D7CB3063-596E-4477-9A77-DD072C6E7A1D}" srcOrd="0" destOrd="0" presId="urn:microsoft.com/office/officeart/2005/8/layout/cycle1"/>
    <dgm:cxn modelId="{E28FA349-D26D-4FB9-8146-83841369316E}" srcId="{4D3D2DFF-E2EE-4923-9659-45AF2F6663CA}" destId="{1E544228-9F3E-4171-933B-1343766D6435}" srcOrd="2" destOrd="0" parTransId="{687BCD45-D3B9-4F10-84C6-8A94E5794BA9}" sibTransId="{B7B9BC29-C49A-4EA0-9A9E-2936A65ECC70}"/>
    <dgm:cxn modelId="{D79983A5-BAF8-46EB-8692-A0E0F4C9FC1B}" type="presOf" srcId="{1E544228-9F3E-4171-933B-1343766D6435}" destId="{50A469C8-99C9-4ECD-B0CF-2EDD4E0581DD}" srcOrd="0" destOrd="0" presId="urn:microsoft.com/office/officeart/2005/8/layout/cycle1"/>
    <dgm:cxn modelId="{E62993A5-AC64-40E1-ACD7-11813EA5631B}" srcId="{4D3D2DFF-E2EE-4923-9659-45AF2F6663CA}" destId="{F19EE2BB-F40D-42F3-9F45-A7E6A74524EE}" srcOrd="0" destOrd="0" parTransId="{DD0B5F5B-D37D-450D-9FF8-BA63E04749DF}" sibTransId="{43DACE01-93EF-4D71-978A-13CF60E9F5C5}"/>
    <dgm:cxn modelId="{DC336DAC-FFCD-4624-8782-D682AD6B4431}" type="presOf" srcId="{B7B9BC29-C49A-4EA0-9A9E-2936A65ECC70}" destId="{7204E5CF-07CB-437C-AE55-9424C2E85E25}" srcOrd="0" destOrd="0" presId="urn:microsoft.com/office/officeart/2005/8/layout/cycle1"/>
    <dgm:cxn modelId="{6930BDB8-2E46-4EE6-9A4E-818FCE13E250}" type="presOf" srcId="{43DACE01-93EF-4D71-978A-13CF60E9F5C5}" destId="{5F64D4BA-5F2A-459F-A0D3-B5D52B552CC0}" srcOrd="0" destOrd="0" presId="urn:microsoft.com/office/officeart/2005/8/layout/cycle1"/>
    <dgm:cxn modelId="{6D47B1F1-9CB7-43E6-826F-D88F31A72F4F}" type="presOf" srcId="{82FE4BE2-0A48-4DC2-A097-AE9DD3084796}" destId="{CC4F6A73-99E6-4550-BAC2-A5F9FEC52BF9}" srcOrd="0" destOrd="0" presId="urn:microsoft.com/office/officeart/2005/8/layout/cycle1"/>
    <dgm:cxn modelId="{16D374F5-0F0A-48A6-9FF8-9455A42244ED}" type="presOf" srcId="{3D37920C-1F00-42BC-8DC6-06A9DA0C9B65}" destId="{2C87108D-6CCC-4B85-9030-A374B169A2F6}" srcOrd="0" destOrd="0" presId="urn:microsoft.com/office/officeart/2005/8/layout/cycle1"/>
    <dgm:cxn modelId="{471EB0A5-C132-43BF-8589-8D310870DDA2}" type="presParOf" srcId="{838B5B01-72AD-46D3-BA5F-EEC1221342FC}" destId="{6F5A2787-55ED-41CC-92FB-5D6C8D5BD008}" srcOrd="0" destOrd="0" presId="urn:microsoft.com/office/officeart/2005/8/layout/cycle1"/>
    <dgm:cxn modelId="{BD0BCE98-D31D-4BAC-9DB2-82643E6C5C8B}" type="presParOf" srcId="{838B5B01-72AD-46D3-BA5F-EEC1221342FC}" destId="{D7CB3063-596E-4477-9A77-DD072C6E7A1D}" srcOrd="1" destOrd="0" presId="urn:microsoft.com/office/officeart/2005/8/layout/cycle1"/>
    <dgm:cxn modelId="{5E45DB47-2DCD-4FCD-AC91-46B1144075A0}" type="presParOf" srcId="{838B5B01-72AD-46D3-BA5F-EEC1221342FC}" destId="{5F64D4BA-5F2A-459F-A0D3-B5D52B552CC0}" srcOrd="2" destOrd="0" presId="urn:microsoft.com/office/officeart/2005/8/layout/cycle1"/>
    <dgm:cxn modelId="{B66DDAD5-8518-4178-8B26-FF18CE3E171A}" type="presParOf" srcId="{838B5B01-72AD-46D3-BA5F-EEC1221342FC}" destId="{DA1B1DAA-8E82-4CBB-B9FF-80008B71D65E}" srcOrd="3" destOrd="0" presId="urn:microsoft.com/office/officeart/2005/8/layout/cycle1"/>
    <dgm:cxn modelId="{FA55C5F8-D334-4C8B-8D5F-AE61F6B00B0F}" type="presParOf" srcId="{838B5B01-72AD-46D3-BA5F-EEC1221342FC}" destId="{CC4F6A73-99E6-4550-BAC2-A5F9FEC52BF9}" srcOrd="4" destOrd="0" presId="urn:microsoft.com/office/officeart/2005/8/layout/cycle1"/>
    <dgm:cxn modelId="{9B1716AC-7482-4CEC-8DE5-07E1B818990C}" type="presParOf" srcId="{838B5B01-72AD-46D3-BA5F-EEC1221342FC}" destId="{2C87108D-6CCC-4B85-9030-A374B169A2F6}" srcOrd="5" destOrd="0" presId="urn:microsoft.com/office/officeart/2005/8/layout/cycle1"/>
    <dgm:cxn modelId="{20A9809A-2C5C-4F15-8BB4-8A1E4A51E90C}" type="presParOf" srcId="{838B5B01-72AD-46D3-BA5F-EEC1221342FC}" destId="{CE583DBE-848C-49DC-8FF9-C34207D5CA20}" srcOrd="6" destOrd="0" presId="urn:microsoft.com/office/officeart/2005/8/layout/cycle1"/>
    <dgm:cxn modelId="{FD0A4E55-F754-4A05-BD3F-77A0583CB253}" type="presParOf" srcId="{838B5B01-72AD-46D3-BA5F-EEC1221342FC}" destId="{50A469C8-99C9-4ECD-B0CF-2EDD4E0581DD}" srcOrd="7" destOrd="0" presId="urn:microsoft.com/office/officeart/2005/8/layout/cycle1"/>
    <dgm:cxn modelId="{573DDC5F-A54C-422D-B506-0811FF16AB33}" type="presParOf" srcId="{838B5B01-72AD-46D3-BA5F-EEC1221342FC}" destId="{7204E5CF-07CB-437C-AE55-9424C2E85E2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3063-596E-4477-9A77-DD072C6E7A1D}">
      <dsp:nvSpPr>
        <dsp:cNvPr id="0" name=""/>
        <dsp:cNvSpPr/>
      </dsp:nvSpPr>
      <dsp:spPr>
        <a:xfrm>
          <a:off x="2821849" y="261531"/>
          <a:ext cx="1329965" cy="132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Розваги</a:t>
          </a:r>
          <a:endParaRPr lang="en-US" sz="1600" kern="1200"/>
        </a:p>
      </dsp:txBody>
      <dsp:txXfrm>
        <a:off x="2821849" y="261531"/>
        <a:ext cx="1329965" cy="1329965"/>
      </dsp:txXfrm>
    </dsp:sp>
    <dsp:sp modelId="{5F64D4BA-5F2A-459F-A0D3-B5D52B552CC0}">
      <dsp:nvSpPr>
        <dsp:cNvPr id="0" name=""/>
        <dsp:cNvSpPr/>
      </dsp:nvSpPr>
      <dsp:spPr>
        <a:xfrm>
          <a:off x="796195" y="-113"/>
          <a:ext cx="3144598" cy="3144598"/>
        </a:xfrm>
        <a:prstGeom prst="circularArrow">
          <a:avLst>
            <a:gd name="adj1" fmla="val 8247"/>
            <a:gd name="adj2" fmla="val 576015"/>
            <a:gd name="adj3" fmla="val 2964323"/>
            <a:gd name="adj4" fmla="val 5141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4F6A73-99E6-4550-BAC2-A5F9FEC52BF9}">
      <dsp:nvSpPr>
        <dsp:cNvPr id="0" name=""/>
        <dsp:cNvSpPr/>
      </dsp:nvSpPr>
      <dsp:spPr>
        <a:xfrm>
          <a:off x="1703512" y="2198547"/>
          <a:ext cx="1329965" cy="132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Об</a:t>
          </a:r>
          <a:r>
            <a:rPr lang="en-US" sz="1600" kern="1200"/>
            <a:t>’</a:t>
          </a:r>
          <a:r>
            <a:rPr lang="uk-UA" sz="1600" kern="1200"/>
            <a:t>єднання</a:t>
          </a:r>
          <a:endParaRPr lang="en-US" sz="1600" kern="1200"/>
        </a:p>
      </dsp:txBody>
      <dsp:txXfrm>
        <a:off x="1703512" y="2198547"/>
        <a:ext cx="1329965" cy="1329965"/>
      </dsp:txXfrm>
    </dsp:sp>
    <dsp:sp modelId="{2C87108D-6CCC-4B85-9030-A374B169A2F6}">
      <dsp:nvSpPr>
        <dsp:cNvPr id="0" name=""/>
        <dsp:cNvSpPr/>
      </dsp:nvSpPr>
      <dsp:spPr>
        <a:xfrm>
          <a:off x="796195" y="-113"/>
          <a:ext cx="3144598" cy="3144598"/>
        </a:xfrm>
        <a:prstGeom prst="circularArrow">
          <a:avLst>
            <a:gd name="adj1" fmla="val 8247"/>
            <a:gd name="adj2" fmla="val 576015"/>
            <a:gd name="adj3" fmla="val 10172575"/>
            <a:gd name="adj4" fmla="val 7259662"/>
            <a:gd name="adj5" fmla="val 962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A469C8-99C9-4ECD-B0CF-2EDD4E0581DD}">
      <dsp:nvSpPr>
        <dsp:cNvPr id="0" name=""/>
        <dsp:cNvSpPr/>
      </dsp:nvSpPr>
      <dsp:spPr>
        <a:xfrm>
          <a:off x="585175" y="261531"/>
          <a:ext cx="1329965" cy="132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Розробка</a:t>
          </a:r>
          <a:endParaRPr lang="en-US" sz="1600" kern="1200"/>
        </a:p>
      </dsp:txBody>
      <dsp:txXfrm>
        <a:off x="585175" y="261531"/>
        <a:ext cx="1329965" cy="1329965"/>
      </dsp:txXfrm>
    </dsp:sp>
    <dsp:sp modelId="{7204E5CF-07CB-437C-AE55-9424C2E85E25}">
      <dsp:nvSpPr>
        <dsp:cNvPr id="0" name=""/>
        <dsp:cNvSpPr/>
      </dsp:nvSpPr>
      <dsp:spPr>
        <a:xfrm>
          <a:off x="796195" y="-113"/>
          <a:ext cx="3144598" cy="3144598"/>
        </a:xfrm>
        <a:prstGeom prst="circularArrow">
          <a:avLst>
            <a:gd name="adj1" fmla="val 8247"/>
            <a:gd name="adj2" fmla="val 576015"/>
            <a:gd name="adj3" fmla="val 16857157"/>
            <a:gd name="adj4" fmla="val 14966828"/>
            <a:gd name="adj5" fmla="val 962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4465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70118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984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6017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044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05175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5919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840363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8784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7411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28868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84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1275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8935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6680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8736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40070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January 31,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63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снимок экрана, текст, фантастика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DF22A0B7-CF31-A3DC-0F9F-DED0FAD9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50" y="2019824"/>
            <a:ext cx="4520294" cy="22989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571EA-AEC6-5AC9-A893-C53F1765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098" y="1465465"/>
            <a:ext cx="9448800" cy="182509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To Game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BAEE8F-4A06-08C4-54EC-F09A1D5AE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98" y="3294261"/>
            <a:ext cx="9448800" cy="685800"/>
          </a:xfrm>
        </p:spPr>
        <p:txBody>
          <a:bodyPr/>
          <a:lstStyle/>
          <a:p>
            <a:pPr algn="just"/>
            <a:r>
              <a:rPr lang="uk-UA" dirty="0" err="1"/>
              <a:t>Ведянкін</a:t>
            </a:r>
            <a:r>
              <a:rPr lang="uk-UA" dirty="0"/>
              <a:t> Сергій</a:t>
            </a:r>
            <a:endParaRPr lang="ru-RU" dirty="0"/>
          </a:p>
        </p:txBody>
      </p:sp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02D086EF-4079-CB1C-A770-F2BB3AB06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02" y="1517614"/>
            <a:ext cx="4876190" cy="40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7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EEAF7-E090-EA12-8842-06A65BE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2" y="1307049"/>
            <a:ext cx="5182925" cy="1293028"/>
          </a:xfrm>
        </p:spPr>
        <p:txBody>
          <a:bodyPr>
            <a:normAutofit/>
          </a:bodyPr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 що цей проект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B57D2DB-5E14-3AD7-80E0-8702D44FA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987454"/>
              </p:ext>
            </p:extLst>
          </p:nvPr>
        </p:nvGraphicFramePr>
        <p:xfrm>
          <a:off x="367748" y="2600077"/>
          <a:ext cx="473699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8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EEAF7-E090-EA12-8842-06A65BE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4064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 проекту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3C721-7F4D-35E5-DBA9-791D7A91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52007"/>
            <a:ext cx="10820400" cy="12930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uk-UA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Зацікавити спільноту геймерів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Співпраця з іншими розробниками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Реклама безкоштовних ігор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03973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81</TotalTime>
  <Words>27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</vt:lpstr>
      <vt:lpstr>След самолета</vt:lpstr>
      <vt:lpstr>Free To Game</vt:lpstr>
      <vt:lpstr>Про що цей проект ?</vt:lpstr>
      <vt:lpstr>Мета проекту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To Game</dc:title>
  <dc:creator>Sergio Vediankin</dc:creator>
  <cp:lastModifiedBy>Sergio Vediankin</cp:lastModifiedBy>
  <cp:revision>1</cp:revision>
  <dcterms:created xsi:type="dcterms:W3CDTF">2024-01-31T15:08:52Z</dcterms:created>
  <dcterms:modified xsi:type="dcterms:W3CDTF">2024-01-31T16:34:00Z</dcterms:modified>
</cp:coreProperties>
</file>