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17fe5aa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17fe5aa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17fa478a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17fa478a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17fa478a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17fa478a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17fa478a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17fa478a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7fa478aa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17fa478aa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79b6160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79b6160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17fa478a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17fa478a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179b6160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179b6160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79b6160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179b6160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179b6160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179b6160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79b6160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79b6160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179b6160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179b6160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179b6160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179b6160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 </a:t>
            </a:r>
            <a:r>
              <a:rPr lang="es"/>
              <a:t>Académica</a:t>
            </a:r>
            <a:r>
              <a:rPr lang="es"/>
              <a:t>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5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76450" y="3157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Mateo Miguel Zevallos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John Marcos Soto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Sergio Villarrueal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Gráficos del dataset 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823913"/>
            <a:ext cx="62103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823913"/>
            <a:ext cx="62103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823913"/>
            <a:ext cx="62103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300" y="823913"/>
            <a:ext cx="62103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primer dataset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dataset es acerca de la producción y percepción de la calidad  </a:t>
            </a:r>
            <a:r>
              <a:rPr lang="es"/>
              <a:t>lingüística</a:t>
            </a:r>
            <a:r>
              <a:rPr lang="es"/>
              <a:t> de la voz, para su finalidad se toman en cuenta muchas variables como por ejemplo el EGG generada por el </a:t>
            </a:r>
            <a:r>
              <a:rPr lang="es"/>
              <a:t>estómago, e</a:t>
            </a:r>
            <a:r>
              <a:rPr lang="es"/>
              <a:t>ste tipo de procesamiento de señal es útil para evaluar ritmos gástricos anormales, como </a:t>
            </a:r>
            <a:r>
              <a:rPr lang="es"/>
              <a:t>taquigastria</a:t>
            </a:r>
            <a:r>
              <a:rPr lang="es"/>
              <a:t> o bradigastria dada por el </a:t>
            </a:r>
            <a:r>
              <a:rPr lang="es"/>
              <a:t>estómago. También se toman otras variables en cuenta como el tono de voz, lenguaje que se habla, nariz, diafragma, etc...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 1 : EGG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86250" y="1567550"/>
            <a:ext cx="7150200" cy="3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DCDDDE"/>
                </a:solidFill>
                <a:highlight>
                  <a:srgbClr val="36393F"/>
                </a:highlight>
                <a:latin typeface="Arial"/>
                <a:ea typeface="Arial"/>
                <a:cs typeface="Arial"/>
                <a:sym typeface="Arial"/>
              </a:rPr>
              <a:t>Electroglottograph (EGG), es una dispositivo para medir el grado de contacto entre las cuerdas vocales durante la </a:t>
            </a:r>
            <a:r>
              <a:rPr lang="es" sz="1400">
                <a:solidFill>
                  <a:srgbClr val="DCDDDE"/>
                </a:solidFill>
                <a:highlight>
                  <a:srgbClr val="36393F"/>
                </a:highlight>
                <a:latin typeface="Arial"/>
                <a:ea typeface="Arial"/>
                <a:cs typeface="Arial"/>
                <a:sym typeface="Arial"/>
              </a:rPr>
              <a:t>producción</a:t>
            </a:r>
            <a:r>
              <a:rPr lang="es" sz="1400">
                <a:solidFill>
                  <a:srgbClr val="DCDDDE"/>
                </a:solidFill>
                <a:highlight>
                  <a:srgbClr val="36393F"/>
                </a:highlight>
                <a:latin typeface="Arial"/>
                <a:ea typeface="Arial"/>
                <a:cs typeface="Arial"/>
                <a:sym typeface="Arial"/>
              </a:rPr>
              <a:t> del sonido de la voz. Aunque es </a:t>
            </a:r>
            <a:r>
              <a:rPr lang="es" sz="1400">
                <a:solidFill>
                  <a:srgbClr val="DCDDDE"/>
                </a:solidFill>
                <a:highlight>
                  <a:srgbClr val="36393F"/>
                </a:highlight>
                <a:latin typeface="Arial"/>
                <a:ea typeface="Arial"/>
                <a:cs typeface="Arial"/>
                <a:sym typeface="Arial"/>
              </a:rPr>
              <a:t>difícil</a:t>
            </a:r>
            <a:r>
              <a:rPr lang="es" sz="1400">
                <a:solidFill>
                  <a:srgbClr val="DCDDDE"/>
                </a:solidFill>
                <a:highlight>
                  <a:srgbClr val="36393F"/>
                </a:highlight>
                <a:latin typeface="Arial"/>
                <a:ea typeface="Arial"/>
                <a:cs typeface="Arial"/>
                <a:sym typeface="Arial"/>
              </a:rPr>
              <a:t> medir con </a:t>
            </a:r>
            <a:r>
              <a:rPr lang="es" sz="1400">
                <a:solidFill>
                  <a:srgbClr val="DCDDDE"/>
                </a:solidFill>
                <a:highlight>
                  <a:srgbClr val="36393F"/>
                </a:highlight>
                <a:latin typeface="Arial"/>
                <a:ea typeface="Arial"/>
                <a:cs typeface="Arial"/>
                <a:sym typeface="Arial"/>
              </a:rPr>
              <a:t>precisión</a:t>
            </a:r>
            <a:r>
              <a:rPr lang="es" sz="1400">
                <a:solidFill>
                  <a:srgbClr val="DCDDDE"/>
                </a:solidFill>
                <a:highlight>
                  <a:srgbClr val="36393F"/>
                </a:highlight>
                <a:latin typeface="Arial"/>
                <a:ea typeface="Arial"/>
                <a:cs typeface="Arial"/>
                <a:sym typeface="Arial"/>
              </a:rPr>
              <a:t> la voz, EGG puede recuperar los valores de :</a:t>
            </a:r>
            <a:endParaRPr sz="1400">
              <a:solidFill>
                <a:srgbClr val="DCDDDE"/>
              </a:solidFill>
              <a:highlight>
                <a:srgbClr val="36393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peak_vel_mean                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min_vel_mean                 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peak_vel_time_mean         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min_vel_time_mean      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ratio_mean                        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CQ_mean                            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CQ_H_mean                    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CQ_PM_mean                   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CQ_HT_mean                 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sq2_sq1_mean </a:t>
            </a:r>
            <a:endParaRPr sz="1200">
              <a:solidFill>
                <a:srgbClr val="DCDDDE"/>
              </a:solidFill>
              <a:highlight>
                <a:srgbClr val="36393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segundo dataset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052550" y="1236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segundo dataset nos habla de varios </a:t>
            </a:r>
            <a:r>
              <a:rPr lang="es"/>
              <a:t>artículos</a:t>
            </a:r>
            <a:r>
              <a:rPr lang="es"/>
              <a:t> con temáticas diferentes entre sí, podemos hallar casos de videojuegos, </a:t>
            </a:r>
            <a:r>
              <a:rPr lang="es"/>
              <a:t>así</a:t>
            </a:r>
            <a:r>
              <a:rPr lang="es"/>
              <a:t> como de </a:t>
            </a:r>
            <a:r>
              <a:rPr lang="es"/>
              <a:t>películas</a:t>
            </a:r>
            <a:r>
              <a:rPr lang="es"/>
              <a:t>, o libros. La cantidad de líneas escapaban el límite computable por nosotros, por tanto, hemos reducido esa cantidad a unos 1000 datos.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Hemos analizado la longitud de los textos, asì como el nùmero de </a:t>
            </a:r>
            <a:r>
              <a:rPr lang="es"/>
              <a:t>dígitos</a:t>
            </a:r>
            <a:r>
              <a:rPr lang="es"/>
              <a:t> utilizados para la redacción de estos mismos.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Distancia Euclidiana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200" y="1003850"/>
            <a:ext cx="4699825" cy="33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Distancia Manhattan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637" y="1116950"/>
            <a:ext cx="6010624" cy="33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998650" y="566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Distancia Minkowski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600" y="393738"/>
            <a:ext cx="4134101" cy="310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250" y="2837450"/>
            <a:ext cx="3346051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Normalización</a:t>
            </a:r>
            <a:r>
              <a:rPr lang="es"/>
              <a:t> Z-Score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1011400"/>
            <a:ext cx="54292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Normalización por Desviación </a:t>
            </a:r>
            <a:r>
              <a:rPr lang="es"/>
              <a:t>Estándar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normal distribution has density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f(x) = 1/(√(2 π) σ) e^-((x - μ)^2/(2 σ^2))</a:t>
            </a:r>
            <a:endParaRPr i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i="1" lang="es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μ</a:t>
            </a:r>
            <a:r>
              <a:rPr lang="es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is the mean of the distribution and </a:t>
            </a:r>
            <a:r>
              <a:rPr i="1" lang="es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r>
              <a:rPr lang="es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standard deviation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