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kongregate.com/games/rudy_sudarto/bug-war-recolonize?acomplete=bug+wa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9100"/>
            <a:ext cx="5328600" cy="157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Estrategia Ganadora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Bug War Re: colonize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058625" y="3435725"/>
            <a:ext cx="2718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Sergio Garcia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Gabriel Estrada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444750" y="243050"/>
            <a:ext cx="8254500" cy="4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1800" u="sng">
                <a:solidFill>
                  <a:srgbClr val="FFFFFF"/>
                </a:solidFill>
              </a:rPr>
              <a:t>Estrategia</a:t>
            </a:r>
            <a:r>
              <a:rPr b="1" i="1" lang="en" sz="1800" u="sng">
                <a:solidFill>
                  <a:srgbClr val="FFFFFF"/>
                </a:solidFill>
              </a:rPr>
              <a:t> Ganadora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La estrategia funciona bajo las siguientes condiciones y modificaciones del juego original, pero si se adapta en gran manera al mismo.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En vez de tomar el juego como uno solo, se debe de dividir en pasos, en caso del nivel 1, en 3 pasos.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Los pasos serán encontrados por medio de DFS para encontrar ciclos.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El crecimiento se toma en cuenta bajo el siguiente supuesto, considerando un flujo constante de hormigas hacia los vértices fronterizos.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Aunque se pueden retroceder tropas, se tomará como un grafo dirigido en el cual no se puede hacer tal movimiento. 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Aunque se puede hacer uso de la magia, el algoritmo funciona sin ella.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312025" y="305450"/>
            <a:ext cx="3360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Conservación</a:t>
            </a:r>
            <a:r>
              <a:rPr lang="en" sz="2400">
                <a:solidFill>
                  <a:srgbClr val="FFFFFF"/>
                </a:solidFill>
              </a:rPr>
              <a:t> de Flujo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45750" y="1098825"/>
            <a:ext cx="77109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Es importante resaltar que para que funcione de manera </a:t>
            </a:r>
            <a:r>
              <a:rPr lang="en" sz="1800">
                <a:solidFill>
                  <a:srgbClr val="FFFFFF"/>
                </a:solidFill>
              </a:rPr>
              <a:t>óptima</a:t>
            </a:r>
            <a:r>
              <a:rPr lang="en" sz="1800">
                <a:solidFill>
                  <a:srgbClr val="FFFFFF"/>
                </a:solidFill>
              </a:rPr>
              <a:t> el algoritmo es necesaria la </a:t>
            </a:r>
            <a:r>
              <a:rPr lang="en" sz="1800">
                <a:solidFill>
                  <a:srgbClr val="FFFFFF"/>
                </a:solidFill>
              </a:rPr>
              <a:t>conservación</a:t>
            </a:r>
            <a:r>
              <a:rPr lang="en" sz="1800">
                <a:solidFill>
                  <a:srgbClr val="FFFFFF"/>
                </a:solidFill>
              </a:rPr>
              <a:t> de flujo.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987" y="1837500"/>
            <a:ext cx="5464425" cy="32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0" y="0"/>
            <a:ext cx="13593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Nivel 1, 1 Parte</a:t>
            </a:r>
          </a:p>
        </p:txBody>
      </p:sp>
      <p:pic>
        <p:nvPicPr>
          <p:cNvPr descr="IMG1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325" y="590475"/>
            <a:ext cx="5469299" cy="39625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Paso1JuegoMatriz.PNG"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7" y="1666875"/>
            <a:ext cx="3248025" cy="18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/>
          <p:nvPr/>
        </p:nvCxnSpPr>
        <p:spPr>
          <a:xfrm>
            <a:off x="3918850" y="3020775"/>
            <a:ext cx="559800" cy="57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>
            <a:off x="5656675" y="1492900"/>
            <a:ext cx="0" cy="69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0" y="0"/>
            <a:ext cx="13593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Nivel 1, 2 Parte</a:t>
            </a:r>
          </a:p>
        </p:txBody>
      </p:sp>
      <p:pic>
        <p:nvPicPr>
          <p:cNvPr descr="Paso2 JuegoMatriz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0" y="2114237"/>
            <a:ext cx="3563049" cy="204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o2JuegoGrafo.PNG"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99" y="1470337"/>
            <a:ext cx="5141924" cy="3329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>
            <a:off x="5971600" y="1936100"/>
            <a:ext cx="66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x="6029900" y="4303750"/>
            <a:ext cx="571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0" y="0"/>
            <a:ext cx="14262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Nivel 1, 3 Parte</a:t>
            </a:r>
          </a:p>
        </p:txBody>
      </p:sp>
      <p:pic>
        <p:nvPicPr>
          <p:cNvPr descr="Paso3JuegoMatriz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75" y="2496725"/>
            <a:ext cx="31432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o3JuegoGrafo.PNG"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325" y="852200"/>
            <a:ext cx="5365300" cy="361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Shape 219"/>
          <p:cNvCxnSpPr/>
          <p:nvPr/>
        </p:nvCxnSpPr>
        <p:spPr>
          <a:xfrm flipH="1" rot="10800000">
            <a:off x="7406175" y="3125675"/>
            <a:ext cx="489900" cy="50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>
            <a:off x="7312850" y="1936125"/>
            <a:ext cx="466500" cy="43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¡</a:t>
            </a:r>
            <a:r>
              <a:rPr lang="en"/>
              <a:t>Demostración</a:t>
            </a:r>
            <a:r>
              <a:rPr lang="en"/>
              <a:t>!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http://www.kongregate.com/games/rudy_sudarto/bug-war-recolonize?acomplete=bug+wae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5777800" y="569650"/>
            <a:ext cx="3312900" cy="364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1800" u="sng"/>
              <a:t>Conceptos  claves del Juego</a:t>
            </a:r>
          </a:p>
          <a:p>
            <a:pPr indent="-304800" lvl="0" marL="457200" rtl="0" algn="just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Hay un aumento en los habitantes de cada colonia conquistada. 100 es el límite en cuanto a producción. </a:t>
            </a:r>
          </a:p>
          <a:p>
            <a:pPr indent="-304800" lvl="0" marL="457200" rtl="0" algn="just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Se gana al conquistar toda las bases enemigas. ( no es necesario conquistar las bases neutras)</a:t>
            </a:r>
          </a:p>
          <a:p>
            <a:pPr indent="-304800" lvl="0" marL="457200" rtl="0" algn="just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De 0-50 hay un ritmo en la producción de habitantes, de 50-99 otro.</a:t>
            </a:r>
          </a:p>
          <a:p>
            <a:pPr indent="-304800" lvl="0" marL="457200" rtl="0" algn="just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Aunque no produzca, si puede seguir recibiendo habitantes de otras colonias.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Se puede ir en cualquier dirección.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La magia es ganada por eliminar enemigos.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650"/>
            <a:ext cx="5831100" cy="36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 rot="9984471">
            <a:off x="4247801" y="3628834"/>
            <a:ext cx="1670999" cy="391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title"/>
          </p:nvPr>
        </p:nvSpPr>
        <p:spPr>
          <a:xfrm>
            <a:off x="1199575" y="1853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Modelado Matemático del Juego </a:t>
            </a:r>
            <a:r>
              <a:rPr lang="en" sz="1200"/>
              <a:t>(nivel 1)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1850"/>
            <a:ext cx="5665249" cy="35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765375" y="636600"/>
            <a:ext cx="31359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300">
                <a:solidFill>
                  <a:srgbClr val="FFFFFF"/>
                </a:solidFill>
              </a:rPr>
              <a:t>El juego se modela como un grafo no dirigido, pero para la estrategia ganadora, le agregamos dirección a ciertos edges.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300">
                <a:solidFill>
                  <a:schemeClr val="lt1"/>
                </a:solidFill>
              </a:rPr>
              <a:t>Se modela como un grafo dirigido  G =(V,E) con 8 vertices al principio, pero se dividirá en 3.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300">
                <a:solidFill>
                  <a:srgbClr val="FFFFFF"/>
                </a:solidFill>
              </a:rPr>
              <a:t>Los vértices son cada una de las colonias. V = { A, B, C, D, E, F, G, H }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300">
                <a:solidFill>
                  <a:srgbClr val="FFFFFF"/>
                </a:solidFill>
              </a:rPr>
              <a:t>Los edges son los caminos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          E = {1,2,3,4,5,6,7,8,9,10}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300">
                <a:solidFill>
                  <a:srgbClr val="FFFFFF"/>
                </a:solidFill>
              </a:rPr>
              <a:t>Y es fundamental una matriz de proximidad para representarlo.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 BUGWAR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89" y="1422900"/>
            <a:ext cx="7806424" cy="18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160050" y="166625"/>
            <a:ext cx="7595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Algoritmo de Warshall (Shortest-path Algorithm)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08775" y="797350"/>
            <a:ext cx="81906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Se trabaja con dos matrices:</a:t>
            </a:r>
          </a:p>
          <a:p>
            <a:pPr indent="-228600" lvl="0" marL="457200">
              <a:spcBef>
                <a:spcPts val="0"/>
              </a:spcBef>
              <a:buClr>
                <a:srgbClr val="F3F3F3"/>
              </a:buClr>
              <a:buAutoNum type="arabicPeriod"/>
            </a:pPr>
            <a:r>
              <a:rPr lang="en">
                <a:solidFill>
                  <a:srgbClr val="F3F3F3"/>
                </a:solidFill>
              </a:rPr>
              <a:t>Matriz de Distancia:  distancia entre los nodos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AutoNum type="arabicPeriod"/>
            </a:pPr>
            <a:r>
              <a:rPr lang="en">
                <a:solidFill>
                  <a:srgbClr val="F3F3F3"/>
                </a:solidFill>
              </a:rPr>
              <a:t>Matriz de Secuencia: nombre de los vértices, para hallar porque vértices pasar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AutoNum type="arabicPeriod"/>
            </a:pPr>
            <a:r>
              <a:rPr lang="en">
                <a:solidFill>
                  <a:srgbClr val="F3F3F3"/>
                </a:solidFill>
              </a:rPr>
              <a:t>Si un grafo tiene K vértices, entonces las matrices tendran K columnas y filas.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125" y="1891550"/>
            <a:ext cx="5903896" cy="28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381000"/>
            <a:ext cx="84201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3037"/>
            <a:ext cx="8839200" cy="377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FS Bug War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262" y="466525"/>
            <a:ext cx="6835475" cy="421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75" y="809087"/>
            <a:ext cx="5665249" cy="35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