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1439-DDC4-4A37-A175-44E838DF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65E18D-9F4B-4A4C-998F-E7E0513F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5EDBA-5DC6-4D41-8584-2413B61E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1E29A-973D-4488-A9D8-EDEA68FA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9B7CE-DA69-4C1E-9424-BE6B8D6B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9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2669-ADEC-423D-9AD4-90A46C30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ED79F-EB99-4007-99FE-B16E7770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F5011-58B3-459C-9A8F-F0043985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5C8D3-6D26-46D6-8ECA-EE81C04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31B7-83C8-4301-A4AF-C74F2E2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7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A3F49-9E6D-4A33-A348-B5812A59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BA9052-5788-4ACE-8CD9-C8EF2CCC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6EBDD-C6EA-4F1D-8D51-C129455A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EE78D-974A-4910-BF0B-573107F0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8444F-5AAD-44FC-86D6-BDA6C184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0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14890-729C-4EF7-B5EC-2E77942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BABD0-26E2-4222-8FCF-2FE2F110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3B3C0-46F1-49F7-85DB-BE44AD2C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DE716-CB65-4BF5-892E-FE63EA8B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04F41-7EFC-473A-A397-58219C6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2201B-4ED8-4800-ACEC-5A12A606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A358-4BB0-47BA-86B3-5D1C9E22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E7E05-ED29-444B-8E7C-4B6CBA91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533A1-43CE-4754-8E96-2BB86DE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AF06D-7308-4F6D-A165-C95543CE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8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8B049-886C-4B55-A6C2-CA7378B8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F68FA-6CE8-44EB-8212-370964C3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67E30-58E5-4F4C-BAAC-2267D8CF6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04C5E-D1A8-451D-BB8A-61DD1D81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23975-6B71-455B-97D9-858550BD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16626-F017-422C-A488-5DFDD878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5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51EAF-6138-464B-84C3-2C264B11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46D65-F237-4CF7-83D4-247ABB0E5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9468EF-FFEF-4DCF-A913-9AD390DA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D6B383-CD37-4EA7-BE32-0AE25AAF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AD3A54-145B-4DB8-A6D8-BDA163B6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7E7CE6-5E8A-4091-A874-679B1343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37A0EB-16A6-404E-AE8D-C8F3546F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03C8AF-EE69-4699-BE33-45EBDE0A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54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B1502-FBE8-47CB-A60A-6232105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EC6A09-6CFF-4C43-BE8F-D166C884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78F05B-4CB8-4567-A2D7-A90ED14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583253-1AA0-451D-8016-E1FB6BC6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83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04CAD3-32A1-41B8-823F-D0C0AAB1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40E947-1ACE-4585-B0EE-386DE347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EDD1B3-02BF-4D2E-A7FC-9FF41CC1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4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965AD-D632-40E5-8634-44D61C26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5FDCA-F736-43A4-A32B-2F29F41C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33FC01-CEB7-4025-B88F-65B79AEB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483C91-3F58-452E-B83C-1B3E6C4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07184-537F-40ED-ABA3-0F199CE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B6000-989D-439F-9D15-A5571B4F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34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2D39D-C4E0-49A1-95CF-19E37FDB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BD09C5-3B2D-4258-B0FD-82064FDCB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1FF6C3-DC8F-4031-B2C7-77C6B05B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4B3F1-B754-4086-A08D-AC2D27AC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81D2E2-4750-43BA-9822-DC10C0B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39B2E-E47E-45D0-B57F-AFE11A30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5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8C4170-7A92-43B0-9CA2-EEF1148A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55183-3613-4355-B6E3-9D8CA371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AF6F0-80DD-425E-BD2D-A7EDFE159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F8B9-6075-46CA-99AC-EEB3160CA265}" type="datetimeFigureOut">
              <a:rPr lang="es-CO" smtClean="0"/>
              <a:t>16/11/2019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2214D-4551-4B83-8894-4BF25EDDD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A8121-E22E-4373-93B5-64381C366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B57C-1300-4CDA-AA6E-7AE8689326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77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STEMASHI/PROYECTO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A79A25-8101-4B2E-BE08-1E8395BBD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1" y="165693"/>
            <a:ext cx="8965502" cy="5156685"/>
          </a:xfrm>
          <a:prstGeom prst="rect">
            <a:avLst/>
          </a:prstGeom>
        </p:spPr>
      </p:pic>
      <p:sp>
        <p:nvSpPr>
          <p:cNvPr id="6" name="CuadroTexto 5">
            <a:hlinkClick r:id="rId3"/>
            <a:extLst>
              <a:ext uri="{FF2B5EF4-FFF2-40B4-BE49-F238E27FC236}">
                <a16:creationId xmlns:a16="http://schemas.microsoft.com/office/drawing/2014/main" id="{EEAC1BBD-917C-442F-983E-E08B27BBA6A6}"/>
              </a:ext>
            </a:extLst>
          </p:cNvPr>
          <p:cNvSpPr txBox="1"/>
          <p:nvPr/>
        </p:nvSpPr>
        <p:spPr>
          <a:xfrm>
            <a:off x="3246539" y="5565659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https://github.com/SISTEMASHI/PROYECTO.git</a:t>
            </a:r>
          </a:p>
        </p:txBody>
      </p:sp>
    </p:spTree>
    <p:extLst>
      <p:ext uri="{BB962C8B-B14F-4D97-AF65-F5344CB8AC3E}">
        <p14:creationId xmlns:p14="http://schemas.microsoft.com/office/powerpoint/2010/main" val="3129385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 SENA</dc:creator>
  <cp:lastModifiedBy>APRENDIZ SENA</cp:lastModifiedBy>
  <cp:revision>1</cp:revision>
  <dcterms:created xsi:type="dcterms:W3CDTF">2019-11-16T20:32:45Z</dcterms:created>
  <dcterms:modified xsi:type="dcterms:W3CDTF">2019-11-16T20:36:42Z</dcterms:modified>
</cp:coreProperties>
</file>