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89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5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6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82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4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0325-5EEC-460F-BAE6-C2F9B75548A7}" type="datetimeFigureOut">
              <a:rPr lang="pt-BR" smtClean="0"/>
              <a:t>25/02/2016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7B3F-EEB7-4193-96F4-DEEAAF302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840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7820" y="1355365"/>
            <a:ext cx="8681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Não escreva código em produção até que tenha escrito um teste de unidade falhando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Não escreva mais do que o suficiente para que um teste de unidade falhe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Não escreva mais código de produção do que o suficiente para fazer um teste de unidade que falha passar</a:t>
            </a: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7820" y="1355365"/>
            <a:ext cx="8681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Terceiro “</a:t>
            </a:r>
            <a:r>
              <a:rPr lang="pt-BR" sz="2800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plobrema</a:t>
            </a: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”</a:t>
            </a:r>
          </a:p>
          <a:p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Eu, enquanto funcionário do RH, preciso saber o valor dos salários de cada funcionário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Diretores recebem 15% de bônus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Desenvolvedores recebem 10% </a:t>
            </a: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 de bônus</a:t>
            </a: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Testadores recebem 5%  de bônus</a:t>
            </a:r>
          </a:p>
        </p:txBody>
      </p:sp>
    </p:spTree>
    <p:extLst>
      <p:ext uri="{BB962C8B-B14F-4D97-AF65-F5344CB8AC3E}">
        <p14:creationId xmlns:p14="http://schemas.microsoft.com/office/powerpoint/2010/main" val="16902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35387"/>
            <a:ext cx="5440680" cy="6822614"/>
          </a:xfrm>
        </p:spPr>
      </p:pic>
    </p:spTree>
    <p:extLst>
      <p:ext uri="{BB962C8B-B14F-4D97-AF65-F5344CB8AC3E}">
        <p14:creationId xmlns:p14="http://schemas.microsoft.com/office/powerpoint/2010/main" val="21200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668153"/>
            <a:ext cx="7827264" cy="5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5" y="1033272"/>
            <a:ext cx="8804795" cy="4615847"/>
          </a:xfrm>
        </p:spPr>
      </p:pic>
    </p:spTree>
    <p:extLst>
      <p:ext uri="{BB962C8B-B14F-4D97-AF65-F5344CB8AC3E}">
        <p14:creationId xmlns:p14="http://schemas.microsoft.com/office/powerpoint/2010/main" val="304498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9" t="9466" r="14001" b="6241"/>
          <a:stretch/>
        </p:blipFill>
        <p:spPr>
          <a:xfrm>
            <a:off x="0" y="196894"/>
            <a:ext cx="9144000" cy="628338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466344"/>
            <a:ext cx="9144000" cy="3310128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93540" y="568981"/>
            <a:ext cx="8681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“</a:t>
            </a:r>
            <a:r>
              <a:rPr lang="pt-BR" sz="28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Coding</a:t>
            </a:r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DOJO é um encontro de um grupo de programadores que se juntam para trabalhar em um problema. Eles estão lá para se divertir e para praticar com objetivo de aprimorar suas habilidades.”</a:t>
            </a:r>
          </a:p>
          <a:p>
            <a:endParaRPr lang="pt-BR" sz="2800" b="1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r"/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(http://codingdojo.org)</a:t>
            </a:r>
            <a:endParaRPr lang="pt-BR" sz="2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0196" y="834157"/>
            <a:ext cx="72685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Regras</a:t>
            </a:r>
          </a:p>
          <a:p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Plateia não interrompe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Todos devem entender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Perguntar apenas quando tivermos pausas ou os testes passando</a:t>
            </a:r>
          </a:p>
          <a:p>
            <a:pPr marL="342900" indent="-342900">
              <a:buFontTx/>
              <a:buChar char="-"/>
            </a:pP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Dupla deve estar de acordo</a:t>
            </a:r>
          </a:p>
          <a:p>
            <a:pPr marL="342900" indent="-342900">
              <a:buFontTx/>
              <a:buChar char="-"/>
            </a:pP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Troca de dupla a cada 5 minutos</a:t>
            </a: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4284" y="1291357"/>
            <a:ext cx="6719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Evitar</a:t>
            </a:r>
          </a:p>
          <a:p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Correr para terminar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Entrar em “</a:t>
            </a:r>
            <a:r>
              <a:rPr lang="pt-BR" sz="2800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flamewars</a:t>
            </a: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”</a:t>
            </a:r>
          </a:p>
          <a:p>
            <a:pPr marL="342900" indent="-342900">
              <a:buFontTx/>
              <a:buChar char="-"/>
            </a:pPr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Competir com outros participantes</a:t>
            </a:r>
          </a:p>
          <a:p>
            <a:pPr marL="342900" indent="-342900">
              <a:buFontTx/>
              <a:buChar char="-"/>
            </a:pP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Deixar pessoas sem entender</a:t>
            </a: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6964" y="302359"/>
            <a:ext cx="86815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Primeiro “</a:t>
            </a:r>
            <a:r>
              <a:rPr lang="pt-BR" sz="2800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plobrema</a:t>
            </a: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”</a:t>
            </a:r>
          </a:p>
          <a:p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Eu, enquanto diretor/vendedor, gostaria que o sistema calculasse o valor da comissão de vendas ao longo do ano</a:t>
            </a:r>
          </a:p>
          <a:p>
            <a:pPr marL="914400" lvl="1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Eu, enquanto vendedor, gostaria de saber minha comissão dado as minhas vendas do mês</a:t>
            </a:r>
          </a:p>
          <a:p>
            <a:pPr marL="914400" lvl="1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Eu, enquanto vendedor, gostaria de calcular o valor da minha comissão dado o total de uma única venda</a:t>
            </a:r>
          </a:p>
          <a:p>
            <a:pPr marL="914400" lvl="1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Valor da comissão : &lt;= 10.000 5%</a:t>
            </a:r>
          </a:p>
          <a:p>
            <a:pPr lvl="8"/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&gt; 10.000 6%</a:t>
            </a:r>
          </a:p>
          <a:p>
            <a:pPr lvl="8"/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A empresa não pode levar prejuízo </a:t>
            </a:r>
          </a:p>
          <a:p>
            <a:pPr lvl="8"/>
            <a:endParaRPr lang="pt-BR" sz="2800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7820" y="1355365"/>
            <a:ext cx="8681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Segundo “</a:t>
            </a:r>
            <a:r>
              <a:rPr lang="pt-BR" sz="2800" dirty="0" err="1" smtClean="0">
                <a:solidFill>
                  <a:schemeClr val="accent2"/>
                </a:solidFill>
                <a:latin typeface="Trebuchet MS" panose="020B0603020202020204" pitchFamily="34" charset="0"/>
              </a:rPr>
              <a:t>plobrema</a:t>
            </a: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”</a:t>
            </a:r>
          </a:p>
          <a:p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Ordenar os itens de um carrinho em ordem crescente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Ordenar os itens de um carrinho em ordem decrescente</a:t>
            </a:r>
          </a:p>
        </p:txBody>
      </p:sp>
    </p:spTree>
    <p:extLst>
      <p:ext uri="{BB962C8B-B14F-4D97-AF65-F5344CB8AC3E}">
        <p14:creationId xmlns:p14="http://schemas.microsoft.com/office/powerpoint/2010/main" val="2403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271</Words>
  <Application>Microsoft Office PowerPoint</Application>
  <PresentationFormat>Apresentação na tela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 Nucci</dc:creator>
  <cp:lastModifiedBy>Higor Nucci</cp:lastModifiedBy>
  <cp:revision>9</cp:revision>
  <dcterms:created xsi:type="dcterms:W3CDTF">2016-02-25T12:15:37Z</dcterms:created>
  <dcterms:modified xsi:type="dcterms:W3CDTF">2016-02-25T13:27:27Z</dcterms:modified>
</cp:coreProperties>
</file>