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6" autoAdjust="0"/>
    <p:restoredTop sz="95581" autoAdjust="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image" Target="../media/image1.jpeg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image" Target="../media/image8.png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69C7FF-BBAB-4419-A1C8-93E935CC5C2C}" type="doc">
      <dgm:prSet loTypeId="urn:microsoft.com/office/officeart/2008/layout/BendingPictureCaption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C9632D62-5F13-4444-9317-5ECD77F2097F}">
      <dgm:prSet phldrT="[Texto]"/>
      <dgm:spPr/>
      <dgm:t>
        <a:bodyPr/>
        <a:lstStyle/>
        <a:p>
          <a:r>
            <a:rPr lang="es-ES" dirty="0" err="1" smtClean="0"/>
            <a:t>Gitlab</a:t>
          </a:r>
          <a:r>
            <a:rPr lang="es-ES" dirty="0" smtClean="0"/>
            <a:t> </a:t>
          </a:r>
          <a:r>
            <a:rPr lang="es-ES" dirty="0" err="1" smtClean="0"/>
            <a:t>pages</a:t>
          </a:r>
          <a:endParaRPr lang="es-ES" dirty="0"/>
        </a:p>
      </dgm:t>
    </dgm:pt>
    <dgm:pt modelId="{B7FC0525-AD5C-45E9-A2A4-C0D1B72F6339}" type="parTrans" cxnId="{375F3BB7-6299-49EF-914A-9302E0629630}">
      <dgm:prSet/>
      <dgm:spPr/>
      <dgm:t>
        <a:bodyPr/>
        <a:lstStyle/>
        <a:p>
          <a:endParaRPr lang="es-ES"/>
        </a:p>
      </dgm:t>
    </dgm:pt>
    <dgm:pt modelId="{6516AC26-5867-462B-A9FD-82D4167ED356}" type="sibTrans" cxnId="{375F3BB7-6299-49EF-914A-9302E0629630}">
      <dgm:prSet/>
      <dgm:spPr/>
      <dgm:t>
        <a:bodyPr/>
        <a:lstStyle/>
        <a:p>
          <a:endParaRPr lang="es-ES"/>
        </a:p>
      </dgm:t>
    </dgm:pt>
    <dgm:pt modelId="{1BA57277-5656-46B4-9A91-B659DBFA2D75}">
      <dgm:prSet phldrT="[Texto]"/>
      <dgm:spPr/>
      <dgm:t>
        <a:bodyPr/>
        <a:lstStyle/>
        <a:p>
          <a:r>
            <a:rPr lang="es-ES" dirty="0" err="1" smtClean="0"/>
            <a:t>FreeHosting</a:t>
          </a:r>
          <a:endParaRPr lang="es-ES" dirty="0"/>
        </a:p>
      </dgm:t>
    </dgm:pt>
    <dgm:pt modelId="{A3F0DBF5-93F8-40CD-812D-4705E632AEE5}" type="parTrans" cxnId="{DA8ACC42-2485-4B7D-A6F3-4F7297FC09E7}">
      <dgm:prSet/>
      <dgm:spPr/>
      <dgm:t>
        <a:bodyPr/>
        <a:lstStyle/>
        <a:p>
          <a:endParaRPr lang="es-ES"/>
        </a:p>
      </dgm:t>
    </dgm:pt>
    <dgm:pt modelId="{9ECB7302-89AF-4BD6-BCD5-40DBFD119828}" type="sibTrans" cxnId="{DA8ACC42-2485-4B7D-A6F3-4F7297FC09E7}">
      <dgm:prSet/>
      <dgm:spPr/>
      <dgm:t>
        <a:bodyPr/>
        <a:lstStyle/>
        <a:p>
          <a:endParaRPr lang="es-ES"/>
        </a:p>
      </dgm:t>
    </dgm:pt>
    <dgm:pt modelId="{AD89C2B7-4A5A-4B45-94C4-CD0D2F1C5150}">
      <dgm:prSet/>
      <dgm:spPr/>
      <dgm:t>
        <a:bodyPr/>
        <a:lstStyle/>
        <a:p>
          <a:r>
            <a:rPr lang="es-ES" dirty="0" err="1" smtClean="0"/>
            <a:t>Github</a:t>
          </a:r>
          <a:r>
            <a:rPr lang="es-ES" dirty="0" smtClean="0"/>
            <a:t> </a:t>
          </a:r>
          <a:r>
            <a:rPr lang="es-ES" dirty="0" err="1" smtClean="0"/>
            <a:t>pages</a:t>
          </a:r>
          <a:endParaRPr lang="es-ES" dirty="0"/>
        </a:p>
      </dgm:t>
    </dgm:pt>
    <dgm:pt modelId="{D0ACD640-5A1C-49C8-A74B-3DFDB77A841F}" type="parTrans" cxnId="{6EF7BA18-C156-4ED5-AB5F-01BFE1A64447}">
      <dgm:prSet/>
      <dgm:spPr/>
      <dgm:t>
        <a:bodyPr/>
        <a:lstStyle/>
        <a:p>
          <a:endParaRPr lang="es-ES"/>
        </a:p>
      </dgm:t>
    </dgm:pt>
    <dgm:pt modelId="{E6D3CD8C-CA0B-4513-A8A8-41C9A284CB3F}" type="sibTrans" cxnId="{6EF7BA18-C156-4ED5-AB5F-01BFE1A64447}">
      <dgm:prSet/>
      <dgm:spPr/>
      <dgm:t>
        <a:bodyPr/>
        <a:lstStyle/>
        <a:p>
          <a:endParaRPr lang="es-ES"/>
        </a:p>
      </dgm:t>
    </dgm:pt>
    <dgm:pt modelId="{72EDD60B-1E9E-4B25-9BC6-D83ED6F830F8}">
      <dgm:prSet/>
      <dgm:spPr/>
      <dgm:t>
        <a:bodyPr/>
        <a:lstStyle/>
        <a:p>
          <a:r>
            <a:rPr lang="es-ES" dirty="0" err="1" smtClean="0"/>
            <a:t>Netlify</a:t>
          </a:r>
          <a:endParaRPr lang="es-ES" dirty="0"/>
        </a:p>
      </dgm:t>
    </dgm:pt>
    <dgm:pt modelId="{DB685562-CF8E-45B2-AA52-2C89427FF270}" type="parTrans" cxnId="{CDCE36B8-13FD-4FE2-B656-2FFAD5485607}">
      <dgm:prSet/>
      <dgm:spPr/>
      <dgm:t>
        <a:bodyPr/>
        <a:lstStyle/>
        <a:p>
          <a:endParaRPr lang="es-ES"/>
        </a:p>
      </dgm:t>
    </dgm:pt>
    <dgm:pt modelId="{7B4D0DD8-7DFD-4D05-824F-DEEE781CB787}" type="sibTrans" cxnId="{CDCE36B8-13FD-4FE2-B656-2FFAD5485607}">
      <dgm:prSet/>
      <dgm:spPr/>
      <dgm:t>
        <a:bodyPr/>
        <a:lstStyle/>
        <a:p>
          <a:endParaRPr lang="es-ES"/>
        </a:p>
      </dgm:t>
    </dgm:pt>
    <dgm:pt modelId="{4EC18AE0-C98F-4C2D-8169-85B4A1EB9626}">
      <dgm:prSet/>
      <dgm:spPr/>
      <dgm:t>
        <a:bodyPr/>
        <a:lstStyle/>
        <a:p>
          <a:r>
            <a:rPr lang="es-ES" dirty="0" smtClean="0"/>
            <a:t>260mb.net</a:t>
          </a:r>
          <a:endParaRPr lang="es-ES" dirty="0"/>
        </a:p>
      </dgm:t>
    </dgm:pt>
    <dgm:pt modelId="{27BF40FF-AFDC-4CC8-BBD2-EAF4F7B1A4CA}" type="parTrans" cxnId="{01515267-0058-4F4C-BCB4-0A5C4B7AA01E}">
      <dgm:prSet/>
      <dgm:spPr/>
      <dgm:t>
        <a:bodyPr/>
        <a:lstStyle/>
        <a:p>
          <a:endParaRPr lang="es-ES"/>
        </a:p>
      </dgm:t>
    </dgm:pt>
    <dgm:pt modelId="{1CC07E1B-6745-419C-BAED-992F09DA506B}" type="sibTrans" cxnId="{01515267-0058-4F4C-BCB4-0A5C4B7AA01E}">
      <dgm:prSet/>
      <dgm:spPr/>
      <dgm:t>
        <a:bodyPr/>
        <a:lstStyle/>
        <a:p>
          <a:endParaRPr lang="es-ES"/>
        </a:p>
      </dgm:t>
    </dgm:pt>
    <dgm:pt modelId="{D32621EE-4520-44F3-BC0E-A4968D9420B3}">
      <dgm:prSet/>
      <dgm:spPr/>
      <dgm:t>
        <a:bodyPr/>
        <a:lstStyle/>
        <a:p>
          <a:r>
            <a:rPr lang="es-ES" dirty="0" err="1" smtClean="0"/>
            <a:t>WordPress</a:t>
          </a:r>
          <a:endParaRPr lang="es-ES" dirty="0"/>
        </a:p>
      </dgm:t>
    </dgm:pt>
    <dgm:pt modelId="{CAE57530-86DB-4FF9-888A-F2983F34536F}" type="parTrans" cxnId="{17851FBB-BB9D-4F5C-A96C-181E88322858}">
      <dgm:prSet/>
      <dgm:spPr/>
      <dgm:t>
        <a:bodyPr/>
        <a:lstStyle/>
        <a:p>
          <a:endParaRPr lang="es-ES"/>
        </a:p>
      </dgm:t>
    </dgm:pt>
    <dgm:pt modelId="{B5C9081B-7472-454F-AB5A-51D8BBE64AF9}" type="sibTrans" cxnId="{17851FBB-BB9D-4F5C-A96C-181E88322858}">
      <dgm:prSet/>
      <dgm:spPr/>
      <dgm:t>
        <a:bodyPr/>
        <a:lstStyle/>
        <a:p>
          <a:endParaRPr lang="es-ES"/>
        </a:p>
      </dgm:t>
    </dgm:pt>
    <dgm:pt modelId="{6FFD961C-E75C-4F75-B04C-E57938ECC77B}">
      <dgm:prSet/>
      <dgm:spPr/>
      <dgm:t>
        <a:bodyPr/>
        <a:lstStyle/>
        <a:p>
          <a:r>
            <a:rPr lang="es-ES" smtClean="0"/>
            <a:t>BYET Internet Services</a:t>
          </a:r>
          <a:endParaRPr lang="es-ES"/>
        </a:p>
      </dgm:t>
    </dgm:pt>
    <dgm:pt modelId="{643F5CFD-3EA2-4551-AFF9-CC636E22B38C}" type="parTrans" cxnId="{DEC3E908-3593-4D46-9189-16B80C3E1050}">
      <dgm:prSet/>
      <dgm:spPr/>
      <dgm:t>
        <a:bodyPr/>
        <a:lstStyle/>
        <a:p>
          <a:endParaRPr lang="es-ES"/>
        </a:p>
      </dgm:t>
    </dgm:pt>
    <dgm:pt modelId="{171E98AF-B5B3-4C92-A38D-3B965B541243}" type="sibTrans" cxnId="{DEC3E908-3593-4D46-9189-16B80C3E1050}">
      <dgm:prSet/>
      <dgm:spPr/>
      <dgm:t>
        <a:bodyPr/>
        <a:lstStyle/>
        <a:p>
          <a:endParaRPr lang="es-ES"/>
        </a:p>
      </dgm:t>
    </dgm:pt>
    <dgm:pt modelId="{0DB77B1A-B82B-4B40-9AAE-BD6CE99A2F69}" type="pres">
      <dgm:prSet presAssocID="{5D69C7FF-BBAB-4419-A1C8-93E935CC5C2C}" presName="diagram" presStyleCnt="0">
        <dgm:presLayoutVars>
          <dgm:dir/>
        </dgm:presLayoutVars>
      </dgm:prSet>
      <dgm:spPr/>
      <dgm:t>
        <a:bodyPr/>
        <a:lstStyle/>
        <a:p>
          <a:endParaRPr lang="es-ES"/>
        </a:p>
      </dgm:t>
    </dgm:pt>
    <dgm:pt modelId="{D2A95F8A-C3F9-4E14-86F0-56F9C46CF6E5}" type="pres">
      <dgm:prSet presAssocID="{C9632D62-5F13-4444-9317-5ECD77F2097F}" presName="composite" presStyleCnt="0"/>
      <dgm:spPr/>
    </dgm:pt>
    <dgm:pt modelId="{F42DB087-E5D4-4BCC-A8EB-FCC6BE0BEB97}" type="pres">
      <dgm:prSet presAssocID="{C9632D62-5F13-4444-9317-5ECD77F2097F}" presName="Image" presStyleLbl="bgShp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es-ES"/>
        </a:p>
      </dgm:t>
    </dgm:pt>
    <dgm:pt modelId="{7F01232B-5B38-4E27-9E6C-5DBF917D655A}" type="pres">
      <dgm:prSet presAssocID="{C9632D62-5F13-4444-9317-5ECD77F2097F}" presName="Parent" presStyleLbl="node0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07C19D8-6553-44B2-816D-76FAFC9EC871}" type="pres">
      <dgm:prSet presAssocID="{6516AC26-5867-462B-A9FD-82D4167ED356}" presName="sibTrans" presStyleCnt="0"/>
      <dgm:spPr/>
    </dgm:pt>
    <dgm:pt modelId="{832D4CF7-C6E2-444C-BD7F-A37EC597BB68}" type="pres">
      <dgm:prSet presAssocID="{AD89C2B7-4A5A-4B45-94C4-CD0D2F1C5150}" presName="composite" presStyleCnt="0"/>
      <dgm:spPr/>
    </dgm:pt>
    <dgm:pt modelId="{F9A43C87-BF94-49ED-AF93-1F02C9974325}" type="pres">
      <dgm:prSet presAssocID="{AD89C2B7-4A5A-4B45-94C4-CD0D2F1C5150}" presName="Image" presStyleLbl="bgShp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AC1CEAB8-0C15-4DB6-BC98-0577F80A1C9E}" type="pres">
      <dgm:prSet presAssocID="{AD89C2B7-4A5A-4B45-94C4-CD0D2F1C5150}" presName="Parent" presStyleLbl="node0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91C377C-E776-4824-BE01-3A790A67E19A}" type="pres">
      <dgm:prSet presAssocID="{E6D3CD8C-CA0B-4513-A8A8-41C9A284CB3F}" presName="sibTrans" presStyleCnt="0"/>
      <dgm:spPr/>
    </dgm:pt>
    <dgm:pt modelId="{F8EA4DAB-434F-46E9-9C1F-9AC7D932F298}" type="pres">
      <dgm:prSet presAssocID="{72EDD60B-1E9E-4B25-9BC6-D83ED6F830F8}" presName="composite" presStyleCnt="0"/>
      <dgm:spPr/>
    </dgm:pt>
    <dgm:pt modelId="{C8395700-14D0-441D-99C7-4B88EB6CDA39}" type="pres">
      <dgm:prSet presAssocID="{72EDD60B-1E9E-4B25-9BC6-D83ED6F830F8}" presName="Image" presStyleLbl="bgShp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6F703DA2-EB26-4B97-B2CB-D09F9FCB47FE}" type="pres">
      <dgm:prSet presAssocID="{72EDD60B-1E9E-4B25-9BC6-D83ED6F830F8}" presName="Parent" presStyleLbl="node0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19254AE-FA9F-4E0B-BF4F-1701CED4F6CE}" type="pres">
      <dgm:prSet presAssocID="{7B4D0DD8-7DFD-4D05-824F-DEEE781CB787}" presName="sibTrans" presStyleCnt="0"/>
      <dgm:spPr/>
    </dgm:pt>
    <dgm:pt modelId="{583B55DB-E5B6-4863-BA40-C124DF375156}" type="pres">
      <dgm:prSet presAssocID="{4EC18AE0-C98F-4C2D-8169-85B4A1EB9626}" presName="composite" presStyleCnt="0"/>
      <dgm:spPr/>
    </dgm:pt>
    <dgm:pt modelId="{812CB42B-7A17-4FC9-B80B-FAECB49DDE10}" type="pres">
      <dgm:prSet presAssocID="{4EC18AE0-C98F-4C2D-8169-85B4A1EB9626}" presName="Image" presStyleLbl="bgShp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5EE1A7F0-1C48-47FB-BDC2-D7AED732842D}" type="pres">
      <dgm:prSet presAssocID="{4EC18AE0-C98F-4C2D-8169-85B4A1EB9626}" presName="Parent" presStyleLbl="node0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E8BF580-8283-407E-B579-70DA74907887}" type="pres">
      <dgm:prSet presAssocID="{1CC07E1B-6745-419C-BAED-992F09DA506B}" presName="sibTrans" presStyleCnt="0"/>
      <dgm:spPr/>
    </dgm:pt>
    <dgm:pt modelId="{DFA05640-FFFF-4AA9-B64D-CBC8A5626AD7}" type="pres">
      <dgm:prSet presAssocID="{6FFD961C-E75C-4F75-B04C-E57938ECC77B}" presName="composite" presStyleCnt="0"/>
      <dgm:spPr/>
    </dgm:pt>
    <dgm:pt modelId="{51A7C3C3-9F76-47F4-899D-325730E06755}" type="pres">
      <dgm:prSet presAssocID="{6FFD961C-E75C-4F75-B04C-E57938ECC77B}" presName="Image" presStyleLbl="bgShp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49ECC97D-73B3-4FB2-8DBB-CED276350F60}" type="pres">
      <dgm:prSet presAssocID="{6FFD961C-E75C-4F75-B04C-E57938ECC77B}" presName="Parent" presStyleLbl="node0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E566FD4-F7C6-4D66-BD32-19BC78D413A2}" type="pres">
      <dgm:prSet presAssocID="{171E98AF-B5B3-4C92-A38D-3B965B541243}" presName="sibTrans" presStyleCnt="0"/>
      <dgm:spPr/>
    </dgm:pt>
    <dgm:pt modelId="{27291AAB-68EF-4C81-A53D-1DD7133E8687}" type="pres">
      <dgm:prSet presAssocID="{D32621EE-4520-44F3-BC0E-A4968D9420B3}" presName="composite" presStyleCnt="0"/>
      <dgm:spPr/>
    </dgm:pt>
    <dgm:pt modelId="{84F31E57-23A8-4056-8493-9B15CF8241BE}" type="pres">
      <dgm:prSet presAssocID="{D32621EE-4520-44F3-BC0E-A4968D9420B3}" presName="Image" presStyleLbl="bgShp" presStyleIdx="5" presStyleCnt="7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  <dgm:t>
        <a:bodyPr/>
        <a:lstStyle/>
        <a:p>
          <a:endParaRPr lang="es-ES"/>
        </a:p>
      </dgm:t>
    </dgm:pt>
    <dgm:pt modelId="{9DC587F1-844C-4955-A9DA-638190059D2D}" type="pres">
      <dgm:prSet presAssocID="{D32621EE-4520-44F3-BC0E-A4968D9420B3}" presName="Parent" presStyleLbl="node0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D5BCC3-F810-4843-8B56-B35D457B8CD7}" type="pres">
      <dgm:prSet presAssocID="{B5C9081B-7472-454F-AB5A-51D8BBE64AF9}" presName="sibTrans" presStyleCnt="0"/>
      <dgm:spPr/>
    </dgm:pt>
    <dgm:pt modelId="{F37D4C85-3CFA-4E71-A02B-8CBFCD503036}" type="pres">
      <dgm:prSet presAssocID="{1BA57277-5656-46B4-9A91-B659DBFA2D75}" presName="composite" presStyleCnt="0"/>
      <dgm:spPr/>
    </dgm:pt>
    <dgm:pt modelId="{EA1E838F-7280-46FE-B4CE-EF5B7B984584}" type="pres">
      <dgm:prSet presAssocID="{1BA57277-5656-46B4-9A91-B659DBFA2D75}" presName="Image" presStyleLbl="bgShp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E969DBAD-7564-4B4E-9AA5-8E2E965DE94F}" type="pres">
      <dgm:prSet presAssocID="{1BA57277-5656-46B4-9A91-B659DBFA2D75}" presName="Parent" presStyleLbl="node0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17851FBB-BB9D-4F5C-A96C-181E88322858}" srcId="{5D69C7FF-BBAB-4419-A1C8-93E935CC5C2C}" destId="{D32621EE-4520-44F3-BC0E-A4968D9420B3}" srcOrd="5" destOrd="0" parTransId="{CAE57530-86DB-4FF9-888A-F2983F34536F}" sibTransId="{B5C9081B-7472-454F-AB5A-51D8BBE64AF9}"/>
    <dgm:cxn modelId="{315A16CD-BFDA-4ED4-A1E8-C335C2425BE1}" type="presOf" srcId="{6FFD961C-E75C-4F75-B04C-E57938ECC77B}" destId="{49ECC97D-73B3-4FB2-8DBB-CED276350F60}" srcOrd="0" destOrd="0" presId="urn:microsoft.com/office/officeart/2008/layout/BendingPictureCaption"/>
    <dgm:cxn modelId="{948C4DB3-A8DB-470C-8FCD-6AE95E1ACB57}" type="presOf" srcId="{72EDD60B-1E9E-4B25-9BC6-D83ED6F830F8}" destId="{6F703DA2-EB26-4B97-B2CB-D09F9FCB47FE}" srcOrd="0" destOrd="0" presId="urn:microsoft.com/office/officeart/2008/layout/BendingPictureCaption"/>
    <dgm:cxn modelId="{375F3BB7-6299-49EF-914A-9302E0629630}" srcId="{5D69C7FF-BBAB-4419-A1C8-93E935CC5C2C}" destId="{C9632D62-5F13-4444-9317-5ECD77F2097F}" srcOrd="0" destOrd="0" parTransId="{B7FC0525-AD5C-45E9-A2A4-C0D1B72F6339}" sibTransId="{6516AC26-5867-462B-A9FD-82D4167ED356}"/>
    <dgm:cxn modelId="{9AF883A6-3CCA-48DF-829B-5A9FEDC6413F}" type="presOf" srcId="{5D69C7FF-BBAB-4419-A1C8-93E935CC5C2C}" destId="{0DB77B1A-B82B-4B40-9AAE-BD6CE99A2F69}" srcOrd="0" destOrd="0" presId="urn:microsoft.com/office/officeart/2008/layout/BendingPictureCaption"/>
    <dgm:cxn modelId="{DEC3E908-3593-4D46-9189-16B80C3E1050}" srcId="{5D69C7FF-BBAB-4419-A1C8-93E935CC5C2C}" destId="{6FFD961C-E75C-4F75-B04C-E57938ECC77B}" srcOrd="4" destOrd="0" parTransId="{643F5CFD-3EA2-4551-AFF9-CC636E22B38C}" sibTransId="{171E98AF-B5B3-4C92-A38D-3B965B541243}"/>
    <dgm:cxn modelId="{71E69271-C7A1-4B78-A603-F52426384343}" type="presOf" srcId="{C9632D62-5F13-4444-9317-5ECD77F2097F}" destId="{7F01232B-5B38-4E27-9E6C-5DBF917D655A}" srcOrd="0" destOrd="0" presId="urn:microsoft.com/office/officeart/2008/layout/BendingPictureCaption"/>
    <dgm:cxn modelId="{ED81871E-110E-40D2-9194-190E9CDFA1C7}" type="presOf" srcId="{1BA57277-5656-46B4-9A91-B659DBFA2D75}" destId="{E969DBAD-7564-4B4E-9AA5-8E2E965DE94F}" srcOrd="0" destOrd="0" presId="urn:microsoft.com/office/officeart/2008/layout/BendingPictureCaption"/>
    <dgm:cxn modelId="{DA8ACC42-2485-4B7D-A6F3-4F7297FC09E7}" srcId="{5D69C7FF-BBAB-4419-A1C8-93E935CC5C2C}" destId="{1BA57277-5656-46B4-9A91-B659DBFA2D75}" srcOrd="6" destOrd="0" parTransId="{A3F0DBF5-93F8-40CD-812D-4705E632AEE5}" sibTransId="{9ECB7302-89AF-4BD6-BCD5-40DBFD119828}"/>
    <dgm:cxn modelId="{6EF7BA18-C156-4ED5-AB5F-01BFE1A64447}" srcId="{5D69C7FF-BBAB-4419-A1C8-93E935CC5C2C}" destId="{AD89C2B7-4A5A-4B45-94C4-CD0D2F1C5150}" srcOrd="1" destOrd="0" parTransId="{D0ACD640-5A1C-49C8-A74B-3DFDB77A841F}" sibTransId="{E6D3CD8C-CA0B-4513-A8A8-41C9A284CB3F}"/>
    <dgm:cxn modelId="{F7BA7C56-A4E3-4C39-B5A3-F9F0E6E53F63}" type="presOf" srcId="{D32621EE-4520-44F3-BC0E-A4968D9420B3}" destId="{9DC587F1-844C-4955-A9DA-638190059D2D}" srcOrd="0" destOrd="0" presId="urn:microsoft.com/office/officeart/2008/layout/BendingPictureCaption"/>
    <dgm:cxn modelId="{CDCE36B8-13FD-4FE2-B656-2FFAD5485607}" srcId="{5D69C7FF-BBAB-4419-A1C8-93E935CC5C2C}" destId="{72EDD60B-1E9E-4B25-9BC6-D83ED6F830F8}" srcOrd="2" destOrd="0" parTransId="{DB685562-CF8E-45B2-AA52-2C89427FF270}" sibTransId="{7B4D0DD8-7DFD-4D05-824F-DEEE781CB787}"/>
    <dgm:cxn modelId="{F488B759-301C-4909-8E5F-A4CBF1A5A570}" type="presOf" srcId="{4EC18AE0-C98F-4C2D-8169-85B4A1EB9626}" destId="{5EE1A7F0-1C48-47FB-BDC2-D7AED732842D}" srcOrd="0" destOrd="0" presId="urn:microsoft.com/office/officeart/2008/layout/BendingPictureCaption"/>
    <dgm:cxn modelId="{F9881291-1007-4503-B74E-BFA11A4D22BC}" type="presOf" srcId="{AD89C2B7-4A5A-4B45-94C4-CD0D2F1C5150}" destId="{AC1CEAB8-0C15-4DB6-BC98-0577F80A1C9E}" srcOrd="0" destOrd="0" presId="urn:microsoft.com/office/officeart/2008/layout/BendingPictureCaption"/>
    <dgm:cxn modelId="{01515267-0058-4F4C-BCB4-0A5C4B7AA01E}" srcId="{5D69C7FF-BBAB-4419-A1C8-93E935CC5C2C}" destId="{4EC18AE0-C98F-4C2D-8169-85B4A1EB9626}" srcOrd="3" destOrd="0" parTransId="{27BF40FF-AFDC-4CC8-BBD2-EAF4F7B1A4CA}" sibTransId="{1CC07E1B-6745-419C-BAED-992F09DA506B}"/>
    <dgm:cxn modelId="{772BE23F-2904-4F87-B319-A78F2ADFA39E}" type="presParOf" srcId="{0DB77B1A-B82B-4B40-9AAE-BD6CE99A2F69}" destId="{D2A95F8A-C3F9-4E14-86F0-56F9C46CF6E5}" srcOrd="0" destOrd="0" presId="urn:microsoft.com/office/officeart/2008/layout/BendingPictureCaption"/>
    <dgm:cxn modelId="{E919BA56-2CE6-426B-8359-CB9444F31FA8}" type="presParOf" srcId="{D2A95F8A-C3F9-4E14-86F0-56F9C46CF6E5}" destId="{F42DB087-E5D4-4BCC-A8EB-FCC6BE0BEB97}" srcOrd="0" destOrd="0" presId="urn:microsoft.com/office/officeart/2008/layout/BendingPictureCaption"/>
    <dgm:cxn modelId="{1BDC0614-DCF4-43FE-B3CD-0B1DF990C2D2}" type="presParOf" srcId="{D2A95F8A-C3F9-4E14-86F0-56F9C46CF6E5}" destId="{7F01232B-5B38-4E27-9E6C-5DBF917D655A}" srcOrd="1" destOrd="0" presId="urn:microsoft.com/office/officeart/2008/layout/BendingPictureCaption"/>
    <dgm:cxn modelId="{B599CF21-782D-4058-AD20-48807251AB35}" type="presParOf" srcId="{0DB77B1A-B82B-4B40-9AAE-BD6CE99A2F69}" destId="{C07C19D8-6553-44B2-816D-76FAFC9EC871}" srcOrd="1" destOrd="0" presId="urn:microsoft.com/office/officeart/2008/layout/BendingPictureCaption"/>
    <dgm:cxn modelId="{53110330-0B16-4C95-9ED6-1940AC1CC1FC}" type="presParOf" srcId="{0DB77B1A-B82B-4B40-9AAE-BD6CE99A2F69}" destId="{832D4CF7-C6E2-444C-BD7F-A37EC597BB68}" srcOrd="2" destOrd="0" presId="urn:microsoft.com/office/officeart/2008/layout/BendingPictureCaption"/>
    <dgm:cxn modelId="{8E2304C7-CE73-4E14-A390-E228DA21BC8C}" type="presParOf" srcId="{832D4CF7-C6E2-444C-BD7F-A37EC597BB68}" destId="{F9A43C87-BF94-49ED-AF93-1F02C9974325}" srcOrd="0" destOrd="0" presId="urn:microsoft.com/office/officeart/2008/layout/BendingPictureCaption"/>
    <dgm:cxn modelId="{42A055A8-D146-41E3-9EAA-4E8F30728F45}" type="presParOf" srcId="{832D4CF7-C6E2-444C-BD7F-A37EC597BB68}" destId="{AC1CEAB8-0C15-4DB6-BC98-0577F80A1C9E}" srcOrd="1" destOrd="0" presId="urn:microsoft.com/office/officeart/2008/layout/BendingPictureCaption"/>
    <dgm:cxn modelId="{9A443E78-304A-4D9B-8B1D-66188D350A6F}" type="presParOf" srcId="{0DB77B1A-B82B-4B40-9AAE-BD6CE99A2F69}" destId="{E91C377C-E776-4824-BE01-3A790A67E19A}" srcOrd="3" destOrd="0" presId="urn:microsoft.com/office/officeart/2008/layout/BendingPictureCaption"/>
    <dgm:cxn modelId="{402CC76F-2892-4F49-ABA0-A2158CC963DE}" type="presParOf" srcId="{0DB77B1A-B82B-4B40-9AAE-BD6CE99A2F69}" destId="{F8EA4DAB-434F-46E9-9C1F-9AC7D932F298}" srcOrd="4" destOrd="0" presId="urn:microsoft.com/office/officeart/2008/layout/BendingPictureCaption"/>
    <dgm:cxn modelId="{2D4FFE37-2DF5-4A33-965A-1621E4F19D6A}" type="presParOf" srcId="{F8EA4DAB-434F-46E9-9C1F-9AC7D932F298}" destId="{C8395700-14D0-441D-99C7-4B88EB6CDA39}" srcOrd="0" destOrd="0" presId="urn:microsoft.com/office/officeart/2008/layout/BendingPictureCaption"/>
    <dgm:cxn modelId="{AC21266F-96F6-474C-A0DF-05E65F62EA76}" type="presParOf" srcId="{F8EA4DAB-434F-46E9-9C1F-9AC7D932F298}" destId="{6F703DA2-EB26-4B97-B2CB-D09F9FCB47FE}" srcOrd="1" destOrd="0" presId="urn:microsoft.com/office/officeart/2008/layout/BendingPictureCaption"/>
    <dgm:cxn modelId="{D7A397D3-EE31-4297-AC9B-EC1E6AD3DEDD}" type="presParOf" srcId="{0DB77B1A-B82B-4B40-9AAE-BD6CE99A2F69}" destId="{B19254AE-FA9F-4E0B-BF4F-1701CED4F6CE}" srcOrd="5" destOrd="0" presId="urn:microsoft.com/office/officeart/2008/layout/BendingPictureCaption"/>
    <dgm:cxn modelId="{79DBDC14-976A-4292-B6A0-D6B578C6A267}" type="presParOf" srcId="{0DB77B1A-B82B-4B40-9AAE-BD6CE99A2F69}" destId="{583B55DB-E5B6-4863-BA40-C124DF375156}" srcOrd="6" destOrd="0" presId="urn:microsoft.com/office/officeart/2008/layout/BendingPictureCaption"/>
    <dgm:cxn modelId="{B6CCB130-AEBB-42F0-A6D5-9B1CF9EDD01A}" type="presParOf" srcId="{583B55DB-E5B6-4863-BA40-C124DF375156}" destId="{812CB42B-7A17-4FC9-B80B-FAECB49DDE10}" srcOrd="0" destOrd="0" presId="urn:microsoft.com/office/officeart/2008/layout/BendingPictureCaption"/>
    <dgm:cxn modelId="{6A94BEBD-97E9-4E52-A11D-A2DC4F7781C6}" type="presParOf" srcId="{583B55DB-E5B6-4863-BA40-C124DF375156}" destId="{5EE1A7F0-1C48-47FB-BDC2-D7AED732842D}" srcOrd="1" destOrd="0" presId="urn:microsoft.com/office/officeart/2008/layout/BendingPictureCaption"/>
    <dgm:cxn modelId="{BE164AEF-7B1E-4AA6-866F-7AF12483670D}" type="presParOf" srcId="{0DB77B1A-B82B-4B40-9AAE-BD6CE99A2F69}" destId="{CE8BF580-8283-407E-B579-70DA74907887}" srcOrd="7" destOrd="0" presId="urn:microsoft.com/office/officeart/2008/layout/BendingPictureCaption"/>
    <dgm:cxn modelId="{A2D7D80F-45FC-475A-ACEE-9435C04D14CF}" type="presParOf" srcId="{0DB77B1A-B82B-4B40-9AAE-BD6CE99A2F69}" destId="{DFA05640-FFFF-4AA9-B64D-CBC8A5626AD7}" srcOrd="8" destOrd="0" presId="urn:microsoft.com/office/officeart/2008/layout/BendingPictureCaption"/>
    <dgm:cxn modelId="{330AC6B9-837B-4BFD-A88D-817F569F021F}" type="presParOf" srcId="{DFA05640-FFFF-4AA9-B64D-CBC8A5626AD7}" destId="{51A7C3C3-9F76-47F4-899D-325730E06755}" srcOrd="0" destOrd="0" presId="urn:microsoft.com/office/officeart/2008/layout/BendingPictureCaption"/>
    <dgm:cxn modelId="{A8C40EEF-2A46-46C9-8F48-E164680326C3}" type="presParOf" srcId="{DFA05640-FFFF-4AA9-B64D-CBC8A5626AD7}" destId="{49ECC97D-73B3-4FB2-8DBB-CED276350F60}" srcOrd="1" destOrd="0" presId="urn:microsoft.com/office/officeart/2008/layout/BendingPictureCaption"/>
    <dgm:cxn modelId="{744597F7-A358-4B87-BE58-38D40B134719}" type="presParOf" srcId="{0DB77B1A-B82B-4B40-9AAE-BD6CE99A2F69}" destId="{9E566FD4-F7C6-4D66-BD32-19BC78D413A2}" srcOrd="9" destOrd="0" presId="urn:microsoft.com/office/officeart/2008/layout/BendingPictureCaption"/>
    <dgm:cxn modelId="{FCCB078B-9E77-44FD-BB67-E0289991A360}" type="presParOf" srcId="{0DB77B1A-B82B-4B40-9AAE-BD6CE99A2F69}" destId="{27291AAB-68EF-4C81-A53D-1DD7133E8687}" srcOrd="10" destOrd="0" presId="urn:microsoft.com/office/officeart/2008/layout/BendingPictureCaption"/>
    <dgm:cxn modelId="{B4ADE13C-D19C-4F65-86F5-8E021D86A285}" type="presParOf" srcId="{27291AAB-68EF-4C81-A53D-1DD7133E8687}" destId="{84F31E57-23A8-4056-8493-9B15CF8241BE}" srcOrd="0" destOrd="0" presId="urn:microsoft.com/office/officeart/2008/layout/BendingPictureCaption"/>
    <dgm:cxn modelId="{3212C2F6-3345-44FE-9F95-DD1D5FFD09B7}" type="presParOf" srcId="{27291AAB-68EF-4C81-A53D-1DD7133E8687}" destId="{9DC587F1-844C-4955-A9DA-638190059D2D}" srcOrd="1" destOrd="0" presId="urn:microsoft.com/office/officeart/2008/layout/BendingPictureCaption"/>
    <dgm:cxn modelId="{B8020B49-46F8-4113-A933-CCC0558260B9}" type="presParOf" srcId="{0DB77B1A-B82B-4B40-9AAE-BD6CE99A2F69}" destId="{D2D5BCC3-F810-4843-8B56-B35D457B8CD7}" srcOrd="11" destOrd="0" presId="urn:microsoft.com/office/officeart/2008/layout/BendingPictureCaption"/>
    <dgm:cxn modelId="{E0F21122-4C24-4068-B56F-57BBAC5123D9}" type="presParOf" srcId="{0DB77B1A-B82B-4B40-9AAE-BD6CE99A2F69}" destId="{F37D4C85-3CFA-4E71-A02B-8CBFCD503036}" srcOrd="12" destOrd="0" presId="urn:microsoft.com/office/officeart/2008/layout/BendingPictureCaption"/>
    <dgm:cxn modelId="{EABD2FA7-77F0-4ECE-B0B4-76583C70F62B}" type="presParOf" srcId="{F37D4C85-3CFA-4E71-A02B-8CBFCD503036}" destId="{EA1E838F-7280-46FE-B4CE-EF5B7B984584}" srcOrd="0" destOrd="0" presId="urn:microsoft.com/office/officeart/2008/layout/BendingPictureCaption"/>
    <dgm:cxn modelId="{8BDC378A-C450-469E-A209-9DF7979B0EFD}" type="presParOf" srcId="{F37D4C85-3CFA-4E71-A02B-8CBFCD503036}" destId="{E969DBAD-7564-4B4E-9AA5-8E2E965DE94F}" srcOrd="1" destOrd="0" presId="urn:microsoft.com/office/officeart/2008/layout/BendingPictureCapti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D791E1-E64D-4CDA-9E2E-D3E2A709A2F6}" type="doc">
      <dgm:prSet loTypeId="urn:microsoft.com/office/officeart/2005/8/layout/hList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F000F28-9F14-4DE3-AAD0-3B0D469E9CC3}">
      <dgm:prSet phldrT="[Texto]"/>
      <dgm:spPr/>
      <dgm:t>
        <a:bodyPr/>
        <a:lstStyle/>
        <a:p>
          <a:r>
            <a:rPr lang="es-ES" dirty="0" smtClean="0"/>
            <a:t>GitHub </a:t>
          </a:r>
          <a:r>
            <a:rPr lang="es-ES" dirty="0" err="1" smtClean="0"/>
            <a:t>Pages</a:t>
          </a:r>
          <a:endParaRPr lang="es-ES" dirty="0"/>
        </a:p>
      </dgm:t>
    </dgm:pt>
    <dgm:pt modelId="{6E6C9683-1ECF-4D3E-982D-1989B6ECAEC5}" type="parTrans" cxnId="{2D2FE181-32FF-4132-AF02-6510383842A7}">
      <dgm:prSet/>
      <dgm:spPr/>
      <dgm:t>
        <a:bodyPr/>
        <a:lstStyle/>
        <a:p>
          <a:endParaRPr lang="es-ES"/>
        </a:p>
      </dgm:t>
    </dgm:pt>
    <dgm:pt modelId="{B2BD36F4-1B81-4C71-AEA9-4F207C870103}" type="sibTrans" cxnId="{2D2FE181-32FF-4132-AF02-6510383842A7}">
      <dgm:prSet/>
      <dgm:spPr/>
      <dgm:t>
        <a:bodyPr/>
        <a:lstStyle/>
        <a:p>
          <a:endParaRPr lang="es-ES"/>
        </a:p>
      </dgm:t>
    </dgm:pt>
    <dgm:pt modelId="{0DBD243F-C971-4C3F-931C-A83EF7AB968C}">
      <dgm:prSet phldrT="[Texto]"/>
      <dgm:spPr/>
      <dgm:t>
        <a:bodyPr/>
        <a:lstStyle/>
        <a:p>
          <a:r>
            <a:rPr lang="es-ES" dirty="0" smtClean="0"/>
            <a:t>Gratuito para proyectos públicos.</a:t>
          </a:r>
          <a:endParaRPr lang="es-ES" dirty="0"/>
        </a:p>
      </dgm:t>
    </dgm:pt>
    <dgm:pt modelId="{C93166D4-BDAD-4467-AD40-2A3AC1509728}" type="parTrans" cxnId="{860E6878-4D6D-4B70-9861-EF49341F706E}">
      <dgm:prSet/>
      <dgm:spPr/>
      <dgm:t>
        <a:bodyPr/>
        <a:lstStyle/>
        <a:p>
          <a:endParaRPr lang="es-ES"/>
        </a:p>
      </dgm:t>
    </dgm:pt>
    <dgm:pt modelId="{BDB3C07E-5CB2-4E2A-B94C-149854FDE7E1}" type="sibTrans" cxnId="{860E6878-4D6D-4B70-9861-EF49341F706E}">
      <dgm:prSet/>
      <dgm:spPr/>
      <dgm:t>
        <a:bodyPr/>
        <a:lstStyle/>
        <a:p>
          <a:endParaRPr lang="es-ES"/>
        </a:p>
      </dgm:t>
    </dgm:pt>
    <dgm:pt modelId="{C2568AD0-1613-49E5-B156-1CE8F0103525}">
      <dgm:prSet phldrT="[Texto]"/>
      <dgm:spPr/>
      <dgm:t>
        <a:bodyPr/>
        <a:lstStyle/>
        <a:p>
          <a:r>
            <a:rPr lang="es-ES" dirty="0" err="1" smtClean="0"/>
            <a:t>GitLab</a:t>
          </a:r>
          <a:r>
            <a:rPr lang="es-ES" dirty="0" smtClean="0"/>
            <a:t> </a:t>
          </a:r>
          <a:r>
            <a:rPr lang="es-ES" dirty="0" err="1" smtClean="0"/>
            <a:t>Pages</a:t>
          </a:r>
          <a:endParaRPr lang="es-ES" dirty="0"/>
        </a:p>
      </dgm:t>
    </dgm:pt>
    <dgm:pt modelId="{0CD8B0CB-8C05-4DF7-A37A-69BCFF7A9135}" type="parTrans" cxnId="{F1579ADB-9405-4C8C-98FA-844722D25D64}">
      <dgm:prSet/>
      <dgm:spPr/>
      <dgm:t>
        <a:bodyPr/>
        <a:lstStyle/>
        <a:p>
          <a:endParaRPr lang="es-ES"/>
        </a:p>
      </dgm:t>
    </dgm:pt>
    <dgm:pt modelId="{FB91511B-2137-45E9-B9C2-A7CBE0F4496A}" type="sibTrans" cxnId="{F1579ADB-9405-4C8C-98FA-844722D25D64}">
      <dgm:prSet/>
      <dgm:spPr/>
      <dgm:t>
        <a:bodyPr/>
        <a:lstStyle/>
        <a:p>
          <a:endParaRPr lang="es-ES"/>
        </a:p>
      </dgm:t>
    </dgm:pt>
    <dgm:pt modelId="{36D9792B-E2CC-43F8-B24D-94AE1D5AEC5F}">
      <dgm:prSet phldrT="[Texto]"/>
      <dgm:spPr/>
      <dgm:t>
        <a:bodyPr/>
        <a:lstStyle/>
        <a:p>
          <a:r>
            <a:rPr lang="es-ES" dirty="0" smtClean="0"/>
            <a:t>Gratuito para proyectos públicos.</a:t>
          </a:r>
          <a:endParaRPr lang="es-ES" dirty="0"/>
        </a:p>
      </dgm:t>
    </dgm:pt>
    <dgm:pt modelId="{9A2C7163-B143-48F5-99F5-947BD7E035C8}" type="parTrans" cxnId="{E1AA9CEA-DC5E-40E1-8C1D-8FD5024F755F}">
      <dgm:prSet/>
      <dgm:spPr/>
      <dgm:t>
        <a:bodyPr/>
        <a:lstStyle/>
        <a:p>
          <a:endParaRPr lang="es-ES"/>
        </a:p>
      </dgm:t>
    </dgm:pt>
    <dgm:pt modelId="{D2EBCF32-864B-41E2-BDFF-0C15EB1984C9}" type="sibTrans" cxnId="{E1AA9CEA-DC5E-40E1-8C1D-8FD5024F755F}">
      <dgm:prSet/>
      <dgm:spPr/>
      <dgm:t>
        <a:bodyPr/>
        <a:lstStyle/>
        <a:p>
          <a:endParaRPr lang="es-ES"/>
        </a:p>
      </dgm:t>
    </dgm:pt>
    <dgm:pt modelId="{55E77604-FA59-45BD-8BB0-A6D1878572BC}">
      <dgm:prSet phldrT="[Texto]"/>
      <dgm:spPr/>
      <dgm:t>
        <a:bodyPr/>
        <a:lstStyle/>
        <a:p>
          <a:r>
            <a:rPr lang="es-ES" dirty="0" err="1" smtClean="0"/>
            <a:t>Netlify</a:t>
          </a:r>
          <a:endParaRPr lang="es-ES" dirty="0"/>
        </a:p>
      </dgm:t>
    </dgm:pt>
    <dgm:pt modelId="{94E56415-F93D-4F11-A54A-ED985E4B7687}" type="parTrans" cxnId="{F2E60909-2448-403F-9862-D56DCA3CAA13}">
      <dgm:prSet/>
      <dgm:spPr/>
      <dgm:t>
        <a:bodyPr/>
        <a:lstStyle/>
        <a:p>
          <a:endParaRPr lang="es-ES"/>
        </a:p>
      </dgm:t>
    </dgm:pt>
    <dgm:pt modelId="{CC738145-FD53-41E3-AA5D-5C857F1CAD5F}" type="sibTrans" cxnId="{F2E60909-2448-403F-9862-D56DCA3CAA13}">
      <dgm:prSet/>
      <dgm:spPr/>
      <dgm:t>
        <a:bodyPr/>
        <a:lstStyle/>
        <a:p>
          <a:endParaRPr lang="es-ES"/>
        </a:p>
      </dgm:t>
    </dgm:pt>
    <dgm:pt modelId="{F759485A-614C-445F-828A-16CBB55F6A9D}">
      <dgm:prSet phldrT="[Texto]"/>
      <dgm:spPr/>
      <dgm:t>
        <a:bodyPr/>
        <a:lstStyle/>
        <a:p>
          <a:r>
            <a:rPr lang="es-ES" dirty="0" smtClean="0"/>
            <a:t>Alojamiento gratuito para sitios estáticos.</a:t>
          </a:r>
          <a:endParaRPr lang="es-ES" dirty="0"/>
        </a:p>
      </dgm:t>
    </dgm:pt>
    <dgm:pt modelId="{B78AEAFF-AD86-417C-9FEA-63AB09EA7DF5}" type="parTrans" cxnId="{34A4CBB5-A0FE-4870-BE9A-D8AD03B2997E}">
      <dgm:prSet/>
      <dgm:spPr/>
      <dgm:t>
        <a:bodyPr/>
        <a:lstStyle/>
        <a:p>
          <a:endParaRPr lang="es-ES"/>
        </a:p>
      </dgm:t>
    </dgm:pt>
    <dgm:pt modelId="{F22F094D-7B18-430E-B7EA-756AFA52AA10}" type="sibTrans" cxnId="{34A4CBB5-A0FE-4870-BE9A-D8AD03B2997E}">
      <dgm:prSet/>
      <dgm:spPr/>
      <dgm:t>
        <a:bodyPr/>
        <a:lstStyle/>
        <a:p>
          <a:endParaRPr lang="es-ES"/>
        </a:p>
      </dgm:t>
    </dgm:pt>
    <dgm:pt modelId="{23E324E9-5EBE-42F0-A643-52CE29C0C363}">
      <dgm:prSet/>
      <dgm:spPr/>
      <dgm:t>
        <a:bodyPr/>
        <a:lstStyle/>
        <a:p>
          <a:r>
            <a:rPr lang="es-ES" smtClean="0"/>
            <a:t>Muy fácil de configurar para proyectos estáticos.</a:t>
          </a:r>
          <a:endParaRPr lang="es-ES"/>
        </a:p>
      </dgm:t>
    </dgm:pt>
    <dgm:pt modelId="{6AEFAC6B-8715-4526-A2AF-F08810EFDBED}" type="parTrans" cxnId="{478842A9-36EB-4144-B832-10B6223F2BB4}">
      <dgm:prSet/>
      <dgm:spPr/>
      <dgm:t>
        <a:bodyPr/>
        <a:lstStyle/>
        <a:p>
          <a:endParaRPr lang="es-ES"/>
        </a:p>
      </dgm:t>
    </dgm:pt>
    <dgm:pt modelId="{39DD3663-4C49-40FB-BC25-7B52CC9BA094}" type="sibTrans" cxnId="{478842A9-36EB-4144-B832-10B6223F2BB4}">
      <dgm:prSet/>
      <dgm:spPr/>
      <dgm:t>
        <a:bodyPr/>
        <a:lstStyle/>
        <a:p>
          <a:endParaRPr lang="es-ES"/>
        </a:p>
      </dgm:t>
    </dgm:pt>
    <dgm:pt modelId="{23ECD174-0609-40DC-AE93-5CFF3CF6B703}">
      <dgm:prSet/>
      <dgm:spPr/>
      <dgm:t>
        <a:bodyPr/>
        <a:lstStyle/>
        <a:p>
          <a:r>
            <a:rPr lang="es-ES" smtClean="0"/>
            <a:t>Soporta HTTPS automáticamente.</a:t>
          </a:r>
          <a:endParaRPr lang="es-ES"/>
        </a:p>
      </dgm:t>
    </dgm:pt>
    <dgm:pt modelId="{F48BA8BD-AF6F-47CB-A9EF-CF97AEF60151}" type="parTrans" cxnId="{2185B0F3-87C0-44D3-8207-4BC712C2C68D}">
      <dgm:prSet/>
      <dgm:spPr/>
      <dgm:t>
        <a:bodyPr/>
        <a:lstStyle/>
        <a:p>
          <a:endParaRPr lang="es-ES"/>
        </a:p>
      </dgm:t>
    </dgm:pt>
    <dgm:pt modelId="{9ADC8805-949E-44C9-A353-12B8AF180442}" type="sibTrans" cxnId="{2185B0F3-87C0-44D3-8207-4BC712C2C68D}">
      <dgm:prSet/>
      <dgm:spPr/>
      <dgm:t>
        <a:bodyPr/>
        <a:lstStyle/>
        <a:p>
          <a:endParaRPr lang="es-ES"/>
        </a:p>
      </dgm:t>
    </dgm:pt>
    <dgm:pt modelId="{8B9C0A75-F0D0-4F42-B33E-2E5C6B834950}">
      <dgm:prSet/>
      <dgm:spPr/>
      <dgm:t>
        <a:bodyPr/>
        <a:lstStyle/>
        <a:p>
          <a:r>
            <a:rPr lang="es-ES" smtClean="0"/>
            <a:t>Permite usar un dominio personalizado.</a:t>
          </a:r>
          <a:endParaRPr lang="es-ES"/>
        </a:p>
      </dgm:t>
    </dgm:pt>
    <dgm:pt modelId="{4FEB0FB7-50A7-4E9F-AE4C-E1C685FF81E8}" type="parTrans" cxnId="{9C3994F6-C48E-4A86-B2D0-A198F99A6801}">
      <dgm:prSet/>
      <dgm:spPr/>
      <dgm:t>
        <a:bodyPr/>
        <a:lstStyle/>
        <a:p>
          <a:endParaRPr lang="es-ES"/>
        </a:p>
      </dgm:t>
    </dgm:pt>
    <dgm:pt modelId="{3065BCC1-FE9D-461B-97B5-2213872DDF40}" type="sibTrans" cxnId="{9C3994F6-C48E-4A86-B2D0-A198F99A6801}">
      <dgm:prSet/>
      <dgm:spPr/>
      <dgm:t>
        <a:bodyPr/>
        <a:lstStyle/>
        <a:p>
          <a:endParaRPr lang="es-ES"/>
        </a:p>
      </dgm:t>
    </dgm:pt>
    <dgm:pt modelId="{65307983-B57D-4076-A259-3CA783E75724}">
      <dgm:prSet/>
      <dgm:spPr/>
      <dgm:t>
        <a:bodyPr/>
        <a:lstStyle/>
        <a:p>
          <a:r>
            <a:rPr lang="es-ES" dirty="0" smtClean="0"/>
            <a:t>Integración directa con GitHub para despliegue continuo.</a:t>
          </a:r>
          <a:endParaRPr lang="es-ES" dirty="0"/>
        </a:p>
      </dgm:t>
    </dgm:pt>
    <dgm:pt modelId="{6929D332-42F6-464F-BD85-8FF14BCB2471}" type="parTrans" cxnId="{572EC879-2BF7-4A2F-BE65-D0F0189B6BEC}">
      <dgm:prSet/>
      <dgm:spPr/>
      <dgm:t>
        <a:bodyPr/>
        <a:lstStyle/>
        <a:p>
          <a:endParaRPr lang="es-ES"/>
        </a:p>
      </dgm:t>
    </dgm:pt>
    <dgm:pt modelId="{02ED946D-C6D2-4380-A475-3547748CE6CA}" type="sibTrans" cxnId="{572EC879-2BF7-4A2F-BE65-D0F0189B6BEC}">
      <dgm:prSet/>
      <dgm:spPr/>
      <dgm:t>
        <a:bodyPr/>
        <a:lstStyle/>
        <a:p>
          <a:endParaRPr lang="es-ES"/>
        </a:p>
      </dgm:t>
    </dgm:pt>
    <dgm:pt modelId="{B7E08ACB-1DBF-4584-A117-33ADFBD36942}">
      <dgm:prSet phldrT="[Texto]"/>
      <dgm:spPr/>
      <dgm:t>
        <a:bodyPr/>
        <a:lstStyle/>
        <a:p>
          <a:r>
            <a:rPr lang="es-ES" dirty="0" smtClean="0"/>
            <a:t>260mb.net</a:t>
          </a:r>
          <a:endParaRPr lang="es-ES" dirty="0"/>
        </a:p>
      </dgm:t>
    </dgm:pt>
    <dgm:pt modelId="{1BD68CAF-94D0-4779-835C-3533CD497CC8}" type="parTrans" cxnId="{EE423B64-0136-4E36-B5CF-2B9B20F871B5}">
      <dgm:prSet/>
      <dgm:spPr/>
      <dgm:t>
        <a:bodyPr/>
        <a:lstStyle/>
        <a:p>
          <a:endParaRPr lang="es-ES"/>
        </a:p>
      </dgm:t>
    </dgm:pt>
    <dgm:pt modelId="{A21C8410-A9CB-48C3-9F54-043E7B28B3DA}" type="sibTrans" cxnId="{EE423B64-0136-4E36-B5CF-2B9B20F871B5}">
      <dgm:prSet/>
      <dgm:spPr/>
      <dgm:t>
        <a:bodyPr/>
        <a:lstStyle/>
        <a:p>
          <a:endParaRPr lang="es-ES"/>
        </a:p>
      </dgm:t>
    </dgm:pt>
    <dgm:pt modelId="{C0C21B14-444B-4AE2-BA19-41EB3CD79206}">
      <dgm:prSet phldrT="[Texto]"/>
      <dgm:spPr/>
      <dgm:t>
        <a:bodyPr/>
        <a:lstStyle/>
        <a:p>
          <a:r>
            <a:rPr lang="es-ES" dirty="0" smtClean="0"/>
            <a:t>Ofrece 260 MB de espacio de almacenamiento gratuito.</a:t>
          </a:r>
          <a:endParaRPr lang="es-ES" dirty="0"/>
        </a:p>
      </dgm:t>
    </dgm:pt>
    <dgm:pt modelId="{DA5EF2E2-6B6F-4B5B-8DE2-489066B1BE4C}" type="parTrans" cxnId="{8CD2ED65-E508-44E6-ABA9-9B67048C11A6}">
      <dgm:prSet/>
      <dgm:spPr/>
      <dgm:t>
        <a:bodyPr/>
        <a:lstStyle/>
        <a:p>
          <a:endParaRPr lang="es-ES"/>
        </a:p>
      </dgm:t>
    </dgm:pt>
    <dgm:pt modelId="{7F697F51-3952-41B1-A6CD-3AF628760F87}" type="sibTrans" cxnId="{8CD2ED65-E508-44E6-ABA9-9B67048C11A6}">
      <dgm:prSet/>
      <dgm:spPr/>
      <dgm:t>
        <a:bodyPr/>
        <a:lstStyle/>
        <a:p>
          <a:endParaRPr lang="es-ES"/>
        </a:p>
      </dgm:t>
    </dgm:pt>
    <dgm:pt modelId="{8EC19D2E-B3D7-4F93-9367-B11F5CA8FC9F}">
      <dgm:prSet phldrT="[Texto]"/>
      <dgm:spPr/>
      <dgm:t>
        <a:bodyPr/>
        <a:lstStyle/>
        <a:p>
          <a:r>
            <a:rPr lang="es-ES" dirty="0" smtClean="0"/>
            <a:t>BYET Internet </a:t>
          </a:r>
          <a:r>
            <a:rPr lang="es-ES" dirty="0" err="1" smtClean="0"/>
            <a:t>Services</a:t>
          </a:r>
          <a:endParaRPr lang="es-ES" dirty="0"/>
        </a:p>
      </dgm:t>
    </dgm:pt>
    <dgm:pt modelId="{DC9CD791-9FE5-4F9A-853C-D7DB2C52B7C2}" type="parTrans" cxnId="{CAA4DC93-7C0D-4CC4-A2F3-D03281BC056B}">
      <dgm:prSet/>
      <dgm:spPr/>
      <dgm:t>
        <a:bodyPr/>
        <a:lstStyle/>
        <a:p>
          <a:endParaRPr lang="es-ES"/>
        </a:p>
      </dgm:t>
    </dgm:pt>
    <dgm:pt modelId="{0CA1613F-D5D7-4552-BE3B-92B6E7B434CF}" type="sibTrans" cxnId="{CAA4DC93-7C0D-4CC4-A2F3-D03281BC056B}">
      <dgm:prSet/>
      <dgm:spPr/>
      <dgm:t>
        <a:bodyPr/>
        <a:lstStyle/>
        <a:p>
          <a:endParaRPr lang="es-ES"/>
        </a:p>
      </dgm:t>
    </dgm:pt>
    <dgm:pt modelId="{3A8CFA58-5007-43C8-A730-3D787366E442}">
      <dgm:prSet phldrT="[Texto]"/>
      <dgm:spPr/>
      <dgm:t>
        <a:bodyPr/>
        <a:lstStyle/>
        <a:p>
          <a:r>
            <a:rPr lang="es-ES" dirty="0" smtClean="0"/>
            <a:t>Ofrece 1 GB de espacio gratuito con soporte para PHP y </a:t>
          </a:r>
          <a:r>
            <a:rPr lang="es-ES" dirty="0" err="1" smtClean="0"/>
            <a:t>MySQL</a:t>
          </a:r>
          <a:r>
            <a:rPr lang="es-ES" dirty="0" smtClean="0"/>
            <a:t>.</a:t>
          </a:r>
          <a:endParaRPr lang="es-ES" dirty="0"/>
        </a:p>
      </dgm:t>
    </dgm:pt>
    <dgm:pt modelId="{01A7893C-5C4C-48BD-949B-6EAC032BE53E}" type="parTrans" cxnId="{30EA3D97-0DA6-46E6-A55C-5E313CAB9DD1}">
      <dgm:prSet/>
      <dgm:spPr/>
      <dgm:t>
        <a:bodyPr/>
        <a:lstStyle/>
        <a:p>
          <a:endParaRPr lang="es-ES"/>
        </a:p>
      </dgm:t>
    </dgm:pt>
    <dgm:pt modelId="{2F66A7F5-D6DA-4AF6-AEA5-DC1FA5A3E021}" type="sibTrans" cxnId="{30EA3D97-0DA6-46E6-A55C-5E313CAB9DD1}">
      <dgm:prSet/>
      <dgm:spPr/>
      <dgm:t>
        <a:bodyPr/>
        <a:lstStyle/>
        <a:p>
          <a:endParaRPr lang="es-ES"/>
        </a:p>
      </dgm:t>
    </dgm:pt>
    <dgm:pt modelId="{783A5D1F-A23E-43B1-9DEC-17258ABDCDE3}">
      <dgm:prSet phldrT="[Texto]"/>
      <dgm:spPr/>
      <dgm:t>
        <a:bodyPr/>
        <a:lstStyle/>
        <a:p>
          <a:r>
            <a:rPr lang="es-ES" dirty="0" err="1" smtClean="0"/>
            <a:t>WordPress</a:t>
          </a:r>
          <a:endParaRPr lang="es-ES" dirty="0"/>
        </a:p>
      </dgm:t>
    </dgm:pt>
    <dgm:pt modelId="{78FCCE63-A0EB-4303-A995-1DC48A44A6F8}" type="parTrans" cxnId="{264E3CAC-9480-4081-99C8-707504E76A17}">
      <dgm:prSet/>
      <dgm:spPr/>
      <dgm:t>
        <a:bodyPr/>
        <a:lstStyle/>
        <a:p>
          <a:endParaRPr lang="es-ES"/>
        </a:p>
      </dgm:t>
    </dgm:pt>
    <dgm:pt modelId="{871412A2-8682-411E-950C-5EE54105E8BC}" type="sibTrans" cxnId="{264E3CAC-9480-4081-99C8-707504E76A17}">
      <dgm:prSet/>
      <dgm:spPr/>
      <dgm:t>
        <a:bodyPr/>
        <a:lstStyle/>
        <a:p>
          <a:endParaRPr lang="es-ES"/>
        </a:p>
      </dgm:t>
    </dgm:pt>
    <dgm:pt modelId="{2E5F8E98-3CB4-42C5-B75C-95DB3E31E9E4}">
      <dgm:prSet phldrT="[Texto]"/>
      <dgm:spPr/>
      <dgm:t>
        <a:bodyPr/>
        <a:lstStyle/>
        <a:p>
          <a:r>
            <a:rPr lang="es-ES" dirty="0" smtClean="0"/>
            <a:t>Muy fácil de usar, ideal para principiantes.</a:t>
          </a:r>
          <a:endParaRPr lang="es-ES" dirty="0"/>
        </a:p>
      </dgm:t>
    </dgm:pt>
    <dgm:pt modelId="{76D78BF9-9FAB-4637-B850-E3A13BEC4C56}" type="parTrans" cxnId="{67492E1D-8535-4133-830C-418078BA5991}">
      <dgm:prSet/>
      <dgm:spPr/>
      <dgm:t>
        <a:bodyPr/>
        <a:lstStyle/>
        <a:p>
          <a:endParaRPr lang="es-ES"/>
        </a:p>
      </dgm:t>
    </dgm:pt>
    <dgm:pt modelId="{11FEBD01-76E3-434D-A03C-0D312832D3D6}" type="sibTrans" cxnId="{67492E1D-8535-4133-830C-418078BA5991}">
      <dgm:prSet/>
      <dgm:spPr/>
      <dgm:t>
        <a:bodyPr/>
        <a:lstStyle/>
        <a:p>
          <a:endParaRPr lang="es-ES"/>
        </a:p>
      </dgm:t>
    </dgm:pt>
    <dgm:pt modelId="{A00EE29A-FEE0-4305-B3EF-CAF353BDC7A3}">
      <dgm:prSet phldrT="[Texto]"/>
      <dgm:spPr/>
      <dgm:t>
        <a:bodyPr/>
        <a:lstStyle/>
        <a:p>
          <a:r>
            <a:rPr lang="es-ES" dirty="0" err="1" smtClean="0"/>
            <a:t>FreeHosting</a:t>
          </a:r>
          <a:endParaRPr lang="es-ES" dirty="0"/>
        </a:p>
      </dgm:t>
    </dgm:pt>
    <dgm:pt modelId="{56A3D749-1649-4046-873A-0A77202F86D7}" type="parTrans" cxnId="{5F559E23-0D99-4553-AB38-6720068A1FB0}">
      <dgm:prSet/>
      <dgm:spPr/>
      <dgm:t>
        <a:bodyPr/>
        <a:lstStyle/>
        <a:p>
          <a:endParaRPr lang="es-ES"/>
        </a:p>
      </dgm:t>
    </dgm:pt>
    <dgm:pt modelId="{180A8FF2-E7D0-40A0-93C4-D799431D83CD}" type="sibTrans" cxnId="{5F559E23-0D99-4553-AB38-6720068A1FB0}">
      <dgm:prSet/>
      <dgm:spPr/>
      <dgm:t>
        <a:bodyPr/>
        <a:lstStyle/>
        <a:p>
          <a:endParaRPr lang="es-ES"/>
        </a:p>
      </dgm:t>
    </dgm:pt>
    <dgm:pt modelId="{9DE51D36-84AE-459E-9B30-20905BC62387}">
      <dgm:prSet phldrT="[Texto]"/>
      <dgm:spPr/>
      <dgm:t>
        <a:bodyPr/>
        <a:lstStyle/>
        <a:p>
          <a:r>
            <a:rPr lang="es-ES" dirty="0" smtClean="0"/>
            <a:t>Ofrece 10 GB de espacio web gratuito.</a:t>
          </a:r>
          <a:endParaRPr lang="es-ES" dirty="0"/>
        </a:p>
      </dgm:t>
    </dgm:pt>
    <dgm:pt modelId="{41F90F07-D71D-4261-9F85-C8788D2D5868}" type="parTrans" cxnId="{4F5CC1E2-B32F-436D-8108-CA166CEBCBA5}">
      <dgm:prSet/>
      <dgm:spPr/>
      <dgm:t>
        <a:bodyPr/>
        <a:lstStyle/>
        <a:p>
          <a:endParaRPr lang="es-ES"/>
        </a:p>
      </dgm:t>
    </dgm:pt>
    <dgm:pt modelId="{306B57C5-1149-4040-9703-D18B7F53A568}" type="sibTrans" cxnId="{4F5CC1E2-B32F-436D-8108-CA166CEBCBA5}">
      <dgm:prSet/>
      <dgm:spPr/>
      <dgm:t>
        <a:bodyPr/>
        <a:lstStyle/>
        <a:p>
          <a:endParaRPr lang="es-ES"/>
        </a:p>
      </dgm:t>
    </dgm:pt>
    <dgm:pt modelId="{24CC457E-3DBB-48CE-AFB3-4E6223A65906}">
      <dgm:prSet/>
      <dgm:spPr/>
      <dgm:t>
        <a:bodyPr/>
        <a:lstStyle/>
        <a:p>
          <a:r>
            <a:rPr lang="es-ES" smtClean="0"/>
            <a:t>Integración con CI/CD (Integración continua / Entrega continua).</a:t>
          </a:r>
          <a:endParaRPr lang="es-ES"/>
        </a:p>
      </dgm:t>
    </dgm:pt>
    <dgm:pt modelId="{0789FC26-E544-4C22-BFEF-79788363FA8E}" type="parTrans" cxnId="{7FD54CD3-32BA-4B5D-A58F-F91408A83089}">
      <dgm:prSet/>
      <dgm:spPr/>
      <dgm:t>
        <a:bodyPr/>
        <a:lstStyle/>
        <a:p>
          <a:endParaRPr lang="es-ES"/>
        </a:p>
      </dgm:t>
    </dgm:pt>
    <dgm:pt modelId="{1CF9730F-B58B-4F21-898E-B411636F167C}" type="sibTrans" cxnId="{7FD54CD3-32BA-4B5D-A58F-F91408A83089}">
      <dgm:prSet/>
      <dgm:spPr/>
      <dgm:t>
        <a:bodyPr/>
        <a:lstStyle/>
        <a:p>
          <a:endParaRPr lang="es-ES"/>
        </a:p>
      </dgm:t>
    </dgm:pt>
    <dgm:pt modelId="{81338559-D18C-4214-BF6F-FA3EE62058AB}">
      <dgm:prSet/>
      <dgm:spPr/>
      <dgm:t>
        <a:bodyPr/>
        <a:lstStyle/>
        <a:p>
          <a:r>
            <a:rPr lang="es-ES" smtClean="0"/>
            <a:t>Soporta sitios estáticos y generados por Jekyll o Hugo.</a:t>
          </a:r>
          <a:endParaRPr lang="es-ES"/>
        </a:p>
      </dgm:t>
    </dgm:pt>
    <dgm:pt modelId="{76C4AB49-890A-4392-97DE-891108E25833}" type="parTrans" cxnId="{4C730DD0-B240-4934-998F-3B38E073CC79}">
      <dgm:prSet/>
      <dgm:spPr/>
      <dgm:t>
        <a:bodyPr/>
        <a:lstStyle/>
        <a:p>
          <a:endParaRPr lang="es-ES"/>
        </a:p>
      </dgm:t>
    </dgm:pt>
    <dgm:pt modelId="{8BE2E116-2AE2-44FA-BF47-C87F65D5ED7E}" type="sibTrans" cxnId="{4C730DD0-B240-4934-998F-3B38E073CC79}">
      <dgm:prSet/>
      <dgm:spPr/>
      <dgm:t>
        <a:bodyPr/>
        <a:lstStyle/>
        <a:p>
          <a:endParaRPr lang="es-ES"/>
        </a:p>
      </dgm:t>
    </dgm:pt>
    <dgm:pt modelId="{FA42052E-4365-4633-BDD7-06581D4F22A4}">
      <dgm:prSet/>
      <dgm:spPr/>
      <dgm:t>
        <a:bodyPr/>
        <a:lstStyle/>
        <a:p>
          <a:r>
            <a:rPr lang="es-ES" smtClean="0"/>
            <a:t>Compatible con HTTPS de forma automática.</a:t>
          </a:r>
          <a:endParaRPr lang="es-ES"/>
        </a:p>
      </dgm:t>
    </dgm:pt>
    <dgm:pt modelId="{EDF89738-45CF-4CFF-A9C5-EBADED209880}" type="parTrans" cxnId="{09A7D640-8329-4F17-9CF6-C13278FF131E}">
      <dgm:prSet/>
      <dgm:spPr/>
      <dgm:t>
        <a:bodyPr/>
        <a:lstStyle/>
        <a:p>
          <a:endParaRPr lang="es-ES"/>
        </a:p>
      </dgm:t>
    </dgm:pt>
    <dgm:pt modelId="{4BFFE89F-D920-460B-A949-9BB12100F1F7}" type="sibTrans" cxnId="{09A7D640-8329-4F17-9CF6-C13278FF131E}">
      <dgm:prSet/>
      <dgm:spPr/>
      <dgm:t>
        <a:bodyPr/>
        <a:lstStyle/>
        <a:p>
          <a:endParaRPr lang="es-ES"/>
        </a:p>
      </dgm:t>
    </dgm:pt>
    <dgm:pt modelId="{829128D7-0661-4CB1-B50C-F802934466FB}">
      <dgm:prSet/>
      <dgm:spPr/>
      <dgm:t>
        <a:bodyPr/>
        <a:lstStyle/>
        <a:p>
          <a:r>
            <a:rPr lang="es-ES" dirty="0" smtClean="0"/>
            <a:t>Soporta dominios personalizados.</a:t>
          </a:r>
          <a:endParaRPr lang="es-ES" dirty="0"/>
        </a:p>
      </dgm:t>
    </dgm:pt>
    <dgm:pt modelId="{0B6A4959-B1CD-44DA-A2E8-8B1B7BC12150}" type="parTrans" cxnId="{30D75E08-BC81-4F9D-B2C4-F72430ACD996}">
      <dgm:prSet/>
      <dgm:spPr/>
      <dgm:t>
        <a:bodyPr/>
        <a:lstStyle/>
        <a:p>
          <a:endParaRPr lang="es-ES"/>
        </a:p>
      </dgm:t>
    </dgm:pt>
    <dgm:pt modelId="{DCB4DC36-1F49-4845-8B86-6E154EB3E09B}" type="sibTrans" cxnId="{30D75E08-BC81-4F9D-B2C4-F72430ACD996}">
      <dgm:prSet/>
      <dgm:spPr/>
      <dgm:t>
        <a:bodyPr/>
        <a:lstStyle/>
        <a:p>
          <a:endParaRPr lang="es-ES"/>
        </a:p>
      </dgm:t>
    </dgm:pt>
    <dgm:pt modelId="{4C65AC47-8FE6-40FE-B0BF-EA6CB8FFD2AE}">
      <dgm:prSet/>
      <dgm:spPr/>
      <dgm:t>
        <a:bodyPr/>
        <a:lstStyle/>
        <a:p>
          <a:r>
            <a:rPr lang="es-ES" smtClean="0"/>
            <a:t>Soporte para funciones serverless y bases de datos dinámicas a través de "Netlify Functions".</a:t>
          </a:r>
          <a:endParaRPr lang="es-ES"/>
        </a:p>
      </dgm:t>
    </dgm:pt>
    <dgm:pt modelId="{F3CE28E1-EC26-47CD-ABF5-1ABDA1C1720C}" type="parTrans" cxnId="{A8C057A9-6E59-4E3F-83D9-D76627FA4064}">
      <dgm:prSet/>
      <dgm:spPr/>
      <dgm:t>
        <a:bodyPr/>
        <a:lstStyle/>
        <a:p>
          <a:endParaRPr lang="es-ES"/>
        </a:p>
      </dgm:t>
    </dgm:pt>
    <dgm:pt modelId="{09C03485-71D1-4209-BD0F-B3F78355F939}" type="sibTrans" cxnId="{A8C057A9-6E59-4E3F-83D9-D76627FA4064}">
      <dgm:prSet/>
      <dgm:spPr/>
      <dgm:t>
        <a:bodyPr/>
        <a:lstStyle/>
        <a:p>
          <a:endParaRPr lang="es-ES"/>
        </a:p>
      </dgm:t>
    </dgm:pt>
    <dgm:pt modelId="{E374ED30-8266-4EA3-BE47-F0368C6ACB44}">
      <dgm:prSet/>
      <dgm:spPr/>
      <dgm:t>
        <a:bodyPr/>
        <a:lstStyle/>
        <a:p>
          <a:r>
            <a:rPr lang="es-ES" smtClean="0"/>
            <a:t>Despliegue continuo fácil desde GitHub, GitLab y Bitbucket.</a:t>
          </a:r>
          <a:endParaRPr lang="es-ES"/>
        </a:p>
      </dgm:t>
    </dgm:pt>
    <dgm:pt modelId="{A5809324-2991-4385-9FD8-6E1E9CB2C760}" type="parTrans" cxnId="{10ED18A4-B4C6-4C0B-B07B-6D078CB8F075}">
      <dgm:prSet/>
      <dgm:spPr/>
      <dgm:t>
        <a:bodyPr/>
        <a:lstStyle/>
        <a:p>
          <a:endParaRPr lang="es-ES"/>
        </a:p>
      </dgm:t>
    </dgm:pt>
    <dgm:pt modelId="{AF20E185-F847-442A-8DF1-17E340526D67}" type="sibTrans" cxnId="{10ED18A4-B4C6-4C0B-B07B-6D078CB8F075}">
      <dgm:prSet/>
      <dgm:spPr/>
      <dgm:t>
        <a:bodyPr/>
        <a:lstStyle/>
        <a:p>
          <a:endParaRPr lang="es-ES"/>
        </a:p>
      </dgm:t>
    </dgm:pt>
    <dgm:pt modelId="{238A69F0-6FD2-4CCD-AFD8-9B69D11C98F8}">
      <dgm:prSet/>
      <dgm:spPr/>
      <dgm:t>
        <a:bodyPr/>
        <a:lstStyle/>
        <a:p>
          <a:r>
            <a:rPr lang="es-ES" smtClean="0"/>
            <a:t>HTTPS gratuito y dominios personalizados.</a:t>
          </a:r>
          <a:endParaRPr lang="es-ES"/>
        </a:p>
      </dgm:t>
    </dgm:pt>
    <dgm:pt modelId="{92643B69-9E3D-4A54-9A6B-059B3A5B8B55}" type="parTrans" cxnId="{25E146CA-7B38-448B-A02C-90935F7621AB}">
      <dgm:prSet/>
      <dgm:spPr/>
      <dgm:t>
        <a:bodyPr/>
        <a:lstStyle/>
        <a:p>
          <a:endParaRPr lang="es-ES"/>
        </a:p>
      </dgm:t>
    </dgm:pt>
    <dgm:pt modelId="{6234D392-EDE5-4D4B-A3F6-74F172AD4C7E}" type="sibTrans" cxnId="{25E146CA-7B38-448B-A02C-90935F7621AB}">
      <dgm:prSet/>
      <dgm:spPr/>
      <dgm:t>
        <a:bodyPr/>
        <a:lstStyle/>
        <a:p>
          <a:endParaRPr lang="es-ES"/>
        </a:p>
      </dgm:t>
    </dgm:pt>
    <dgm:pt modelId="{ECF9453A-244B-40E2-9F3C-BEB0DE2E7644}">
      <dgm:prSet/>
      <dgm:spPr/>
      <dgm:t>
        <a:bodyPr/>
        <a:lstStyle/>
        <a:p>
          <a:r>
            <a:rPr lang="es-ES" dirty="0" smtClean="0"/>
            <a:t>CDN global para mejorar la velocidad de carga.</a:t>
          </a:r>
          <a:endParaRPr lang="es-ES" dirty="0"/>
        </a:p>
      </dgm:t>
    </dgm:pt>
    <dgm:pt modelId="{2758A138-64FE-4C14-854F-C91C799083AE}" type="parTrans" cxnId="{D9749BF2-37C2-4E5C-8A53-CB6475F1B2D6}">
      <dgm:prSet/>
      <dgm:spPr/>
      <dgm:t>
        <a:bodyPr/>
        <a:lstStyle/>
        <a:p>
          <a:endParaRPr lang="es-ES"/>
        </a:p>
      </dgm:t>
    </dgm:pt>
    <dgm:pt modelId="{7DB8AC68-2125-4ADA-9958-BA9DBC174DED}" type="sibTrans" cxnId="{D9749BF2-37C2-4E5C-8A53-CB6475F1B2D6}">
      <dgm:prSet/>
      <dgm:spPr/>
      <dgm:t>
        <a:bodyPr/>
        <a:lstStyle/>
        <a:p>
          <a:endParaRPr lang="es-ES"/>
        </a:p>
      </dgm:t>
    </dgm:pt>
    <dgm:pt modelId="{F09A3E3B-0598-49FF-A463-52D1D43DDAA1}">
      <dgm:prSet/>
      <dgm:spPr/>
      <dgm:t>
        <a:bodyPr/>
        <a:lstStyle/>
        <a:p>
          <a:r>
            <a:rPr lang="es-ES" smtClean="0"/>
            <a:t>Soporte para PHP y bases de datos MySQL.</a:t>
          </a:r>
          <a:endParaRPr lang="es-ES"/>
        </a:p>
      </dgm:t>
    </dgm:pt>
    <dgm:pt modelId="{D1C2D1AE-49DA-4434-A3B9-B34B921D62B1}" type="parTrans" cxnId="{B77FDA98-F054-45E9-95DD-4B3ADE09F8AA}">
      <dgm:prSet/>
      <dgm:spPr/>
      <dgm:t>
        <a:bodyPr/>
        <a:lstStyle/>
        <a:p>
          <a:endParaRPr lang="es-ES"/>
        </a:p>
      </dgm:t>
    </dgm:pt>
    <dgm:pt modelId="{C58C8278-B66C-404E-B646-1538DF01C806}" type="sibTrans" cxnId="{B77FDA98-F054-45E9-95DD-4B3ADE09F8AA}">
      <dgm:prSet/>
      <dgm:spPr/>
      <dgm:t>
        <a:bodyPr/>
        <a:lstStyle/>
        <a:p>
          <a:endParaRPr lang="es-ES"/>
        </a:p>
      </dgm:t>
    </dgm:pt>
    <dgm:pt modelId="{D050E392-AC6F-4207-B400-5EFFD3D11FBD}">
      <dgm:prSet/>
      <dgm:spPr/>
      <dgm:t>
        <a:bodyPr/>
        <a:lstStyle/>
        <a:p>
          <a:r>
            <a:rPr lang="es-ES" smtClean="0"/>
            <a:t>Sin anuncios intrusivos en el plan gratuito.</a:t>
          </a:r>
          <a:endParaRPr lang="es-ES"/>
        </a:p>
      </dgm:t>
    </dgm:pt>
    <dgm:pt modelId="{B841E50D-29CE-4F5C-91C9-DD8910BD0E7B}" type="parTrans" cxnId="{47F5DDD8-DC9C-468A-A969-3C8FA2806915}">
      <dgm:prSet/>
      <dgm:spPr/>
      <dgm:t>
        <a:bodyPr/>
        <a:lstStyle/>
        <a:p>
          <a:endParaRPr lang="es-ES"/>
        </a:p>
      </dgm:t>
    </dgm:pt>
    <dgm:pt modelId="{3B423FF6-8F26-41D7-9D82-040AAFD04446}" type="sibTrans" cxnId="{47F5DDD8-DC9C-468A-A969-3C8FA2806915}">
      <dgm:prSet/>
      <dgm:spPr/>
      <dgm:t>
        <a:bodyPr/>
        <a:lstStyle/>
        <a:p>
          <a:endParaRPr lang="es-ES"/>
        </a:p>
      </dgm:t>
    </dgm:pt>
    <dgm:pt modelId="{0BBE2328-27C4-4961-A3EF-521BA2F82761}">
      <dgm:prSet/>
      <dgm:spPr/>
      <dgm:t>
        <a:bodyPr/>
        <a:lstStyle/>
        <a:p>
          <a:r>
            <a:rPr lang="es-ES" dirty="0" smtClean="0"/>
            <a:t>Fácil de usar para principiantes.</a:t>
          </a:r>
          <a:endParaRPr lang="es-ES" dirty="0"/>
        </a:p>
      </dgm:t>
    </dgm:pt>
    <dgm:pt modelId="{63F315F6-74A0-4411-AC2C-3A2F7888631D}" type="parTrans" cxnId="{DB726D74-5F5F-4C9E-8764-95DDC33EB801}">
      <dgm:prSet/>
      <dgm:spPr/>
      <dgm:t>
        <a:bodyPr/>
        <a:lstStyle/>
        <a:p>
          <a:endParaRPr lang="es-ES"/>
        </a:p>
      </dgm:t>
    </dgm:pt>
    <dgm:pt modelId="{466295FA-6E3D-4E73-A106-4530D90765E2}" type="sibTrans" cxnId="{DB726D74-5F5F-4C9E-8764-95DDC33EB801}">
      <dgm:prSet/>
      <dgm:spPr/>
      <dgm:t>
        <a:bodyPr/>
        <a:lstStyle/>
        <a:p>
          <a:endParaRPr lang="es-ES"/>
        </a:p>
      </dgm:t>
    </dgm:pt>
    <dgm:pt modelId="{C60DB84E-82D3-4EE8-B3BA-406C34526EF1}">
      <dgm:prSet/>
      <dgm:spPr/>
      <dgm:t>
        <a:bodyPr/>
        <a:lstStyle/>
        <a:p>
          <a:r>
            <a:rPr lang="es-ES" smtClean="0"/>
            <a:t>Amplia gama de herramientas y soporte para dominios personalizados.</a:t>
          </a:r>
          <a:endParaRPr lang="es-ES"/>
        </a:p>
      </dgm:t>
    </dgm:pt>
    <dgm:pt modelId="{8992B526-475E-4658-B697-F0E471DA14B4}" type="parTrans" cxnId="{3BAACAF0-427F-48D2-B393-ECF6B70EFC4F}">
      <dgm:prSet/>
      <dgm:spPr/>
      <dgm:t>
        <a:bodyPr/>
        <a:lstStyle/>
        <a:p>
          <a:endParaRPr lang="es-ES"/>
        </a:p>
      </dgm:t>
    </dgm:pt>
    <dgm:pt modelId="{06282A0E-B800-4CAC-A0D9-3CCA101D4EB9}" type="sibTrans" cxnId="{3BAACAF0-427F-48D2-B393-ECF6B70EFC4F}">
      <dgm:prSet/>
      <dgm:spPr/>
      <dgm:t>
        <a:bodyPr/>
        <a:lstStyle/>
        <a:p>
          <a:endParaRPr lang="es-ES"/>
        </a:p>
      </dgm:t>
    </dgm:pt>
    <dgm:pt modelId="{0EECD93A-3CC1-422C-BBE7-47976D3FC270}">
      <dgm:prSet/>
      <dgm:spPr/>
      <dgm:t>
        <a:bodyPr/>
        <a:lstStyle/>
        <a:p>
          <a:r>
            <a:rPr lang="es-ES" dirty="0" smtClean="0"/>
            <a:t>No incluye anuncios en los planes gratuitos</a:t>
          </a:r>
          <a:endParaRPr lang="es-ES" dirty="0"/>
        </a:p>
      </dgm:t>
    </dgm:pt>
    <dgm:pt modelId="{129E0600-C3D3-465D-A95C-169B12F0E3A9}" type="parTrans" cxnId="{6652D301-6096-49F2-8CF5-282BC3F32290}">
      <dgm:prSet/>
      <dgm:spPr/>
      <dgm:t>
        <a:bodyPr/>
        <a:lstStyle/>
        <a:p>
          <a:endParaRPr lang="es-ES"/>
        </a:p>
      </dgm:t>
    </dgm:pt>
    <dgm:pt modelId="{1FF8E8B6-3457-44C9-B47A-C80A44EADCE7}" type="sibTrans" cxnId="{6652D301-6096-49F2-8CF5-282BC3F32290}">
      <dgm:prSet/>
      <dgm:spPr/>
      <dgm:t>
        <a:bodyPr/>
        <a:lstStyle/>
        <a:p>
          <a:endParaRPr lang="es-ES"/>
        </a:p>
      </dgm:t>
    </dgm:pt>
    <dgm:pt modelId="{8743AC28-765B-4322-B54B-4E46418C54C7}">
      <dgm:prSet/>
      <dgm:spPr/>
      <dgm:t>
        <a:bodyPr/>
        <a:lstStyle/>
        <a:p>
          <a:r>
            <a:rPr lang="es-ES" smtClean="0"/>
            <a:t>Gran cantidad de temas y plugins para personalizar el sitio.</a:t>
          </a:r>
          <a:endParaRPr lang="es-ES"/>
        </a:p>
      </dgm:t>
    </dgm:pt>
    <dgm:pt modelId="{1B113BA8-B29D-4764-85D8-CA3173030A37}" type="parTrans" cxnId="{85B3EB8A-81FD-4B12-8213-BD955BE06738}">
      <dgm:prSet/>
      <dgm:spPr/>
      <dgm:t>
        <a:bodyPr/>
        <a:lstStyle/>
        <a:p>
          <a:endParaRPr lang="es-ES"/>
        </a:p>
      </dgm:t>
    </dgm:pt>
    <dgm:pt modelId="{641D3869-729B-4BB0-942B-71E3AE4E8BBE}" type="sibTrans" cxnId="{85B3EB8A-81FD-4B12-8213-BD955BE06738}">
      <dgm:prSet/>
      <dgm:spPr/>
      <dgm:t>
        <a:bodyPr/>
        <a:lstStyle/>
        <a:p>
          <a:endParaRPr lang="es-ES"/>
        </a:p>
      </dgm:t>
    </dgm:pt>
    <dgm:pt modelId="{C631E8A3-375D-4CCF-8900-18896DD2B33E}">
      <dgm:prSet/>
      <dgm:spPr/>
      <dgm:t>
        <a:bodyPr/>
        <a:lstStyle/>
        <a:p>
          <a:r>
            <a:rPr lang="es-ES" smtClean="0"/>
            <a:t>El plan gratuito incluye un subdominio de WordPress.</a:t>
          </a:r>
          <a:endParaRPr lang="es-ES"/>
        </a:p>
      </dgm:t>
    </dgm:pt>
    <dgm:pt modelId="{8008E5B1-B640-4676-9F38-604A6B7CDF8B}" type="parTrans" cxnId="{7858443A-0B26-4AC5-8ECA-5D31DA239AB8}">
      <dgm:prSet/>
      <dgm:spPr/>
      <dgm:t>
        <a:bodyPr/>
        <a:lstStyle/>
        <a:p>
          <a:endParaRPr lang="es-ES"/>
        </a:p>
      </dgm:t>
    </dgm:pt>
    <dgm:pt modelId="{ADF653C9-947F-4EB3-8546-02310ACBDF6E}" type="sibTrans" cxnId="{7858443A-0B26-4AC5-8ECA-5D31DA239AB8}">
      <dgm:prSet/>
      <dgm:spPr/>
      <dgm:t>
        <a:bodyPr/>
        <a:lstStyle/>
        <a:p>
          <a:endParaRPr lang="es-ES"/>
        </a:p>
      </dgm:t>
    </dgm:pt>
    <dgm:pt modelId="{DEF1A881-00DC-4AD4-8412-A52BAFCCD12D}">
      <dgm:prSet/>
      <dgm:spPr/>
      <dgm:t>
        <a:bodyPr/>
        <a:lstStyle/>
        <a:p>
          <a:r>
            <a:rPr lang="es-ES" dirty="0" smtClean="0"/>
            <a:t>Sin necesidad de manejar código o servidores.</a:t>
          </a:r>
          <a:endParaRPr lang="es-ES" dirty="0"/>
        </a:p>
      </dgm:t>
    </dgm:pt>
    <dgm:pt modelId="{7A935F89-B8FE-4A5C-A29F-EBD1F4E899B6}" type="parTrans" cxnId="{9164C0C7-0911-420C-9D33-6307522A1A31}">
      <dgm:prSet/>
      <dgm:spPr/>
      <dgm:t>
        <a:bodyPr/>
        <a:lstStyle/>
        <a:p>
          <a:endParaRPr lang="es-ES"/>
        </a:p>
      </dgm:t>
    </dgm:pt>
    <dgm:pt modelId="{316026BE-A0FA-43CD-9E3D-7BCB2B87CD4C}" type="sibTrans" cxnId="{9164C0C7-0911-420C-9D33-6307522A1A31}">
      <dgm:prSet/>
      <dgm:spPr/>
      <dgm:t>
        <a:bodyPr/>
        <a:lstStyle/>
        <a:p>
          <a:endParaRPr lang="es-ES"/>
        </a:p>
      </dgm:t>
    </dgm:pt>
    <dgm:pt modelId="{886E6DDD-F653-4D45-9563-575FCD048643}">
      <dgm:prSet/>
      <dgm:spPr/>
      <dgm:t>
        <a:bodyPr/>
        <a:lstStyle/>
        <a:p>
          <a:r>
            <a:rPr lang="es-ES" smtClean="0"/>
            <a:t>Soporta PHP y MySQL.</a:t>
          </a:r>
          <a:endParaRPr lang="es-ES"/>
        </a:p>
      </dgm:t>
    </dgm:pt>
    <dgm:pt modelId="{E770F980-B100-488E-B167-7B0B5264F876}" type="parTrans" cxnId="{F1EF3FEE-A822-46B4-908C-F7D8F986FE67}">
      <dgm:prSet/>
      <dgm:spPr/>
      <dgm:t>
        <a:bodyPr/>
        <a:lstStyle/>
        <a:p>
          <a:endParaRPr lang="es-ES"/>
        </a:p>
      </dgm:t>
    </dgm:pt>
    <dgm:pt modelId="{AE6BB16F-2553-42B7-AA55-F8987A543786}" type="sibTrans" cxnId="{F1EF3FEE-A822-46B4-908C-F7D8F986FE67}">
      <dgm:prSet/>
      <dgm:spPr/>
      <dgm:t>
        <a:bodyPr/>
        <a:lstStyle/>
        <a:p>
          <a:endParaRPr lang="es-ES"/>
        </a:p>
      </dgm:t>
    </dgm:pt>
    <dgm:pt modelId="{95691A10-A40C-44AD-9906-CC611A48ED4D}">
      <dgm:prSet/>
      <dgm:spPr/>
      <dgm:t>
        <a:bodyPr/>
        <a:lstStyle/>
        <a:p>
          <a:r>
            <a:rPr lang="es-ES" smtClean="0"/>
            <a:t>Permite usar tu propio dominio.</a:t>
          </a:r>
          <a:endParaRPr lang="es-ES"/>
        </a:p>
      </dgm:t>
    </dgm:pt>
    <dgm:pt modelId="{ABD73AD3-CBE3-4EA8-A72A-F226FB1CDC09}" type="parTrans" cxnId="{259BC29E-1C9E-4BCE-95BB-F4A7A2CF3430}">
      <dgm:prSet/>
      <dgm:spPr/>
      <dgm:t>
        <a:bodyPr/>
        <a:lstStyle/>
        <a:p>
          <a:endParaRPr lang="es-ES"/>
        </a:p>
      </dgm:t>
    </dgm:pt>
    <dgm:pt modelId="{8BC65EA9-213D-4BF0-B9B5-7881603C072C}" type="sibTrans" cxnId="{259BC29E-1C9E-4BCE-95BB-F4A7A2CF3430}">
      <dgm:prSet/>
      <dgm:spPr/>
      <dgm:t>
        <a:bodyPr/>
        <a:lstStyle/>
        <a:p>
          <a:endParaRPr lang="es-ES"/>
        </a:p>
      </dgm:t>
    </dgm:pt>
    <dgm:pt modelId="{ABB4BC89-1C77-4B05-9620-4EC72B226F04}">
      <dgm:prSet/>
      <dgm:spPr/>
      <dgm:t>
        <a:bodyPr/>
        <a:lstStyle/>
        <a:p>
          <a:r>
            <a:rPr lang="es-ES" dirty="0" smtClean="0"/>
            <a:t>Sin anuncios intrusivos en el plan gratuito.</a:t>
          </a:r>
          <a:endParaRPr lang="es-ES" dirty="0"/>
        </a:p>
      </dgm:t>
    </dgm:pt>
    <dgm:pt modelId="{62319787-16C8-4CBF-93AF-F31A2F54E9B1}" type="parTrans" cxnId="{4ABF7305-9B87-4D2F-A9BA-060534B6B8AB}">
      <dgm:prSet/>
      <dgm:spPr/>
      <dgm:t>
        <a:bodyPr/>
        <a:lstStyle/>
        <a:p>
          <a:endParaRPr lang="es-ES"/>
        </a:p>
      </dgm:t>
    </dgm:pt>
    <dgm:pt modelId="{10246159-1FE1-4170-B59C-0544CCD268BB}" type="sibTrans" cxnId="{4ABF7305-9B87-4D2F-A9BA-060534B6B8AB}">
      <dgm:prSet/>
      <dgm:spPr/>
      <dgm:t>
        <a:bodyPr/>
        <a:lstStyle/>
        <a:p>
          <a:endParaRPr lang="es-ES"/>
        </a:p>
      </dgm:t>
    </dgm:pt>
    <dgm:pt modelId="{A0D9A674-26F1-4CDA-A419-E07DEF67C5BA}" type="pres">
      <dgm:prSet presAssocID="{0FD791E1-E64D-4CDA-9E2E-D3E2A709A2F6}" presName="linearFlow" presStyleCnt="0">
        <dgm:presLayoutVars>
          <dgm:dir/>
          <dgm:animLvl val="lvl"/>
          <dgm:resizeHandles/>
        </dgm:presLayoutVars>
      </dgm:prSet>
      <dgm:spPr/>
    </dgm:pt>
    <dgm:pt modelId="{1C29F87F-35DA-4845-B163-9B315696CFBC}" type="pres">
      <dgm:prSet presAssocID="{2F000F28-9F14-4DE3-AAD0-3B0D469E9CC3}" presName="compositeNode" presStyleCnt="0">
        <dgm:presLayoutVars>
          <dgm:bulletEnabled val="1"/>
        </dgm:presLayoutVars>
      </dgm:prSet>
      <dgm:spPr/>
    </dgm:pt>
    <dgm:pt modelId="{00A83674-913A-4DFB-B1C9-F49686015281}" type="pres">
      <dgm:prSet presAssocID="{2F000F28-9F14-4DE3-AAD0-3B0D469E9CC3}" presName="image" presStyleLbl="fgImgPlac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E71A154-9DFA-40A3-9727-085BBFFF1234}" type="pres">
      <dgm:prSet presAssocID="{2F000F28-9F14-4DE3-AAD0-3B0D469E9CC3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4E93E9-2D89-42EE-9D1E-C9B3F795DA65}" type="pres">
      <dgm:prSet presAssocID="{2F000F28-9F14-4DE3-AAD0-3B0D469E9CC3}" presName="parentNode" presStyleLbl="revTx" presStyleIdx="0" presStyleCnt="7">
        <dgm:presLayoutVars>
          <dgm:chMax val="0"/>
          <dgm:bulletEnabled val="1"/>
        </dgm:presLayoutVars>
      </dgm:prSet>
      <dgm:spPr/>
    </dgm:pt>
    <dgm:pt modelId="{C77C1FEB-1FE8-4FF4-B462-624BA8E08E89}" type="pres">
      <dgm:prSet presAssocID="{B2BD36F4-1B81-4C71-AEA9-4F207C870103}" presName="sibTrans" presStyleCnt="0"/>
      <dgm:spPr/>
    </dgm:pt>
    <dgm:pt modelId="{1D0182A8-E557-48B0-80EE-514DADDC2D6B}" type="pres">
      <dgm:prSet presAssocID="{C2568AD0-1613-49E5-B156-1CE8F0103525}" presName="compositeNode" presStyleCnt="0">
        <dgm:presLayoutVars>
          <dgm:bulletEnabled val="1"/>
        </dgm:presLayoutVars>
      </dgm:prSet>
      <dgm:spPr/>
    </dgm:pt>
    <dgm:pt modelId="{17B8387D-E34E-4DD0-87F5-330A7E360777}" type="pres">
      <dgm:prSet presAssocID="{C2568AD0-1613-49E5-B156-1CE8F0103525}" presName="image" presStyleLbl="fgImgPlace1" presStyleIdx="1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56CDDF8C-66AB-4A97-AC46-AB5CDEDD52C5}" type="pres">
      <dgm:prSet presAssocID="{C2568AD0-1613-49E5-B156-1CE8F0103525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60E6240-A1D6-4864-99F7-76F80D4DED44}" type="pres">
      <dgm:prSet presAssocID="{C2568AD0-1613-49E5-B156-1CE8F0103525}" presName="parentNode" presStyleLbl="revTx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AF3E19E-7C16-41F6-A057-189A5D5B1CAC}" type="pres">
      <dgm:prSet presAssocID="{FB91511B-2137-45E9-B9C2-A7CBE0F4496A}" presName="sibTrans" presStyleCnt="0"/>
      <dgm:spPr/>
    </dgm:pt>
    <dgm:pt modelId="{B3850875-FEAF-4ED1-AC68-AA7DC99CFC2C}" type="pres">
      <dgm:prSet presAssocID="{55E77604-FA59-45BD-8BB0-A6D1878572BC}" presName="compositeNode" presStyleCnt="0">
        <dgm:presLayoutVars>
          <dgm:bulletEnabled val="1"/>
        </dgm:presLayoutVars>
      </dgm:prSet>
      <dgm:spPr/>
    </dgm:pt>
    <dgm:pt modelId="{5BC0E9CF-9D90-4F70-B0FE-2A82F9F2C98E}" type="pres">
      <dgm:prSet presAssocID="{55E77604-FA59-45BD-8BB0-A6D1878572BC}" presName="image" presStyleLbl="fgImgPlac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A28AB59-6FF7-4940-BE1C-6EB8610322C0}" type="pres">
      <dgm:prSet presAssocID="{55E77604-FA59-45BD-8BB0-A6D1878572BC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18AFB6-2ACF-47F9-8E04-30CF18277256}" type="pres">
      <dgm:prSet presAssocID="{55E77604-FA59-45BD-8BB0-A6D1878572BC}" presName="parentNode" presStyleLbl="revTx" presStyleIdx="2" presStyleCnt="7">
        <dgm:presLayoutVars>
          <dgm:chMax val="0"/>
          <dgm:bulletEnabled val="1"/>
        </dgm:presLayoutVars>
      </dgm:prSet>
      <dgm:spPr/>
    </dgm:pt>
    <dgm:pt modelId="{DFD1842A-59E4-4BE5-B37F-EDB8C8430E64}" type="pres">
      <dgm:prSet presAssocID="{CC738145-FD53-41E3-AA5D-5C857F1CAD5F}" presName="sibTrans" presStyleCnt="0"/>
      <dgm:spPr/>
    </dgm:pt>
    <dgm:pt modelId="{C9BFAF54-60D2-4C78-ACAA-EFC32FFA2652}" type="pres">
      <dgm:prSet presAssocID="{B7E08ACB-1DBF-4584-A117-33ADFBD36942}" presName="compositeNode" presStyleCnt="0">
        <dgm:presLayoutVars>
          <dgm:bulletEnabled val="1"/>
        </dgm:presLayoutVars>
      </dgm:prSet>
      <dgm:spPr/>
    </dgm:pt>
    <dgm:pt modelId="{2849A4EB-8FA5-4069-A4D9-0A939C94413E}" type="pres">
      <dgm:prSet presAssocID="{B7E08ACB-1DBF-4584-A117-33ADFBD36942}" presName="image" presStyleLbl="fgImgPlace1" presStyleIdx="3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4AAB4C2D-3101-4843-ABE0-FBA5D7D2A966}" type="pres">
      <dgm:prSet presAssocID="{B7E08ACB-1DBF-4584-A117-33ADFBD36942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ED009F8-E97E-4299-9542-CBBA3301C0DB}" type="pres">
      <dgm:prSet presAssocID="{B7E08ACB-1DBF-4584-A117-33ADFBD36942}" presName="parentNode" presStyleLbl="revTx" presStyleIdx="3" presStyleCnt="7">
        <dgm:presLayoutVars>
          <dgm:chMax val="0"/>
          <dgm:bulletEnabled val="1"/>
        </dgm:presLayoutVars>
      </dgm:prSet>
      <dgm:spPr/>
    </dgm:pt>
    <dgm:pt modelId="{C9E9E7EB-D3D9-41F6-991F-97421DC2E09F}" type="pres">
      <dgm:prSet presAssocID="{A21C8410-A9CB-48C3-9F54-043E7B28B3DA}" presName="sibTrans" presStyleCnt="0"/>
      <dgm:spPr/>
    </dgm:pt>
    <dgm:pt modelId="{380763C3-4AD4-45CD-8FDA-3634EEE0FF4D}" type="pres">
      <dgm:prSet presAssocID="{8EC19D2E-B3D7-4F93-9367-B11F5CA8FC9F}" presName="compositeNode" presStyleCnt="0">
        <dgm:presLayoutVars>
          <dgm:bulletEnabled val="1"/>
        </dgm:presLayoutVars>
      </dgm:prSet>
      <dgm:spPr/>
    </dgm:pt>
    <dgm:pt modelId="{80480AAB-EF4F-41C3-81ED-C622BDC8B8E2}" type="pres">
      <dgm:prSet presAssocID="{8EC19D2E-B3D7-4F93-9367-B11F5CA8FC9F}" presName="image" presStyleLbl="fgImgPlace1" presStyleIdx="4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4FFCD52-9A23-4883-B66A-D9C9FAA3CFC2}" type="pres">
      <dgm:prSet presAssocID="{8EC19D2E-B3D7-4F93-9367-B11F5CA8FC9F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ED0166-E26C-49FD-A063-EE5FEA1245A7}" type="pres">
      <dgm:prSet presAssocID="{8EC19D2E-B3D7-4F93-9367-B11F5CA8FC9F}" presName="parentNode" presStyleLbl="revTx" presStyleIdx="4" presStyleCnt="7">
        <dgm:presLayoutVars>
          <dgm:chMax val="0"/>
          <dgm:bulletEnabled val="1"/>
        </dgm:presLayoutVars>
      </dgm:prSet>
      <dgm:spPr/>
    </dgm:pt>
    <dgm:pt modelId="{D558DC73-E91F-4619-9540-607E86B8A54A}" type="pres">
      <dgm:prSet presAssocID="{0CA1613F-D5D7-4552-BE3B-92B6E7B434CF}" presName="sibTrans" presStyleCnt="0"/>
      <dgm:spPr/>
    </dgm:pt>
    <dgm:pt modelId="{464F5C7F-91EE-4F1F-8343-4FD48CF0807F}" type="pres">
      <dgm:prSet presAssocID="{783A5D1F-A23E-43B1-9DEC-17258ABDCDE3}" presName="compositeNode" presStyleCnt="0">
        <dgm:presLayoutVars>
          <dgm:bulletEnabled val="1"/>
        </dgm:presLayoutVars>
      </dgm:prSet>
      <dgm:spPr/>
    </dgm:pt>
    <dgm:pt modelId="{99CD3391-AAD7-42B0-B444-1B6AD6E8AA15}" type="pres">
      <dgm:prSet presAssocID="{783A5D1F-A23E-43B1-9DEC-17258ABDCDE3}" presName="image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679F42BF-07EA-4DB2-856B-5B3DD7663A0D}" type="pres">
      <dgm:prSet presAssocID="{783A5D1F-A23E-43B1-9DEC-17258ABDCDE3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3A2859-B1B8-4F99-81DE-01B402B87CCD}" type="pres">
      <dgm:prSet presAssocID="{783A5D1F-A23E-43B1-9DEC-17258ABDCDE3}" presName="parentNode" presStyleLbl="revTx" presStyleIdx="5" presStyleCnt="7">
        <dgm:presLayoutVars>
          <dgm:chMax val="0"/>
          <dgm:bulletEnabled val="1"/>
        </dgm:presLayoutVars>
      </dgm:prSet>
      <dgm:spPr/>
    </dgm:pt>
    <dgm:pt modelId="{EF72E85A-42AE-4C6B-BE7E-B3E3EF028750}" type="pres">
      <dgm:prSet presAssocID="{871412A2-8682-411E-950C-5EE54105E8BC}" presName="sibTrans" presStyleCnt="0"/>
      <dgm:spPr/>
    </dgm:pt>
    <dgm:pt modelId="{655B1F5B-4FD4-4881-B09D-653153FCA0E4}" type="pres">
      <dgm:prSet presAssocID="{A00EE29A-FEE0-4305-B3EF-CAF353BDC7A3}" presName="compositeNode" presStyleCnt="0">
        <dgm:presLayoutVars>
          <dgm:bulletEnabled val="1"/>
        </dgm:presLayoutVars>
      </dgm:prSet>
      <dgm:spPr/>
    </dgm:pt>
    <dgm:pt modelId="{E06D1810-D5B2-4DCC-9231-3DF854E4FC46}" type="pres">
      <dgm:prSet presAssocID="{A00EE29A-FEE0-4305-B3EF-CAF353BDC7A3}" presName="image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EC36495-0C0E-4E35-A929-4724FF2D2E95}" type="pres">
      <dgm:prSet presAssocID="{A00EE29A-FEE0-4305-B3EF-CAF353BDC7A3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5B93D3-0247-49EC-9022-13C1FB0B7E66}" type="pres">
      <dgm:prSet presAssocID="{A00EE29A-FEE0-4305-B3EF-CAF353BDC7A3}" presName="parentNode" presStyleLbl="revTx" presStyleIdx="6" presStyleCnt="7">
        <dgm:presLayoutVars>
          <dgm:chMax val="0"/>
          <dgm:bulletEnabled val="1"/>
        </dgm:presLayoutVars>
      </dgm:prSet>
      <dgm:spPr/>
    </dgm:pt>
  </dgm:ptLst>
  <dgm:cxnLst>
    <dgm:cxn modelId="{CAA4DC93-7C0D-4CC4-A2F3-D03281BC056B}" srcId="{0FD791E1-E64D-4CDA-9E2E-D3E2A709A2F6}" destId="{8EC19D2E-B3D7-4F93-9367-B11F5CA8FC9F}" srcOrd="4" destOrd="0" parTransId="{DC9CD791-9FE5-4F9A-853C-D7DB2C52B7C2}" sibTransId="{0CA1613F-D5D7-4552-BE3B-92B6E7B434CF}"/>
    <dgm:cxn modelId="{68D93E9B-2C22-42DF-A509-C67633678681}" type="presOf" srcId="{238A69F0-6FD2-4CCD-AFD8-9B69D11C98F8}" destId="{1A28AB59-6FF7-4940-BE1C-6EB8610322C0}" srcOrd="0" destOrd="3" presId="urn:microsoft.com/office/officeart/2005/8/layout/hList2"/>
    <dgm:cxn modelId="{63DC2418-3B65-46E5-9D87-B1B6F61EF544}" type="presOf" srcId="{2F000F28-9F14-4DE3-AAD0-3B0D469E9CC3}" destId="{914E93E9-2D89-42EE-9D1E-C9B3F795DA65}" srcOrd="0" destOrd="0" presId="urn:microsoft.com/office/officeart/2005/8/layout/hList2"/>
    <dgm:cxn modelId="{D92A5E76-8FD1-42A9-BD1A-2F0688F18A1D}" type="presOf" srcId="{886E6DDD-F653-4D45-9563-575FCD048643}" destId="{6EC36495-0C0E-4E35-A929-4724FF2D2E95}" srcOrd="0" destOrd="1" presId="urn:microsoft.com/office/officeart/2005/8/layout/hList2"/>
    <dgm:cxn modelId="{F2E60909-2448-403F-9862-D56DCA3CAA13}" srcId="{0FD791E1-E64D-4CDA-9E2E-D3E2A709A2F6}" destId="{55E77604-FA59-45BD-8BB0-A6D1878572BC}" srcOrd="2" destOrd="0" parTransId="{94E56415-F93D-4F11-A54A-ED985E4B7687}" sibTransId="{CC738145-FD53-41E3-AA5D-5C857F1CAD5F}"/>
    <dgm:cxn modelId="{71468146-6FD0-4560-B855-129094F39F3E}" type="presOf" srcId="{65307983-B57D-4076-A259-3CA783E75724}" destId="{8E71A154-9DFA-40A3-9727-085BBFFF1234}" srcOrd="0" destOrd="4" presId="urn:microsoft.com/office/officeart/2005/8/layout/hList2"/>
    <dgm:cxn modelId="{572EC879-2BF7-4A2F-BE65-D0F0189B6BEC}" srcId="{2F000F28-9F14-4DE3-AAD0-3B0D469E9CC3}" destId="{65307983-B57D-4076-A259-3CA783E75724}" srcOrd="4" destOrd="0" parTransId="{6929D332-42F6-464F-BD85-8FF14BCB2471}" sibTransId="{02ED946D-C6D2-4380-A475-3547748CE6CA}"/>
    <dgm:cxn modelId="{25E146CA-7B38-448B-A02C-90935F7621AB}" srcId="{55E77604-FA59-45BD-8BB0-A6D1878572BC}" destId="{238A69F0-6FD2-4CCD-AFD8-9B69D11C98F8}" srcOrd="3" destOrd="0" parTransId="{92643B69-9E3D-4A54-9A6B-059B3A5B8B55}" sibTransId="{6234D392-EDE5-4D4B-A3F6-74F172AD4C7E}"/>
    <dgm:cxn modelId="{09A7D640-8329-4F17-9CF6-C13278FF131E}" srcId="{C2568AD0-1613-49E5-B156-1CE8F0103525}" destId="{FA42052E-4365-4633-BDD7-06581D4F22A4}" srcOrd="3" destOrd="0" parTransId="{EDF89738-45CF-4CFF-A9C5-EBADED209880}" sibTransId="{4BFFE89F-D920-460B-A949-9BB12100F1F7}"/>
    <dgm:cxn modelId="{05085DA4-3C0D-4D18-9F93-7561E3A244C5}" type="presOf" srcId="{A00EE29A-FEE0-4305-B3EF-CAF353BDC7A3}" destId="{D25B93D3-0247-49EC-9022-13C1FB0B7E66}" srcOrd="0" destOrd="0" presId="urn:microsoft.com/office/officeart/2005/8/layout/hList2"/>
    <dgm:cxn modelId="{F1EF3FEE-A822-46B4-908C-F7D8F986FE67}" srcId="{A00EE29A-FEE0-4305-B3EF-CAF353BDC7A3}" destId="{886E6DDD-F653-4D45-9563-575FCD048643}" srcOrd="1" destOrd="0" parTransId="{E770F980-B100-488E-B167-7B0B5264F876}" sibTransId="{AE6BB16F-2553-42B7-AA55-F8987A543786}"/>
    <dgm:cxn modelId="{15D61334-C73A-4135-BEBC-29B977DBD7CC}" type="presOf" srcId="{0FD791E1-E64D-4CDA-9E2E-D3E2A709A2F6}" destId="{A0D9A674-26F1-4CDA-A419-E07DEF67C5BA}" srcOrd="0" destOrd="0" presId="urn:microsoft.com/office/officeart/2005/8/layout/hList2"/>
    <dgm:cxn modelId="{13D4B730-4A64-4C71-8D2E-370318510513}" type="presOf" srcId="{B7E08ACB-1DBF-4584-A117-33ADFBD36942}" destId="{CED009F8-E97E-4299-9542-CBBA3301C0DB}" srcOrd="0" destOrd="0" presId="urn:microsoft.com/office/officeart/2005/8/layout/hList2"/>
    <dgm:cxn modelId="{478842A9-36EB-4144-B832-10B6223F2BB4}" srcId="{2F000F28-9F14-4DE3-AAD0-3B0D469E9CC3}" destId="{23E324E9-5EBE-42F0-A643-52CE29C0C363}" srcOrd="1" destOrd="0" parTransId="{6AEFAC6B-8715-4526-A2AF-F08810EFDBED}" sibTransId="{39DD3663-4C49-40FB-BC25-7B52CC9BA094}"/>
    <dgm:cxn modelId="{D9749BF2-37C2-4E5C-8A53-CB6475F1B2D6}" srcId="{55E77604-FA59-45BD-8BB0-A6D1878572BC}" destId="{ECF9453A-244B-40E2-9F3C-BEB0DE2E7644}" srcOrd="4" destOrd="0" parTransId="{2758A138-64FE-4C14-854F-C91C799083AE}" sibTransId="{7DB8AC68-2125-4ADA-9958-BA9DBC174DED}"/>
    <dgm:cxn modelId="{1630039E-9FBD-4E1B-AA69-099EFFEC598B}" type="presOf" srcId="{C631E8A3-375D-4CCF-8900-18896DD2B33E}" destId="{679F42BF-07EA-4DB2-856B-5B3DD7663A0D}" srcOrd="0" destOrd="2" presId="urn:microsoft.com/office/officeart/2005/8/layout/hList2"/>
    <dgm:cxn modelId="{66B7E34E-22BB-4B1C-B9CD-F95FE7912EA8}" type="presOf" srcId="{783A5D1F-A23E-43B1-9DEC-17258ABDCDE3}" destId="{E53A2859-B1B8-4F99-81DE-01B402B87CCD}" srcOrd="0" destOrd="0" presId="urn:microsoft.com/office/officeart/2005/8/layout/hList2"/>
    <dgm:cxn modelId="{1D99D957-CE84-4C79-A5E6-C848AF14D0AC}" type="presOf" srcId="{DEF1A881-00DC-4AD4-8412-A52BAFCCD12D}" destId="{679F42BF-07EA-4DB2-856B-5B3DD7663A0D}" srcOrd="0" destOrd="3" presId="urn:microsoft.com/office/officeart/2005/8/layout/hList2"/>
    <dgm:cxn modelId="{9164C0C7-0911-420C-9D33-6307522A1A31}" srcId="{783A5D1F-A23E-43B1-9DEC-17258ABDCDE3}" destId="{DEF1A881-00DC-4AD4-8412-A52BAFCCD12D}" srcOrd="3" destOrd="0" parTransId="{7A935F89-B8FE-4A5C-A29F-EBD1F4E899B6}" sibTransId="{316026BE-A0FA-43CD-9E3D-7BCB2B87CD4C}"/>
    <dgm:cxn modelId="{B3B849A0-19A3-4BA3-B2B4-A6CC32379404}" type="presOf" srcId="{8B9C0A75-F0D0-4F42-B33E-2E5C6B834950}" destId="{8E71A154-9DFA-40A3-9727-085BBFFF1234}" srcOrd="0" destOrd="3" presId="urn:microsoft.com/office/officeart/2005/8/layout/hList2"/>
    <dgm:cxn modelId="{56F84784-98DD-4FDA-A8C4-8F5DED8EEA9E}" type="presOf" srcId="{ECF9453A-244B-40E2-9F3C-BEB0DE2E7644}" destId="{1A28AB59-6FF7-4940-BE1C-6EB8610322C0}" srcOrd="0" destOrd="4" presId="urn:microsoft.com/office/officeart/2005/8/layout/hList2"/>
    <dgm:cxn modelId="{7858443A-0B26-4AC5-8ECA-5D31DA239AB8}" srcId="{783A5D1F-A23E-43B1-9DEC-17258ABDCDE3}" destId="{C631E8A3-375D-4CCF-8900-18896DD2B33E}" srcOrd="2" destOrd="0" parTransId="{8008E5B1-B640-4676-9F38-604A6B7CDF8B}" sibTransId="{ADF653C9-947F-4EB3-8546-02310ACBDF6E}"/>
    <dgm:cxn modelId="{B77FDA98-F054-45E9-95DD-4B3ADE09F8AA}" srcId="{B7E08ACB-1DBF-4584-A117-33ADFBD36942}" destId="{F09A3E3B-0598-49FF-A463-52D1D43DDAA1}" srcOrd="1" destOrd="0" parTransId="{D1C2D1AE-49DA-4434-A3B9-B34B921D62B1}" sibTransId="{C58C8278-B66C-404E-B646-1538DF01C806}"/>
    <dgm:cxn modelId="{EE423B64-0136-4E36-B5CF-2B9B20F871B5}" srcId="{0FD791E1-E64D-4CDA-9E2E-D3E2A709A2F6}" destId="{B7E08ACB-1DBF-4584-A117-33ADFBD36942}" srcOrd="3" destOrd="0" parTransId="{1BD68CAF-94D0-4779-835C-3533CD497CC8}" sibTransId="{A21C8410-A9CB-48C3-9F54-043E7B28B3DA}"/>
    <dgm:cxn modelId="{4574347E-20E1-4658-82CF-22FE5520F60A}" type="presOf" srcId="{36D9792B-E2CC-43F8-B24D-94AE1D5AEC5F}" destId="{56CDDF8C-66AB-4A97-AC46-AB5CDEDD52C5}" srcOrd="0" destOrd="0" presId="urn:microsoft.com/office/officeart/2005/8/layout/hList2"/>
    <dgm:cxn modelId="{49F2C5F5-24EC-4CA7-8F72-FA616F6282FB}" type="presOf" srcId="{0EECD93A-3CC1-422C-BBE7-47976D3FC270}" destId="{04FFCD52-9A23-4883-B66A-D9C9FAA3CFC2}" srcOrd="0" destOrd="2" presId="urn:microsoft.com/office/officeart/2005/8/layout/hList2"/>
    <dgm:cxn modelId="{259BC29E-1C9E-4BCE-95BB-F4A7A2CF3430}" srcId="{A00EE29A-FEE0-4305-B3EF-CAF353BDC7A3}" destId="{95691A10-A40C-44AD-9906-CC611A48ED4D}" srcOrd="2" destOrd="0" parTransId="{ABD73AD3-CBE3-4EA8-A72A-F226FB1CDC09}" sibTransId="{8BC65EA9-213D-4BF0-B9B5-7881603C072C}"/>
    <dgm:cxn modelId="{F8BA24DD-0093-45C2-AFCF-DF7774FAF9F1}" type="presOf" srcId="{2E5F8E98-3CB4-42C5-B75C-95DB3E31E9E4}" destId="{679F42BF-07EA-4DB2-856B-5B3DD7663A0D}" srcOrd="0" destOrd="0" presId="urn:microsoft.com/office/officeart/2005/8/layout/hList2"/>
    <dgm:cxn modelId="{7FD54CD3-32BA-4B5D-A58F-F91408A83089}" srcId="{C2568AD0-1613-49E5-B156-1CE8F0103525}" destId="{24CC457E-3DBB-48CE-AFB3-4E6223A65906}" srcOrd="1" destOrd="0" parTransId="{0789FC26-E544-4C22-BFEF-79788363FA8E}" sibTransId="{1CF9730F-B58B-4F21-898E-B411636F167C}"/>
    <dgm:cxn modelId="{26DC306A-4CC1-4693-8257-38FE41B47B1C}" type="presOf" srcId="{C0C21B14-444B-4AE2-BA19-41EB3CD79206}" destId="{4AAB4C2D-3101-4843-ABE0-FBA5D7D2A966}" srcOrd="0" destOrd="0" presId="urn:microsoft.com/office/officeart/2005/8/layout/hList2"/>
    <dgm:cxn modelId="{2185B0F3-87C0-44D3-8207-4BC712C2C68D}" srcId="{2F000F28-9F14-4DE3-AAD0-3B0D469E9CC3}" destId="{23ECD174-0609-40DC-AE93-5CFF3CF6B703}" srcOrd="2" destOrd="0" parTransId="{F48BA8BD-AF6F-47CB-A9EF-CF97AEF60151}" sibTransId="{9ADC8805-949E-44C9-A353-12B8AF180442}"/>
    <dgm:cxn modelId="{4C730DD0-B240-4934-998F-3B38E073CC79}" srcId="{C2568AD0-1613-49E5-B156-1CE8F0103525}" destId="{81338559-D18C-4214-BF6F-FA3EE62058AB}" srcOrd="2" destOrd="0" parTransId="{76C4AB49-890A-4392-97DE-891108E25833}" sibTransId="{8BE2E116-2AE2-44FA-BF47-C87F65D5ED7E}"/>
    <dgm:cxn modelId="{456111AA-FE6C-47CF-9DAF-1F94357F590A}" type="presOf" srcId="{8743AC28-765B-4322-B54B-4E46418C54C7}" destId="{679F42BF-07EA-4DB2-856B-5B3DD7663A0D}" srcOrd="0" destOrd="1" presId="urn:microsoft.com/office/officeart/2005/8/layout/hList2"/>
    <dgm:cxn modelId="{6652D301-6096-49F2-8CF5-282BC3F32290}" srcId="{8EC19D2E-B3D7-4F93-9367-B11F5CA8FC9F}" destId="{0EECD93A-3CC1-422C-BBE7-47976D3FC270}" srcOrd="2" destOrd="0" parTransId="{129E0600-C3D3-465D-A95C-169B12F0E3A9}" sibTransId="{1FF8E8B6-3457-44C9-B47A-C80A44EADCE7}"/>
    <dgm:cxn modelId="{9AD0145E-228E-4334-B12F-950B95C2177F}" type="presOf" srcId="{9DE51D36-84AE-459E-9B30-20905BC62387}" destId="{6EC36495-0C0E-4E35-A929-4724FF2D2E95}" srcOrd="0" destOrd="0" presId="urn:microsoft.com/office/officeart/2005/8/layout/hList2"/>
    <dgm:cxn modelId="{DB726D74-5F5F-4C9E-8764-95DDC33EB801}" srcId="{B7E08ACB-1DBF-4584-A117-33ADFBD36942}" destId="{0BBE2328-27C4-4961-A3EF-521BA2F82761}" srcOrd="3" destOrd="0" parTransId="{63F315F6-74A0-4411-AC2C-3A2F7888631D}" sibTransId="{466295FA-6E3D-4E73-A106-4530D90765E2}"/>
    <dgm:cxn modelId="{B785A832-62AF-4CA6-B9B0-CCFA29B72A18}" type="presOf" srcId="{ABB4BC89-1C77-4B05-9620-4EC72B226F04}" destId="{6EC36495-0C0E-4E35-A929-4724FF2D2E95}" srcOrd="0" destOrd="3" presId="urn:microsoft.com/office/officeart/2005/8/layout/hList2"/>
    <dgm:cxn modelId="{5E1B33DE-EDB5-4F9A-AAEC-73160BA0AF85}" type="presOf" srcId="{0DBD243F-C971-4C3F-931C-A83EF7AB968C}" destId="{8E71A154-9DFA-40A3-9727-085BBFFF1234}" srcOrd="0" destOrd="0" presId="urn:microsoft.com/office/officeart/2005/8/layout/hList2"/>
    <dgm:cxn modelId="{860E6878-4D6D-4B70-9861-EF49341F706E}" srcId="{2F000F28-9F14-4DE3-AAD0-3B0D469E9CC3}" destId="{0DBD243F-C971-4C3F-931C-A83EF7AB968C}" srcOrd="0" destOrd="0" parTransId="{C93166D4-BDAD-4467-AD40-2A3AC1509728}" sibTransId="{BDB3C07E-5CB2-4E2A-B94C-149854FDE7E1}"/>
    <dgm:cxn modelId="{8CD2ED65-E508-44E6-ABA9-9B67048C11A6}" srcId="{B7E08ACB-1DBF-4584-A117-33ADFBD36942}" destId="{C0C21B14-444B-4AE2-BA19-41EB3CD79206}" srcOrd="0" destOrd="0" parTransId="{DA5EF2E2-6B6F-4B5B-8DE2-489066B1BE4C}" sibTransId="{7F697F51-3952-41B1-A6CD-3AF628760F87}"/>
    <dgm:cxn modelId="{9C3994F6-C48E-4A86-B2D0-A198F99A6801}" srcId="{2F000F28-9F14-4DE3-AAD0-3B0D469E9CC3}" destId="{8B9C0A75-F0D0-4F42-B33E-2E5C6B834950}" srcOrd="3" destOrd="0" parTransId="{4FEB0FB7-50A7-4E9F-AE4C-E1C685FF81E8}" sibTransId="{3065BCC1-FE9D-461B-97B5-2213872DDF40}"/>
    <dgm:cxn modelId="{10ED18A4-B4C6-4C0B-B07B-6D078CB8F075}" srcId="{55E77604-FA59-45BD-8BB0-A6D1878572BC}" destId="{E374ED30-8266-4EA3-BE47-F0368C6ACB44}" srcOrd="2" destOrd="0" parTransId="{A5809324-2991-4385-9FD8-6E1E9CB2C760}" sibTransId="{AF20E185-F847-442A-8DF1-17E340526D67}"/>
    <dgm:cxn modelId="{7D17535E-A4CA-4685-A110-6F52D667B352}" type="presOf" srcId="{81338559-D18C-4214-BF6F-FA3EE62058AB}" destId="{56CDDF8C-66AB-4A97-AC46-AB5CDEDD52C5}" srcOrd="0" destOrd="2" presId="urn:microsoft.com/office/officeart/2005/8/layout/hList2"/>
    <dgm:cxn modelId="{DC3D3AF2-D7D5-46A5-8B3A-6393430F64E0}" type="presOf" srcId="{23ECD174-0609-40DC-AE93-5CFF3CF6B703}" destId="{8E71A154-9DFA-40A3-9727-085BBFFF1234}" srcOrd="0" destOrd="2" presId="urn:microsoft.com/office/officeart/2005/8/layout/hList2"/>
    <dgm:cxn modelId="{7789F357-2F3D-4DD8-9991-568B3CDDD122}" type="presOf" srcId="{FA42052E-4365-4633-BDD7-06581D4F22A4}" destId="{56CDDF8C-66AB-4A97-AC46-AB5CDEDD52C5}" srcOrd="0" destOrd="3" presId="urn:microsoft.com/office/officeart/2005/8/layout/hList2"/>
    <dgm:cxn modelId="{47F5DDD8-DC9C-468A-A969-3C8FA2806915}" srcId="{B7E08ACB-1DBF-4584-A117-33ADFBD36942}" destId="{D050E392-AC6F-4207-B400-5EFFD3D11FBD}" srcOrd="2" destOrd="0" parTransId="{B841E50D-29CE-4F5C-91C9-DD8910BD0E7B}" sibTransId="{3B423FF6-8F26-41D7-9D82-040AAFD04446}"/>
    <dgm:cxn modelId="{4E62E3A4-DAF8-4161-8ACF-C52B4A227A06}" type="presOf" srcId="{55E77604-FA59-45BD-8BB0-A6D1878572BC}" destId="{1818AFB6-2ACF-47F9-8E04-30CF18277256}" srcOrd="0" destOrd="0" presId="urn:microsoft.com/office/officeart/2005/8/layout/hList2"/>
    <dgm:cxn modelId="{67492E1D-8535-4133-830C-418078BA5991}" srcId="{783A5D1F-A23E-43B1-9DEC-17258ABDCDE3}" destId="{2E5F8E98-3CB4-42C5-B75C-95DB3E31E9E4}" srcOrd="0" destOrd="0" parTransId="{76D78BF9-9FAB-4637-B850-E3A13BEC4C56}" sibTransId="{11FEBD01-76E3-434D-A03C-0D312832D3D6}"/>
    <dgm:cxn modelId="{4ABF7305-9B87-4D2F-A9BA-060534B6B8AB}" srcId="{A00EE29A-FEE0-4305-B3EF-CAF353BDC7A3}" destId="{ABB4BC89-1C77-4B05-9620-4EC72B226F04}" srcOrd="3" destOrd="0" parTransId="{62319787-16C8-4CBF-93AF-F31A2F54E9B1}" sibTransId="{10246159-1FE1-4170-B59C-0544CCD268BB}"/>
    <dgm:cxn modelId="{F1579ADB-9405-4C8C-98FA-844722D25D64}" srcId="{0FD791E1-E64D-4CDA-9E2E-D3E2A709A2F6}" destId="{C2568AD0-1613-49E5-B156-1CE8F0103525}" srcOrd="1" destOrd="0" parTransId="{0CD8B0CB-8C05-4DF7-A37A-69BCFF7A9135}" sibTransId="{FB91511B-2137-45E9-B9C2-A7CBE0F4496A}"/>
    <dgm:cxn modelId="{5F559E23-0D99-4553-AB38-6720068A1FB0}" srcId="{0FD791E1-E64D-4CDA-9E2E-D3E2A709A2F6}" destId="{A00EE29A-FEE0-4305-B3EF-CAF353BDC7A3}" srcOrd="6" destOrd="0" parTransId="{56A3D749-1649-4046-873A-0A77202F86D7}" sibTransId="{180A8FF2-E7D0-40A0-93C4-D799431D83CD}"/>
    <dgm:cxn modelId="{194C6B2A-B080-4D43-BFF2-656A0F8286B7}" type="presOf" srcId="{E374ED30-8266-4EA3-BE47-F0368C6ACB44}" destId="{1A28AB59-6FF7-4940-BE1C-6EB8610322C0}" srcOrd="0" destOrd="2" presId="urn:microsoft.com/office/officeart/2005/8/layout/hList2"/>
    <dgm:cxn modelId="{3ADF3437-3937-437C-82C4-8F3BDEDF7F44}" type="presOf" srcId="{D050E392-AC6F-4207-B400-5EFFD3D11FBD}" destId="{4AAB4C2D-3101-4843-ABE0-FBA5D7D2A966}" srcOrd="0" destOrd="2" presId="urn:microsoft.com/office/officeart/2005/8/layout/hList2"/>
    <dgm:cxn modelId="{4F1A98FD-1932-435F-8472-86F5977FB255}" type="presOf" srcId="{4C65AC47-8FE6-40FE-B0BF-EA6CB8FFD2AE}" destId="{1A28AB59-6FF7-4940-BE1C-6EB8610322C0}" srcOrd="0" destOrd="1" presId="urn:microsoft.com/office/officeart/2005/8/layout/hList2"/>
    <dgm:cxn modelId="{E1AA9CEA-DC5E-40E1-8C1D-8FD5024F755F}" srcId="{C2568AD0-1613-49E5-B156-1CE8F0103525}" destId="{36D9792B-E2CC-43F8-B24D-94AE1D5AEC5F}" srcOrd="0" destOrd="0" parTransId="{9A2C7163-B143-48F5-99F5-947BD7E035C8}" sibTransId="{D2EBCF32-864B-41E2-BDFF-0C15EB1984C9}"/>
    <dgm:cxn modelId="{4F3E3FB9-C4DC-4B57-AA51-3E0D787EE08A}" type="presOf" srcId="{C60DB84E-82D3-4EE8-B3BA-406C34526EF1}" destId="{04FFCD52-9A23-4883-B66A-D9C9FAA3CFC2}" srcOrd="0" destOrd="1" presId="urn:microsoft.com/office/officeart/2005/8/layout/hList2"/>
    <dgm:cxn modelId="{04B25911-F94A-4A26-BD04-127D6A2B995B}" type="presOf" srcId="{23E324E9-5EBE-42F0-A643-52CE29C0C363}" destId="{8E71A154-9DFA-40A3-9727-085BBFFF1234}" srcOrd="0" destOrd="1" presId="urn:microsoft.com/office/officeart/2005/8/layout/hList2"/>
    <dgm:cxn modelId="{34A4CBB5-A0FE-4870-BE9A-D8AD03B2997E}" srcId="{55E77604-FA59-45BD-8BB0-A6D1878572BC}" destId="{F759485A-614C-445F-828A-16CBB55F6A9D}" srcOrd="0" destOrd="0" parTransId="{B78AEAFF-AD86-417C-9FEA-63AB09EA7DF5}" sibTransId="{F22F094D-7B18-430E-B7EA-756AFA52AA10}"/>
    <dgm:cxn modelId="{A1826D99-7C63-40FF-8291-A6AB8A659D8E}" type="presOf" srcId="{C2568AD0-1613-49E5-B156-1CE8F0103525}" destId="{C60E6240-A1D6-4864-99F7-76F80D4DED44}" srcOrd="0" destOrd="0" presId="urn:microsoft.com/office/officeart/2005/8/layout/hList2"/>
    <dgm:cxn modelId="{A3960DB3-572F-4781-9FB1-9CF1AC18D37F}" type="presOf" srcId="{0BBE2328-27C4-4961-A3EF-521BA2F82761}" destId="{4AAB4C2D-3101-4843-ABE0-FBA5D7D2A966}" srcOrd="0" destOrd="3" presId="urn:microsoft.com/office/officeart/2005/8/layout/hList2"/>
    <dgm:cxn modelId="{551731E1-1C14-4775-8980-EF3330361DD3}" type="presOf" srcId="{95691A10-A40C-44AD-9906-CC611A48ED4D}" destId="{6EC36495-0C0E-4E35-A929-4724FF2D2E95}" srcOrd="0" destOrd="2" presId="urn:microsoft.com/office/officeart/2005/8/layout/hList2"/>
    <dgm:cxn modelId="{5213D3D7-0815-48B2-B6D7-7A5F4FD20701}" type="presOf" srcId="{F09A3E3B-0598-49FF-A463-52D1D43DDAA1}" destId="{4AAB4C2D-3101-4843-ABE0-FBA5D7D2A966}" srcOrd="0" destOrd="1" presId="urn:microsoft.com/office/officeart/2005/8/layout/hList2"/>
    <dgm:cxn modelId="{30D75E08-BC81-4F9D-B2C4-F72430ACD996}" srcId="{C2568AD0-1613-49E5-B156-1CE8F0103525}" destId="{829128D7-0661-4CB1-B50C-F802934466FB}" srcOrd="4" destOrd="0" parTransId="{0B6A4959-B1CD-44DA-A2E8-8B1B7BC12150}" sibTransId="{DCB4DC36-1F49-4845-8B86-6E154EB3E09B}"/>
    <dgm:cxn modelId="{85B3EB8A-81FD-4B12-8213-BD955BE06738}" srcId="{783A5D1F-A23E-43B1-9DEC-17258ABDCDE3}" destId="{8743AC28-765B-4322-B54B-4E46418C54C7}" srcOrd="1" destOrd="0" parTransId="{1B113BA8-B29D-4764-85D8-CA3173030A37}" sibTransId="{641D3869-729B-4BB0-942B-71E3AE4E8BBE}"/>
    <dgm:cxn modelId="{289C883C-8AA2-4985-B30B-FB43A49568A6}" type="presOf" srcId="{24CC457E-3DBB-48CE-AFB3-4E6223A65906}" destId="{56CDDF8C-66AB-4A97-AC46-AB5CDEDD52C5}" srcOrd="0" destOrd="1" presId="urn:microsoft.com/office/officeart/2005/8/layout/hList2"/>
    <dgm:cxn modelId="{1F995D47-6230-46AC-9B27-BC98EC3E7346}" type="presOf" srcId="{3A8CFA58-5007-43C8-A730-3D787366E442}" destId="{04FFCD52-9A23-4883-B66A-D9C9FAA3CFC2}" srcOrd="0" destOrd="0" presId="urn:microsoft.com/office/officeart/2005/8/layout/hList2"/>
    <dgm:cxn modelId="{3BAACAF0-427F-48D2-B393-ECF6B70EFC4F}" srcId="{8EC19D2E-B3D7-4F93-9367-B11F5CA8FC9F}" destId="{C60DB84E-82D3-4EE8-B3BA-406C34526EF1}" srcOrd="1" destOrd="0" parTransId="{8992B526-475E-4658-B697-F0E471DA14B4}" sibTransId="{06282A0E-B800-4CAC-A0D9-3CCA101D4EB9}"/>
    <dgm:cxn modelId="{2D2FE181-32FF-4132-AF02-6510383842A7}" srcId="{0FD791E1-E64D-4CDA-9E2E-D3E2A709A2F6}" destId="{2F000F28-9F14-4DE3-AAD0-3B0D469E9CC3}" srcOrd="0" destOrd="0" parTransId="{6E6C9683-1ECF-4D3E-982D-1989B6ECAEC5}" sibTransId="{B2BD36F4-1B81-4C71-AEA9-4F207C870103}"/>
    <dgm:cxn modelId="{4F5CC1E2-B32F-436D-8108-CA166CEBCBA5}" srcId="{A00EE29A-FEE0-4305-B3EF-CAF353BDC7A3}" destId="{9DE51D36-84AE-459E-9B30-20905BC62387}" srcOrd="0" destOrd="0" parTransId="{41F90F07-D71D-4261-9F85-C8788D2D5868}" sibTransId="{306B57C5-1149-4040-9703-D18B7F53A568}"/>
    <dgm:cxn modelId="{6F8EA575-C900-41C6-8ACE-FF94C53D4239}" type="presOf" srcId="{829128D7-0661-4CB1-B50C-F802934466FB}" destId="{56CDDF8C-66AB-4A97-AC46-AB5CDEDD52C5}" srcOrd="0" destOrd="4" presId="urn:microsoft.com/office/officeart/2005/8/layout/hList2"/>
    <dgm:cxn modelId="{264E3CAC-9480-4081-99C8-707504E76A17}" srcId="{0FD791E1-E64D-4CDA-9E2E-D3E2A709A2F6}" destId="{783A5D1F-A23E-43B1-9DEC-17258ABDCDE3}" srcOrd="5" destOrd="0" parTransId="{78FCCE63-A0EB-4303-A995-1DC48A44A6F8}" sibTransId="{871412A2-8682-411E-950C-5EE54105E8BC}"/>
    <dgm:cxn modelId="{30EA3D97-0DA6-46E6-A55C-5E313CAB9DD1}" srcId="{8EC19D2E-B3D7-4F93-9367-B11F5CA8FC9F}" destId="{3A8CFA58-5007-43C8-A730-3D787366E442}" srcOrd="0" destOrd="0" parTransId="{01A7893C-5C4C-48BD-949B-6EAC032BE53E}" sibTransId="{2F66A7F5-D6DA-4AF6-AEA5-DC1FA5A3E021}"/>
    <dgm:cxn modelId="{0A15F072-8981-4177-A900-4A59FC667138}" type="presOf" srcId="{8EC19D2E-B3D7-4F93-9367-B11F5CA8FC9F}" destId="{9AED0166-E26C-49FD-A063-EE5FEA1245A7}" srcOrd="0" destOrd="0" presId="urn:microsoft.com/office/officeart/2005/8/layout/hList2"/>
    <dgm:cxn modelId="{A8C057A9-6E59-4E3F-83D9-D76627FA4064}" srcId="{55E77604-FA59-45BD-8BB0-A6D1878572BC}" destId="{4C65AC47-8FE6-40FE-B0BF-EA6CB8FFD2AE}" srcOrd="1" destOrd="0" parTransId="{F3CE28E1-EC26-47CD-ABF5-1ABDA1C1720C}" sibTransId="{09C03485-71D1-4209-BD0F-B3F78355F939}"/>
    <dgm:cxn modelId="{AAFC922F-4CFB-4FD8-83A4-D29B929BE864}" type="presOf" srcId="{F759485A-614C-445F-828A-16CBB55F6A9D}" destId="{1A28AB59-6FF7-4940-BE1C-6EB8610322C0}" srcOrd="0" destOrd="0" presId="urn:microsoft.com/office/officeart/2005/8/layout/hList2"/>
    <dgm:cxn modelId="{631BAD06-FE41-47C8-AF1C-37969538844F}" type="presParOf" srcId="{A0D9A674-26F1-4CDA-A419-E07DEF67C5BA}" destId="{1C29F87F-35DA-4845-B163-9B315696CFBC}" srcOrd="0" destOrd="0" presId="urn:microsoft.com/office/officeart/2005/8/layout/hList2"/>
    <dgm:cxn modelId="{06250DE4-D904-4843-A68C-6D3F2215E4A0}" type="presParOf" srcId="{1C29F87F-35DA-4845-B163-9B315696CFBC}" destId="{00A83674-913A-4DFB-B1C9-F49686015281}" srcOrd="0" destOrd="0" presId="urn:microsoft.com/office/officeart/2005/8/layout/hList2"/>
    <dgm:cxn modelId="{4A4C18F9-44C5-448B-935C-A269C8BE1674}" type="presParOf" srcId="{1C29F87F-35DA-4845-B163-9B315696CFBC}" destId="{8E71A154-9DFA-40A3-9727-085BBFFF1234}" srcOrd="1" destOrd="0" presId="urn:microsoft.com/office/officeart/2005/8/layout/hList2"/>
    <dgm:cxn modelId="{0510109A-4874-456E-8360-BCE04B6EB4E0}" type="presParOf" srcId="{1C29F87F-35DA-4845-B163-9B315696CFBC}" destId="{914E93E9-2D89-42EE-9D1E-C9B3F795DA65}" srcOrd="2" destOrd="0" presId="urn:microsoft.com/office/officeart/2005/8/layout/hList2"/>
    <dgm:cxn modelId="{B66106CA-A00B-4176-8B4A-FAFEFED3513B}" type="presParOf" srcId="{A0D9A674-26F1-4CDA-A419-E07DEF67C5BA}" destId="{C77C1FEB-1FE8-4FF4-B462-624BA8E08E89}" srcOrd="1" destOrd="0" presId="urn:microsoft.com/office/officeart/2005/8/layout/hList2"/>
    <dgm:cxn modelId="{11E6B33E-2E67-4FB6-9E5A-B3B496048999}" type="presParOf" srcId="{A0D9A674-26F1-4CDA-A419-E07DEF67C5BA}" destId="{1D0182A8-E557-48B0-80EE-514DADDC2D6B}" srcOrd="2" destOrd="0" presId="urn:microsoft.com/office/officeart/2005/8/layout/hList2"/>
    <dgm:cxn modelId="{B3FCB4D9-1F32-4C41-B12A-32E0CA45AD6C}" type="presParOf" srcId="{1D0182A8-E557-48B0-80EE-514DADDC2D6B}" destId="{17B8387D-E34E-4DD0-87F5-330A7E360777}" srcOrd="0" destOrd="0" presId="urn:microsoft.com/office/officeart/2005/8/layout/hList2"/>
    <dgm:cxn modelId="{D7A9BC4D-84FE-4DCE-BC83-F72CDBD6ADD6}" type="presParOf" srcId="{1D0182A8-E557-48B0-80EE-514DADDC2D6B}" destId="{56CDDF8C-66AB-4A97-AC46-AB5CDEDD52C5}" srcOrd="1" destOrd="0" presId="urn:microsoft.com/office/officeart/2005/8/layout/hList2"/>
    <dgm:cxn modelId="{33D8BA35-BBF8-4F73-870B-53BA82BA49D0}" type="presParOf" srcId="{1D0182A8-E557-48B0-80EE-514DADDC2D6B}" destId="{C60E6240-A1D6-4864-99F7-76F80D4DED44}" srcOrd="2" destOrd="0" presId="urn:microsoft.com/office/officeart/2005/8/layout/hList2"/>
    <dgm:cxn modelId="{08B15D7B-21B3-43F8-ABCD-2C90454088CC}" type="presParOf" srcId="{A0D9A674-26F1-4CDA-A419-E07DEF67C5BA}" destId="{4AF3E19E-7C16-41F6-A057-189A5D5B1CAC}" srcOrd="3" destOrd="0" presId="urn:microsoft.com/office/officeart/2005/8/layout/hList2"/>
    <dgm:cxn modelId="{A8D6366D-A1DA-4955-83E8-2E90A2E1BA64}" type="presParOf" srcId="{A0D9A674-26F1-4CDA-A419-E07DEF67C5BA}" destId="{B3850875-FEAF-4ED1-AC68-AA7DC99CFC2C}" srcOrd="4" destOrd="0" presId="urn:microsoft.com/office/officeart/2005/8/layout/hList2"/>
    <dgm:cxn modelId="{90F86032-A000-4BE5-9328-555FF0059FFA}" type="presParOf" srcId="{B3850875-FEAF-4ED1-AC68-AA7DC99CFC2C}" destId="{5BC0E9CF-9D90-4F70-B0FE-2A82F9F2C98E}" srcOrd="0" destOrd="0" presId="urn:microsoft.com/office/officeart/2005/8/layout/hList2"/>
    <dgm:cxn modelId="{6FD997CB-1CF5-4AC9-92CF-E9384A225570}" type="presParOf" srcId="{B3850875-FEAF-4ED1-AC68-AA7DC99CFC2C}" destId="{1A28AB59-6FF7-4940-BE1C-6EB8610322C0}" srcOrd="1" destOrd="0" presId="urn:microsoft.com/office/officeart/2005/8/layout/hList2"/>
    <dgm:cxn modelId="{848879F7-D4FC-4BE7-AA26-E1EA44C1C8C5}" type="presParOf" srcId="{B3850875-FEAF-4ED1-AC68-AA7DC99CFC2C}" destId="{1818AFB6-2ACF-47F9-8E04-30CF18277256}" srcOrd="2" destOrd="0" presId="urn:microsoft.com/office/officeart/2005/8/layout/hList2"/>
    <dgm:cxn modelId="{BB5ABF97-0A7E-4CAD-BC71-BD913CF326AD}" type="presParOf" srcId="{A0D9A674-26F1-4CDA-A419-E07DEF67C5BA}" destId="{DFD1842A-59E4-4BE5-B37F-EDB8C8430E64}" srcOrd="5" destOrd="0" presId="urn:microsoft.com/office/officeart/2005/8/layout/hList2"/>
    <dgm:cxn modelId="{A39D2010-6144-4F73-ABF0-C799CFA44FC8}" type="presParOf" srcId="{A0D9A674-26F1-4CDA-A419-E07DEF67C5BA}" destId="{C9BFAF54-60D2-4C78-ACAA-EFC32FFA2652}" srcOrd="6" destOrd="0" presId="urn:microsoft.com/office/officeart/2005/8/layout/hList2"/>
    <dgm:cxn modelId="{33955E5D-0280-410F-AD18-5AE663DC3A7A}" type="presParOf" srcId="{C9BFAF54-60D2-4C78-ACAA-EFC32FFA2652}" destId="{2849A4EB-8FA5-4069-A4D9-0A939C94413E}" srcOrd="0" destOrd="0" presId="urn:microsoft.com/office/officeart/2005/8/layout/hList2"/>
    <dgm:cxn modelId="{D749D54E-7953-4A3B-AB58-2E4D6BF0679B}" type="presParOf" srcId="{C9BFAF54-60D2-4C78-ACAA-EFC32FFA2652}" destId="{4AAB4C2D-3101-4843-ABE0-FBA5D7D2A966}" srcOrd="1" destOrd="0" presId="urn:microsoft.com/office/officeart/2005/8/layout/hList2"/>
    <dgm:cxn modelId="{239914DD-A0F5-4E09-80B0-48552BC8003C}" type="presParOf" srcId="{C9BFAF54-60D2-4C78-ACAA-EFC32FFA2652}" destId="{CED009F8-E97E-4299-9542-CBBA3301C0DB}" srcOrd="2" destOrd="0" presId="urn:microsoft.com/office/officeart/2005/8/layout/hList2"/>
    <dgm:cxn modelId="{1436A3E3-A12F-4C10-9FFE-F08E8A740839}" type="presParOf" srcId="{A0D9A674-26F1-4CDA-A419-E07DEF67C5BA}" destId="{C9E9E7EB-D3D9-41F6-991F-97421DC2E09F}" srcOrd="7" destOrd="0" presId="urn:microsoft.com/office/officeart/2005/8/layout/hList2"/>
    <dgm:cxn modelId="{FF217FDA-EFD8-459B-8B69-7EDC0410B88C}" type="presParOf" srcId="{A0D9A674-26F1-4CDA-A419-E07DEF67C5BA}" destId="{380763C3-4AD4-45CD-8FDA-3634EEE0FF4D}" srcOrd="8" destOrd="0" presId="urn:microsoft.com/office/officeart/2005/8/layout/hList2"/>
    <dgm:cxn modelId="{95ACAB4C-AA9B-4E47-BC67-F2CCA8A303D4}" type="presParOf" srcId="{380763C3-4AD4-45CD-8FDA-3634EEE0FF4D}" destId="{80480AAB-EF4F-41C3-81ED-C622BDC8B8E2}" srcOrd="0" destOrd="0" presId="urn:microsoft.com/office/officeart/2005/8/layout/hList2"/>
    <dgm:cxn modelId="{BDE57882-984E-461C-8F4F-74778107EB44}" type="presParOf" srcId="{380763C3-4AD4-45CD-8FDA-3634EEE0FF4D}" destId="{04FFCD52-9A23-4883-B66A-D9C9FAA3CFC2}" srcOrd="1" destOrd="0" presId="urn:microsoft.com/office/officeart/2005/8/layout/hList2"/>
    <dgm:cxn modelId="{CD6C383D-9C17-4BE6-B78D-4240651B76F9}" type="presParOf" srcId="{380763C3-4AD4-45CD-8FDA-3634EEE0FF4D}" destId="{9AED0166-E26C-49FD-A063-EE5FEA1245A7}" srcOrd="2" destOrd="0" presId="urn:microsoft.com/office/officeart/2005/8/layout/hList2"/>
    <dgm:cxn modelId="{06FB0BBF-D9A7-47BF-AEA1-5B93BD701711}" type="presParOf" srcId="{A0D9A674-26F1-4CDA-A419-E07DEF67C5BA}" destId="{D558DC73-E91F-4619-9540-607E86B8A54A}" srcOrd="9" destOrd="0" presId="urn:microsoft.com/office/officeart/2005/8/layout/hList2"/>
    <dgm:cxn modelId="{0CD80331-DF86-4E1B-9272-1A6C7F4783AB}" type="presParOf" srcId="{A0D9A674-26F1-4CDA-A419-E07DEF67C5BA}" destId="{464F5C7F-91EE-4F1F-8343-4FD48CF0807F}" srcOrd="10" destOrd="0" presId="urn:microsoft.com/office/officeart/2005/8/layout/hList2"/>
    <dgm:cxn modelId="{4A6634F8-AFF8-43E9-9139-8CEBF422F3B4}" type="presParOf" srcId="{464F5C7F-91EE-4F1F-8343-4FD48CF0807F}" destId="{99CD3391-AAD7-42B0-B444-1B6AD6E8AA15}" srcOrd="0" destOrd="0" presId="urn:microsoft.com/office/officeart/2005/8/layout/hList2"/>
    <dgm:cxn modelId="{665A3C7F-17EE-4759-9D32-ACAB1E45D9FD}" type="presParOf" srcId="{464F5C7F-91EE-4F1F-8343-4FD48CF0807F}" destId="{679F42BF-07EA-4DB2-856B-5B3DD7663A0D}" srcOrd="1" destOrd="0" presId="urn:microsoft.com/office/officeart/2005/8/layout/hList2"/>
    <dgm:cxn modelId="{76008969-8FC1-416E-B3C6-8AB0FD02CED9}" type="presParOf" srcId="{464F5C7F-91EE-4F1F-8343-4FD48CF0807F}" destId="{E53A2859-B1B8-4F99-81DE-01B402B87CCD}" srcOrd="2" destOrd="0" presId="urn:microsoft.com/office/officeart/2005/8/layout/hList2"/>
    <dgm:cxn modelId="{C1D031B5-6B85-4F04-9DAE-DFAC592FA201}" type="presParOf" srcId="{A0D9A674-26F1-4CDA-A419-E07DEF67C5BA}" destId="{EF72E85A-42AE-4C6B-BE7E-B3E3EF028750}" srcOrd="11" destOrd="0" presId="urn:microsoft.com/office/officeart/2005/8/layout/hList2"/>
    <dgm:cxn modelId="{3B5112C3-9FB7-4E53-A8B6-99C09E29A63E}" type="presParOf" srcId="{A0D9A674-26F1-4CDA-A419-E07DEF67C5BA}" destId="{655B1F5B-4FD4-4881-B09D-653153FCA0E4}" srcOrd="12" destOrd="0" presId="urn:microsoft.com/office/officeart/2005/8/layout/hList2"/>
    <dgm:cxn modelId="{DC9318F2-BFFC-4CC0-8453-49644F6CC037}" type="presParOf" srcId="{655B1F5B-4FD4-4881-B09D-653153FCA0E4}" destId="{E06D1810-D5B2-4DCC-9231-3DF854E4FC46}" srcOrd="0" destOrd="0" presId="urn:microsoft.com/office/officeart/2005/8/layout/hList2"/>
    <dgm:cxn modelId="{1EBDBFC8-B420-467E-9202-B93E1E59335F}" type="presParOf" srcId="{655B1F5B-4FD4-4881-B09D-653153FCA0E4}" destId="{6EC36495-0C0E-4E35-A929-4724FF2D2E95}" srcOrd="1" destOrd="0" presId="urn:microsoft.com/office/officeart/2005/8/layout/hList2"/>
    <dgm:cxn modelId="{C9F3803C-EEC5-4CEB-BD0A-66F21CEF9439}" type="presParOf" srcId="{655B1F5B-4FD4-4881-B09D-653153FCA0E4}" destId="{D25B93D3-0247-49EC-9022-13C1FB0B7E6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D791E1-E64D-4CDA-9E2E-D3E2A709A2F6}" type="doc">
      <dgm:prSet loTypeId="urn:microsoft.com/office/officeart/2005/8/layout/hList2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2F000F28-9F14-4DE3-AAD0-3B0D469E9CC3}">
      <dgm:prSet phldrT="[Texto]"/>
      <dgm:spPr/>
      <dgm:t>
        <a:bodyPr/>
        <a:lstStyle/>
        <a:p>
          <a:r>
            <a:rPr lang="es-ES" dirty="0" smtClean="0"/>
            <a:t>GitHub </a:t>
          </a:r>
          <a:r>
            <a:rPr lang="es-ES" dirty="0" err="1" smtClean="0"/>
            <a:t>Pages</a:t>
          </a:r>
          <a:endParaRPr lang="es-ES" dirty="0"/>
        </a:p>
      </dgm:t>
    </dgm:pt>
    <dgm:pt modelId="{6E6C9683-1ECF-4D3E-982D-1989B6ECAEC5}" type="parTrans" cxnId="{2D2FE181-32FF-4132-AF02-6510383842A7}">
      <dgm:prSet/>
      <dgm:spPr/>
      <dgm:t>
        <a:bodyPr/>
        <a:lstStyle/>
        <a:p>
          <a:endParaRPr lang="es-ES"/>
        </a:p>
      </dgm:t>
    </dgm:pt>
    <dgm:pt modelId="{B2BD36F4-1B81-4C71-AEA9-4F207C870103}" type="sibTrans" cxnId="{2D2FE181-32FF-4132-AF02-6510383842A7}">
      <dgm:prSet/>
      <dgm:spPr/>
      <dgm:t>
        <a:bodyPr/>
        <a:lstStyle/>
        <a:p>
          <a:endParaRPr lang="es-ES"/>
        </a:p>
      </dgm:t>
    </dgm:pt>
    <dgm:pt modelId="{0DBD243F-C971-4C3F-931C-A83EF7AB968C}">
      <dgm:prSet phldrT="[Texto]"/>
      <dgm:spPr/>
      <dgm:t>
        <a:bodyPr/>
        <a:lstStyle/>
        <a:p>
          <a:r>
            <a:rPr lang="es-ES" dirty="0" smtClean="0"/>
            <a:t>Solo para sitios estáticos (no soporta bases de datos o </a:t>
          </a:r>
          <a:r>
            <a:rPr lang="es-ES" dirty="0" err="1" smtClean="0"/>
            <a:t>backend</a:t>
          </a:r>
          <a:r>
            <a:rPr lang="es-ES" dirty="0" smtClean="0"/>
            <a:t> dinámico).</a:t>
          </a:r>
          <a:endParaRPr lang="es-ES" dirty="0"/>
        </a:p>
      </dgm:t>
    </dgm:pt>
    <dgm:pt modelId="{C93166D4-BDAD-4467-AD40-2A3AC1509728}" type="parTrans" cxnId="{860E6878-4D6D-4B70-9861-EF49341F706E}">
      <dgm:prSet/>
      <dgm:spPr/>
      <dgm:t>
        <a:bodyPr/>
        <a:lstStyle/>
        <a:p>
          <a:endParaRPr lang="es-ES"/>
        </a:p>
      </dgm:t>
    </dgm:pt>
    <dgm:pt modelId="{BDB3C07E-5CB2-4E2A-B94C-149854FDE7E1}" type="sibTrans" cxnId="{860E6878-4D6D-4B70-9861-EF49341F706E}">
      <dgm:prSet/>
      <dgm:spPr/>
      <dgm:t>
        <a:bodyPr/>
        <a:lstStyle/>
        <a:p>
          <a:endParaRPr lang="es-ES"/>
        </a:p>
      </dgm:t>
    </dgm:pt>
    <dgm:pt modelId="{C2568AD0-1613-49E5-B156-1CE8F0103525}">
      <dgm:prSet phldrT="[Texto]"/>
      <dgm:spPr/>
      <dgm:t>
        <a:bodyPr/>
        <a:lstStyle/>
        <a:p>
          <a:r>
            <a:rPr lang="es-ES" dirty="0" err="1" smtClean="0"/>
            <a:t>GitLab</a:t>
          </a:r>
          <a:r>
            <a:rPr lang="es-ES" dirty="0" smtClean="0"/>
            <a:t> </a:t>
          </a:r>
          <a:r>
            <a:rPr lang="es-ES" dirty="0" err="1" smtClean="0"/>
            <a:t>Pages</a:t>
          </a:r>
          <a:endParaRPr lang="es-ES" dirty="0"/>
        </a:p>
      </dgm:t>
    </dgm:pt>
    <dgm:pt modelId="{0CD8B0CB-8C05-4DF7-A37A-69BCFF7A9135}" type="parTrans" cxnId="{F1579ADB-9405-4C8C-98FA-844722D25D64}">
      <dgm:prSet/>
      <dgm:spPr/>
      <dgm:t>
        <a:bodyPr/>
        <a:lstStyle/>
        <a:p>
          <a:endParaRPr lang="es-ES"/>
        </a:p>
      </dgm:t>
    </dgm:pt>
    <dgm:pt modelId="{FB91511B-2137-45E9-B9C2-A7CBE0F4496A}" type="sibTrans" cxnId="{F1579ADB-9405-4C8C-98FA-844722D25D64}">
      <dgm:prSet/>
      <dgm:spPr/>
      <dgm:t>
        <a:bodyPr/>
        <a:lstStyle/>
        <a:p>
          <a:endParaRPr lang="es-ES"/>
        </a:p>
      </dgm:t>
    </dgm:pt>
    <dgm:pt modelId="{36D9792B-E2CC-43F8-B24D-94AE1D5AEC5F}">
      <dgm:prSet phldrT="[Texto]"/>
      <dgm:spPr/>
      <dgm:t>
        <a:bodyPr/>
        <a:lstStyle/>
        <a:p>
          <a:r>
            <a:rPr lang="es-ES" dirty="0" smtClean="0"/>
            <a:t>Solo permite alojamiento de sitios estáticos.</a:t>
          </a:r>
          <a:endParaRPr lang="es-ES" dirty="0"/>
        </a:p>
      </dgm:t>
    </dgm:pt>
    <dgm:pt modelId="{9A2C7163-B143-48F5-99F5-947BD7E035C8}" type="parTrans" cxnId="{E1AA9CEA-DC5E-40E1-8C1D-8FD5024F755F}">
      <dgm:prSet/>
      <dgm:spPr/>
      <dgm:t>
        <a:bodyPr/>
        <a:lstStyle/>
        <a:p>
          <a:endParaRPr lang="es-ES"/>
        </a:p>
      </dgm:t>
    </dgm:pt>
    <dgm:pt modelId="{D2EBCF32-864B-41E2-BDFF-0C15EB1984C9}" type="sibTrans" cxnId="{E1AA9CEA-DC5E-40E1-8C1D-8FD5024F755F}">
      <dgm:prSet/>
      <dgm:spPr/>
      <dgm:t>
        <a:bodyPr/>
        <a:lstStyle/>
        <a:p>
          <a:endParaRPr lang="es-ES"/>
        </a:p>
      </dgm:t>
    </dgm:pt>
    <dgm:pt modelId="{55E77604-FA59-45BD-8BB0-A6D1878572BC}">
      <dgm:prSet phldrT="[Texto]"/>
      <dgm:spPr/>
      <dgm:t>
        <a:bodyPr/>
        <a:lstStyle/>
        <a:p>
          <a:r>
            <a:rPr lang="es-ES" dirty="0" err="1" smtClean="0"/>
            <a:t>Netlify</a:t>
          </a:r>
          <a:endParaRPr lang="es-ES" dirty="0"/>
        </a:p>
      </dgm:t>
    </dgm:pt>
    <dgm:pt modelId="{94E56415-F93D-4F11-A54A-ED985E4B7687}" type="parTrans" cxnId="{F2E60909-2448-403F-9862-D56DCA3CAA13}">
      <dgm:prSet/>
      <dgm:spPr/>
      <dgm:t>
        <a:bodyPr/>
        <a:lstStyle/>
        <a:p>
          <a:endParaRPr lang="es-ES"/>
        </a:p>
      </dgm:t>
    </dgm:pt>
    <dgm:pt modelId="{CC738145-FD53-41E3-AA5D-5C857F1CAD5F}" type="sibTrans" cxnId="{F2E60909-2448-403F-9862-D56DCA3CAA13}">
      <dgm:prSet/>
      <dgm:spPr/>
      <dgm:t>
        <a:bodyPr/>
        <a:lstStyle/>
        <a:p>
          <a:endParaRPr lang="es-ES"/>
        </a:p>
      </dgm:t>
    </dgm:pt>
    <dgm:pt modelId="{F759485A-614C-445F-828A-16CBB55F6A9D}">
      <dgm:prSet phldrT="[Texto]"/>
      <dgm:spPr/>
      <dgm:t>
        <a:bodyPr/>
        <a:lstStyle/>
        <a:p>
          <a:r>
            <a:rPr lang="es-ES" dirty="0" smtClean="0"/>
            <a:t>Limitaciones en el plan gratuito para funciones dinámicas.</a:t>
          </a:r>
          <a:endParaRPr lang="es-ES" dirty="0"/>
        </a:p>
      </dgm:t>
    </dgm:pt>
    <dgm:pt modelId="{B78AEAFF-AD86-417C-9FEA-63AB09EA7DF5}" type="parTrans" cxnId="{34A4CBB5-A0FE-4870-BE9A-D8AD03B2997E}">
      <dgm:prSet/>
      <dgm:spPr/>
      <dgm:t>
        <a:bodyPr/>
        <a:lstStyle/>
        <a:p>
          <a:endParaRPr lang="es-ES"/>
        </a:p>
      </dgm:t>
    </dgm:pt>
    <dgm:pt modelId="{F22F094D-7B18-430E-B7EA-756AFA52AA10}" type="sibTrans" cxnId="{34A4CBB5-A0FE-4870-BE9A-D8AD03B2997E}">
      <dgm:prSet/>
      <dgm:spPr/>
      <dgm:t>
        <a:bodyPr/>
        <a:lstStyle/>
        <a:p>
          <a:endParaRPr lang="es-ES"/>
        </a:p>
      </dgm:t>
    </dgm:pt>
    <dgm:pt modelId="{B7E08ACB-1DBF-4584-A117-33ADFBD36942}">
      <dgm:prSet phldrT="[Texto]"/>
      <dgm:spPr/>
      <dgm:t>
        <a:bodyPr/>
        <a:lstStyle/>
        <a:p>
          <a:r>
            <a:rPr lang="es-ES" dirty="0" smtClean="0"/>
            <a:t>260mb.net</a:t>
          </a:r>
          <a:endParaRPr lang="es-ES" dirty="0"/>
        </a:p>
      </dgm:t>
    </dgm:pt>
    <dgm:pt modelId="{1BD68CAF-94D0-4779-835C-3533CD497CC8}" type="parTrans" cxnId="{EE423B64-0136-4E36-B5CF-2B9B20F871B5}">
      <dgm:prSet/>
      <dgm:spPr/>
      <dgm:t>
        <a:bodyPr/>
        <a:lstStyle/>
        <a:p>
          <a:endParaRPr lang="es-ES"/>
        </a:p>
      </dgm:t>
    </dgm:pt>
    <dgm:pt modelId="{A21C8410-A9CB-48C3-9F54-043E7B28B3DA}" type="sibTrans" cxnId="{EE423B64-0136-4E36-B5CF-2B9B20F871B5}">
      <dgm:prSet/>
      <dgm:spPr/>
      <dgm:t>
        <a:bodyPr/>
        <a:lstStyle/>
        <a:p>
          <a:endParaRPr lang="es-ES"/>
        </a:p>
      </dgm:t>
    </dgm:pt>
    <dgm:pt modelId="{C0C21B14-444B-4AE2-BA19-41EB3CD79206}">
      <dgm:prSet phldrT="[Texto]"/>
      <dgm:spPr/>
      <dgm:t>
        <a:bodyPr/>
        <a:lstStyle/>
        <a:p>
          <a:r>
            <a:rPr lang="es-ES" dirty="0" smtClean="0"/>
            <a:t>El espacio de almacenamiento es limitado (260 MB).</a:t>
          </a:r>
          <a:endParaRPr lang="es-ES" dirty="0"/>
        </a:p>
      </dgm:t>
    </dgm:pt>
    <dgm:pt modelId="{DA5EF2E2-6B6F-4B5B-8DE2-489066B1BE4C}" type="parTrans" cxnId="{8CD2ED65-E508-44E6-ABA9-9B67048C11A6}">
      <dgm:prSet/>
      <dgm:spPr/>
      <dgm:t>
        <a:bodyPr/>
        <a:lstStyle/>
        <a:p>
          <a:endParaRPr lang="es-ES"/>
        </a:p>
      </dgm:t>
    </dgm:pt>
    <dgm:pt modelId="{7F697F51-3952-41B1-A6CD-3AF628760F87}" type="sibTrans" cxnId="{8CD2ED65-E508-44E6-ABA9-9B67048C11A6}">
      <dgm:prSet/>
      <dgm:spPr/>
      <dgm:t>
        <a:bodyPr/>
        <a:lstStyle/>
        <a:p>
          <a:endParaRPr lang="es-ES"/>
        </a:p>
      </dgm:t>
    </dgm:pt>
    <dgm:pt modelId="{8EC19D2E-B3D7-4F93-9367-B11F5CA8FC9F}">
      <dgm:prSet phldrT="[Texto]"/>
      <dgm:spPr/>
      <dgm:t>
        <a:bodyPr/>
        <a:lstStyle/>
        <a:p>
          <a:r>
            <a:rPr lang="es-ES" dirty="0" smtClean="0"/>
            <a:t>BYET Internet </a:t>
          </a:r>
          <a:r>
            <a:rPr lang="es-ES" dirty="0" err="1" smtClean="0"/>
            <a:t>Services</a:t>
          </a:r>
          <a:endParaRPr lang="es-ES" dirty="0"/>
        </a:p>
      </dgm:t>
    </dgm:pt>
    <dgm:pt modelId="{DC9CD791-9FE5-4F9A-853C-D7DB2C52B7C2}" type="parTrans" cxnId="{CAA4DC93-7C0D-4CC4-A2F3-D03281BC056B}">
      <dgm:prSet/>
      <dgm:spPr/>
      <dgm:t>
        <a:bodyPr/>
        <a:lstStyle/>
        <a:p>
          <a:endParaRPr lang="es-ES"/>
        </a:p>
      </dgm:t>
    </dgm:pt>
    <dgm:pt modelId="{0CA1613F-D5D7-4552-BE3B-92B6E7B434CF}" type="sibTrans" cxnId="{CAA4DC93-7C0D-4CC4-A2F3-D03281BC056B}">
      <dgm:prSet/>
      <dgm:spPr/>
      <dgm:t>
        <a:bodyPr/>
        <a:lstStyle/>
        <a:p>
          <a:endParaRPr lang="es-ES"/>
        </a:p>
      </dgm:t>
    </dgm:pt>
    <dgm:pt modelId="{3A8CFA58-5007-43C8-A730-3D787366E442}">
      <dgm:prSet phldrT="[Texto]"/>
      <dgm:spPr/>
      <dgm:t>
        <a:bodyPr/>
        <a:lstStyle/>
        <a:p>
          <a:r>
            <a:rPr lang="es-ES" dirty="0" smtClean="0"/>
            <a:t>El rendimiento puede ser lento en los planes gratuitos.</a:t>
          </a:r>
          <a:endParaRPr lang="es-ES" dirty="0"/>
        </a:p>
      </dgm:t>
    </dgm:pt>
    <dgm:pt modelId="{01A7893C-5C4C-48BD-949B-6EAC032BE53E}" type="parTrans" cxnId="{30EA3D97-0DA6-46E6-A55C-5E313CAB9DD1}">
      <dgm:prSet/>
      <dgm:spPr/>
      <dgm:t>
        <a:bodyPr/>
        <a:lstStyle/>
        <a:p>
          <a:endParaRPr lang="es-ES"/>
        </a:p>
      </dgm:t>
    </dgm:pt>
    <dgm:pt modelId="{2F66A7F5-D6DA-4AF6-AEA5-DC1FA5A3E021}" type="sibTrans" cxnId="{30EA3D97-0DA6-46E6-A55C-5E313CAB9DD1}">
      <dgm:prSet/>
      <dgm:spPr/>
      <dgm:t>
        <a:bodyPr/>
        <a:lstStyle/>
        <a:p>
          <a:endParaRPr lang="es-ES"/>
        </a:p>
      </dgm:t>
    </dgm:pt>
    <dgm:pt modelId="{783A5D1F-A23E-43B1-9DEC-17258ABDCDE3}">
      <dgm:prSet phldrT="[Texto]"/>
      <dgm:spPr/>
      <dgm:t>
        <a:bodyPr/>
        <a:lstStyle/>
        <a:p>
          <a:r>
            <a:rPr lang="es-ES" dirty="0" err="1" smtClean="0"/>
            <a:t>WordPress</a:t>
          </a:r>
          <a:endParaRPr lang="es-ES" dirty="0"/>
        </a:p>
      </dgm:t>
    </dgm:pt>
    <dgm:pt modelId="{78FCCE63-A0EB-4303-A995-1DC48A44A6F8}" type="parTrans" cxnId="{264E3CAC-9480-4081-99C8-707504E76A17}">
      <dgm:prSet/>
      <dgm:spPr/>
      <dgm:t>
        <a:bodyPr/>
        <a:lstStyle/>
        <a:p>
          <a:endParaRPr lang="es-ES"/>
        </a:p>
      </dgm:t>
    </dgm:pt>
    <dgm:pt modelId="{871412A2-8682-411E-950C-5EE54105E8BC}" type="sibTrans" cxnId="{264E3CAC-9480-4081-99C8-707504E76A17}">
      <dgm:prSet/>
      <dgm:spPr/>
      <dgm:t>
        <a:bodyPr/>
        <a:lstStyle/>
        <a:p>
          <a:endParaRPr lang="es-ES"/>
        </a:p>
      </dgm:t>
    </dgm:pt>
    <dgm:pt modelId="{2E5F8E98-3CB4-42C5-B75C-95DB3E31E9E4}">
      <dgm:prSet phldrT="[Texto]"/>
      <dgm:spPr/>
      <dgm:t>
        <a:bodyPr/>
        <a:lstStyle/>
        <a:p>
          <a:r>
            <a:rPr lang="es-ES" dirty="0" smtClean="0"/>
            <a:t>El plan gratuito incluye anuncios en tu sitio.</a:t>
          </a:r>
          <a:endParaRPr lang="es-ES" dirty="0"/>
        </a:p>
      </dgm:t>
    </dgm:pt>
    <dgm:pt modelId="{76D78BF9-9FAB-4637-B850-E3A13BEC4C56}" type="parTrans" cxnId="{67492E1D-8535-4133-830C-418078BA5991}">
      <dgm:prSet/>
      <dgm:spPr/>
      <dgm:t>
        <a:bodyPr/>
        <a:lstStyle/>
        <a:p>
          <a:endParaRPr lang="es-ES"/>
        </a:p>
      </dgm:t>
    </dgm:pt>
    <dgm:pt modelId="{11FEBD01-76E3-434D-A03C-0D312832D3D6}" type="sibTrans" cxnId="{67492E1D-8535-4133-830C-418078BA5991}">
      <dgm:prSet/>
      <dgm:spPr/>
      <dgm:t>
        <a:bodyPr/>
        <a:lstStyle/>
        <a:p>
          <a:endParaRPr lang="es-ES"/>
        </a:p>
      </dgm:t>
    </dgm:pt>
    <dgm:pt modelId="{A00EE29A-FEE0-4305-B3EF-CAF353BDC7A3}">
      <dgm:prSet phldrT="[Texto]"/>
      <dgm:spPr/>
      <dgm:t>
        <a:bodyPr/>
        <a:lstStyle/>
        <a:p>
          <a:r>
            <a:rPr lang="es-ES" dirty="0" err="1" smtClean="0"/>
            <a:t>FreeHosting</a:t>
          </a:r>
          <a:endParaRPr lang="es-ES" dirty="0"/>
        </a:p>
      </dgm:t>
    </dgm:pt>
    <dgm:pt modelId="{56A3D749-1649-4046-873A-0A77202F86D7}" type="parTrans" cxnId="{5F559E23-0D99-4553-AB38-6720068A1FB0}">
      <dgm:prSet/>
      <dgm:spPr/>
      <dgm:t>
        <a:bodyPr/>
        <a:lstStyle/>
        <a:p>
          <a:endParaRPr lang="es-ES"/>
        </a:p>
      </dgm:t>
    </dgm:pt>
    <dgm:pt modelId="{180A8FF2-E7D0-40A0-93C4-D799431D83CD}" type="sibTrans" cxnId="{5F559E23-0D99-4553-AB38-6720068A1FB0}">
      <dgm:prSet/>
      <dgm:spPr/>
      <dgm:t>
        <a:bodyPr/>
        <a:lstStyle/>
        <a:p>
          <a:endParaRPr lang="es-ES"/>
        </a:p>
      </dgm:t>
    </dgm:pt>
    <dgm:pt modelId="{9DE51D36-84AE-459E-9B30-20905BC62387}">
      <dgm:prSet phldrT="[Texto]"/>
      <dgm:spPr/>
      <dgm:t>
        <a:bodyPr/>
        <a:lstStyle/>
        <a:p>
          <a:r>
            <a:rPr lang="es-ES" dirty="0" smtClean="0"/>
            <a:t>El rendimiento puede ser inconsistente en los planes gratuitos.</a:t>
          </a:r>
          <a:endParaRPr lang="es-ES" dirty="0"/>
        </a:p>
      </dgm:t>
    </dgm:pt>
    <dgm:pt modelId="{41F90F07-D71D-4261-9F85-C8788D2D5868}" type="parTrans" cxnId="{4F5CC1E2-B32F-436D-8108-CA166CEBCBA5}">
      <dgm:prSet/>
      <dgm:spPr/>
      <dgm:t>
        <a:bodyPr/>
        <a:lstStyle/>
        <a:p>
          <a:endParaRPr lang="es-ES"/>
        </a:p>
      </dgm:t>
    </dgm:pt>
    <dgm:pt modelId="{306B57C5-1149-4040-9703-D18B7F53A568}" type="sibTrans" cxnId="{4F5CC1E2-B32F-436D-8108-CA166CEBCBA5}">
      <dgm:prSet/>
      <dgm:spPr/>
      <dgm:t>
        <a:bodyPr/>
        <a:lstStyle/>
        <a:p>
          <a:endParaRPr lang="es-ES"/>
        </a:p>
      </dgm:t>
    </dgm:pt>
    <dgm:pt modelId="{128A706F-B8AC-4EAC-8478-A5A88E39A1F1}">
      <dgm:prSet/>
      <dgm:spPr/>
      <dgm:t>
        <a:bodyPr/>
        <a:lstStyle/>
        <a:p>
          <a:r>
            <a:rPr lang="es-ES" smtClean="0"/>
            <a:t>Los límites de almacenamiento y ancho de banda son limitados.</a:t>
          </a:r>
          <a:endParaRPr lang="es-ES"/>
        </a:p>
      </dgm:t>
    </dgm:pt>
    <dgm:pt modelId="{2856010F-6D91-4DDA-B9F8-988C725F65C8}" type="parTrans" cxnId="{EBDC46EB-DA5D-4379-81A5-2993173562C4}">
      <dgm:prSet/>
      <dgm:spPr/>
      <dgm:t>
        <a:bodyPr/>
        <a:lstStyle/>
        <a:p>
          <a:endParaRPr lang="es-ES"/>
        </a:p>
      </dgm:t>
    </dgm:pt>
    <dgm:pt modelId="{11C239AA-3466-4AF6-8C62-BF20480997DE}" type="sibTrans" cxnId="{EBDC46EB-DA5D-4379-81A5-2993173562C4}">
      <dgm:prSet/>
      <dgm:spPr/>
      <dgm:t>
        <a:bodyPr/>
        <a:lstStyle/>
        <a:p>
          <a:endParaRPr lang="es-ES"/>
        </a:p>
      </dgm:t>
    </dgm:pt>
    <dgm:pt modelId="{B52F313B-C15D-423C-95D3-FB7D8A0F7487}">
      <dgm:prSet/>
      <dgm:spPr/>
      <dgm:t>
        <a:bodyPr/>
        <a:lstStyle/>
        <a:p>
          <a:r>
            <a:rPr lang="es-ES" dirty="0" smtClean="0"/>
            <a:t>La personalización puede ser un poco restringida para usuarios sin experiencia en desarrollo.</a:t>
          </a:r>
          <a:endParaRPr lang="es-ES" dirty="0"/>
        </a:p>
      </dgm:t>
    </dgm:pt>
    <dgm:pt modelId="{21CC6541-0A60-4882-9567-F12A9D37F6CA}" type="parTrans" cxnId="{67319DC7-83F3-4EA5-9692-93B2E74EA91C}">
      <dgm:prSet/>
      <dgm:spPr/>
      <dgm:t>
        <a:bodyPr/>
        <a:lstStyle/>
        <a:p>
          <a:endParaRPr lang="es-ES"/>
        </a:p>
      </dgm:t>
    </dgm:pt>
    <dgm:pt modelId="{E2FF7A80-13BD-4833-AA39-17D6E5915CE2}" type="sibTrans" cxnId="{67319DC7-83F3-4EA5-9692-93B2E74EA91C}">
      <dgm:prSet/>
      <dgm:spPr/>
      <dgm:t>
        <a:bodyPr/>
        <a:lstStyle/>
        <a:p>
          <a:endParaRPr lang="es-ES"/>
        </a:p>
      </dgm:t>
    </dgm:pt>
    <dgm:pt modelId="{F595340D-5419-49F3-B92B-3F002749DE3B}">
      <dgm:prSet/>
      <dgm:spPr/>
      <dgm:t>
        <a:bodyPr/>
        <a:lstStyle/>
        <a:p>
          <a:r>
            <a:rPr lang="es-ES" smtClean="0"/>
            <a:t>El almacenamiento y ancho de banda pueden ser limitados en planes gratuitos.</a:t>
          </a:r>
          <a:endParaRPr lang="es-ES"/>
        </a:p>
      </dgm:t>
    </dgm:pt>
    <dgm:pt modelId="{30F62701-BCAC-4EC1-B7F3-083E07E426B4}" type="parTrans" cxnId="{21CD6C90-95D3-4643-B56B-0E96DB22B575}">
      <dgm:prSet/>
      <dgm:spPr/>
      <dgm:t>
        <a:bodyPr/>
        <a:lstStyle/>
        <a:p>
          <a:endParaRPr lang="es-ES"/>
        </a:p>
      </dgm:t>
    </dgm:pt>
    <dgm:pt modelId="{7E6A1CD2-8086-45A8-88C8-1C5F114ADB65}" type="sibTrans" cxnId="{21CD6C90-95D3-4643-B56B-0E96DB22B575}">
      <dgm:prSet/>
      <dgm:spPr/>
      <dgm:t>
        <a:bodyPr/>
        <a:lstStyle/>
        <a:p>
          <a:endParaRPr lang="es-ES"/>
        </a:p>
      </dgm:t>
    </dgm:pt>
    <dgm:pt modelId="{60635FD0-0583-47FE-8761-F253EA5F28A6}">
      <dgm:prSet/>
      <dgm:spPr/>
      <dgm:t>
        <a:bodyPr/>
        <a:lstStyle/>
        <a:p>
          <a:r>
            <a:rPr lang="es-ES" dirty="0" smtClean="0"/>
            <a:t>Configuración más compleja comparada con otras plataformas.</a:t>
          </a:r>
          <a:endParaRPr lang="es-ES" dirty="0"/>
        </a:p>
      </dgm:t>
    </dgm:pt>
    <dgm:pt modelId="{B31E82A9-8379-4131-B9AB-7DDB630E98A8}" type="parTrans" cxnId="{AC9738E5-2981-494D-90D3-24D894D48E4D}">
      <dgm:prSet/>
      <dgm:spPr/>
      <dgm:t>
        <a:bodyPr/>
        <a:lstStyle/>
        <a:p>
          <a:endParaRPr lang="es-ES"/>
        </a:p>
      </dgm:t>
    </dgm:pt>
    <dgm:pt modelId="{883E0722-CC27-4AF5-840E-B928F9CDA882}" type="sibTrans" cxnId="{AC9738E5-2981-494D-90D3-24D894D48E4D}">
      <dgm:prSet/>
      <dgm:spPr/>
      <dgm:t>
        <a:bodyPr/>
        <a:lstStyle/>
        <a:p>
          <a:endParaRPr lang="es-ES"/>
        </a:p>
      </dgm:t>
    </dgm:pt>
    <dgm:pt modelId="{0A59B12A-F1DF-453D-94DE-DB354E67FE79}">
      <dgm:prSet/>
      <dgm:spPr/>
      <dgm:t>
        <a:bodyPr/>
        <a:lstStyle/>
        <a:p>
          <a:r>
            <a:rPr lang="es-ES" smtClean="0"/>
            <a:t>Requiere conocimientos técnicos para configurar funciones serverless y backend.</a:t>
          </a:r>
          <a:endParaRPr lang="es-ES"/>
        </a:p>
      </dgm:t>
    </dgm:pt>
    <dgm:pt modelId="{B1552C8A-B549-4896-ABC5-CF7F381724E5}" type="parTrans" cxnId="{6D84E4F9-8471-4241-9D23-A8EA63C12569}">
      <dgm:prSet/>
      <dgm:spPr/>
      <dgm:t>
        <a:bodyPr/>
        <a:lstStyle/>
        <a:p>
          <a:endParaRPr lang="es-ES"/>
        </a:p>
      </dgm:t>
    </dgm:pt>
    <dgm:pt modelId="{C5C4E023-A312-4290-827A-C2F7C4EAC039}" type="sibTrans" cxnId="{6D84E4F9-8471-4241-9D23-A8EA63C12569}">
      <dgm:prSet/>
      <dgm:spPr/>
      <dgm:t>
        <a:bodyPr/>
        <a:lstStyle/>
        <a:p>
          <a:endParaRPr lang="es-ES"/>
        </a:p>
      </dgm:t>
    </dgm:pt>
    <dgm:pt modelId="{6C136558-7028-4EAF-9C25-DE204EA788AF}">
      <dgm:prSet/>
      <dgm:spPr/>
      <dgm:t>
        <a:bodyPr/>
        <a:lstStyle/>
        <a:p>
          <a:r>
            <a:rPr lang="es-ES" dirty="0" smtClean="0"/>
            <a:t>Puede no ser adecuado para sitios con mucho tráfico debido a las limitaciones en el plan gratuito.</a:t>
          </a:r>
          <a:endParaRPr lang="es-ES" dirty="0"/>
        </a:p>
      </dgm:t>
    </dgm:pt>
    <dgm:pt modelId="{EB6F3079-F054-499C-9EB2-56861FF135B5}" type="parTrans" cxnId="{F630263F-9B9E-4E05-9275-814320C92AEB}">
      <dgm:prSet/>
      <dgm:spPr/>
      <dgm:t>
        <a:bodyPr/>
        <a:lstStyle/>
        <a:p>
          <a:endParaRPr lang="es-ES"/>
        </a:p>
      </dgm:t>
    </dgm:pt>
    <dgm:pt modelId="{735A23EE-C9B6-4438-B10B-A2F643E6EF98}" type="sibTrans" cxnId="{F630263F-9B9E-4E05-9275-814320C92AEB}">
      <dgm:prSet/>
      <dgm:spPr/>
      <dgm:t>
        <a:bodyPr/>
        <a:lstStyle/>
        <a:p>
          <a:endParaRPr lang="es-ES"/>
        </a:p>
      </dgm:t>
    </dgm:pt>
    <dgm:pt modelId="{9B0711FD-D8E4-41FF-B08A-F9D4395A7291}">
      <dgm:prSet/>
      <dgm:spPr/>
      <dgm:t>
        <a:bodyPr/>
        <a:lstStyle/>
        <a:p>
          <a:r>
            <a:rPr lang="es-ES" smtClean="0"/>
            <a:t>El rendimiento puede no ser tan bueno como otras plataformas más populares.</a:t>
          </a:r>
          <a:endParaRPr lang="es-ES"/>
        </a:p>
      </dgm:t>
    </dgm:pt>
    <dgm:pt modelId="{3620783B-4FF2-4C09-BD2C-AA8B66D9C8C4}" type="parTrans" cxnId="{8160F58C-67F8-488E-BDC1-DA3F9FD0F282}">
      <dgm:prSet/>
      <dgm:spPr/>
      <dgm:t>
        <a:bodyPr/>
        <a:lstStyle/>
        <a:p>
          <a:endParaRPr lang="es-ES"/>
        </a:p>
      </dgm:t>
    </dgm:pt>
    <dgm:pt modelId="{DA4EFAB5-B7CD-4951-9837-BEC11A8E99E7}" type="sibTrans" cxnId="{8160F58C-67F8-488E-BDC1-DA3F9FD0F282}">
      <dgm:prSet/>
      <dgm:spPr/>
      <dgm:t>
        <a:bodyPr/>
        <a:lstStyle/>
        <a:p>
          <a:endParaRPr lang="es-ES"/>
        </a:p>
      </dgm:t>
    </dgm:pt>
    <dgm:pt modelId="{2009C911-036C-476B-B299-190353D0AF2F}">
      <dgm:prSet/>
      <dgm:spPr/>
      <dgm:t>
        <a:bodyPr/>
        <a:lstStyle/>
        <a:p>
          <a:r>
            <a:rPr lang="es-ES" dirty="0" smtClean="0"/>
            <a:t>El ancho de banda está limitado.</a:t>
          </a:r>
          <a:endParaRPr lang="es-ES" dirty="0"/>
        </a:p>
      </dgm:t>
    </dgm:pt>
    <dgm:pt modelId="{FD57934D-30E4-4152-A5D8-EFF549EF6B26}" type="parTrans" cxnId="{26867CC0-E995-4CD8-8625-1A041FB8C392}">
      <dgm:prSet/>
      <dgm:spPr/>
      <dgm:t>
        <a:bodyPr/>
        <a:lstStyle/>
        <a:p>
          <a:endParaRPr lang="es-ES"/>
        </a:p>
      </dgm:t>
    </dgm:pt>
    <dgm:pt modelId="{DFD62E0E-1433-480B-BF7A-55DE090AA4DC}" type="sibTrans" cxnId="{26867CC0-E995-4CD8-8625-1A041FB8C392}">
      <dgm:prSet/>
      <dgm:spPr/>
      <dgm:t>
        <a:bodyPr/>
        <a:lstStyle/>
        <a:p>
          <a:endParaRPr lang="es-ES"/>
        </a:p>
      </dgm:t>
    </dgm:pt>
    <dgm:pt modelId="{8E8F9202-ECB3-4571-ACB3-E5351C3F3F39}">
      <dgm:prSet/>
      <dgm:spPr/>
      <dgm:t>
        <a:bodyPr/>
        <a:lstStyle/>
        <a:p>
          <a:r>
            <a:rPr lang="es-ES" smtClean="0"/>
            <a:t>El soporte técnico limitado en el plan gratuito.</a:t>
          </a:r>
          <a:endParaRPr lang="es-ES"/>
        </a:p>
      </dgm:t>
    </dgm:pt>
    <dgm:pt modelId="{0ABAF1AA-51ED-463E-960C-6E06A05B4CFA}" type="parTrans" cxnId="{F0D7ABE3-6C08-439E-94F9-8B4A9E38CD77}">
      <dgm:prSet/>
      <dgm:spPr/>
      <dgm:t>
        <a:bodyPr/>
        <a:lstStyle/>
        <a:p>
          <a:endParaRPr lang="es-ES"/>
        </a:p>
      </dgm:t>
    </dgm:pt>
    <dgm:pt modelId="{D95ADFFB-E1B1-4FA8-8C94-2350C56E166D}" type="sibTrans" cxnId="{F0D7ABE3-6C08-439E-94F9-8B4A9E38CD77}">
      <dgm:prSet/>
      <dgm:spPr/>
      <dgm:t>
        <a:bodyPr/>
        <a:lstStyle/>
        <a:p>
          <a:endParaRPr lang="es-ES"/>
        </a:p>
      </dgm:t>
    </dgm:pt>
    <dgm:pt modelId="{C3028C23-16D4-4D5B-9F6A-72FCAD94775C}">
      <dgm:prSet/>
      <dgm:spPr/>
      <dgm:t>
        <a:bodyPr/>
        <a:lstStyle/>
        <a:p>
          <a:r>
            <a:rPr lang="es-ES" dirty="0" smtClean="0"/>
            <a:t>Puede haber restricciones de ancho de banda.</a:t>
          </a:r>
          <a:endParaRPr lang="es-ES" dirty="0"/>
        </a:p>
      </dgm:t>
    </dgm:pt>
    <dgm:pt modelId="{B7B6BAAE-DB1C-43C9-8509-3C35EC12ACD1}" type="parTrans" cxnId="{F1ED22E5-5B31-491D-93CA-7750BF26135D}">
      <dgm:prSet/>
      <dgm:spPr/>
      <dgm:t>
        <a:bodyPr/>
        <a:lstStyle/>
        <a:p>
          <a:endParaRPr lang="es-ES"/>
        </a:p>
      </dgm:t>
    </dgm:pt>
    <dgm:pt modelId="{A8D53E2E-1653-4C26-BC15-C76D93534E0D}" type="sibTrans" cxnId="{F1ED22E5-5B31-491D-93CA-7750BF26135D}">
      <dgm:prSet/>
      <dgm:spPr/>
      <dgm:t>
        <a:bodyPr/>
        <a:lstStyle/>
        <a:p>
          <a:endParaRPr lang="es-ES"/>
        </a:p>
      </dgm:t>
    </dgm:pt>
    <dgm:pt modelId="{40E44BD7-5F88-4E82-9EFC-66E947DA1845}">
      <dgm:prSet/>
      <dgm:spPr/>
      <dgm:t>
        <a:bodyPr/>
        <a:lstStyle/>
        <a:p>
          <a:r>
            <a:rPr lang="es-ES" smtClean="0"/>
            <a:t>No puedes usar tu propio dominio (hasta un plan premium).</a:t>
          </a:r>
          <a:endParaRPr lang="es-ES"/>
        </a:p>
      </dgm:t>
    </dgm:pt>
    <dgm:pt modelId="{0200AB6D-1D5F-4377-9044-1AE7155A1668}" type="parTrans" cxnId="{5A0A6FCD-4C77-457C-A560-65D4E7CF50E7}">
      <dgm:prSet/>
      <dgm:spPr/>
      <dgm:t>
        <a:bodyPr/>
        <a:lstStyle/>
        <a:p>
          <a:endParaRPr lang="es-ES"/>
        </a:p>
      </dgm:t>
    </dgm:pt>
    <dgm:pt modelId="{405BEB51-8AB6-4E2E-9E84-5AFBF56033BA}" type="sibTrans" cxnId="{5A0A6FCD-4C77-457C-A560-65D4E7CF50E7}">
      <dgm:prSet/>
      <dgm:spPr/>
      <dgm:t>
        <a:bodyPr/>
        <a:lstStyle/>
        <a:p>
          <a:endParaRPr lang="es-ES"/>
        </a:p>
      </dgm:t>
    </dgm:pt>
    <dgm:pt modelId="{1EF9C724-4C18-4A8E-BD75-AF21DA8637E0}">
      <dgm:prSet/>
      <dgm:spPr/>
      <dgm:t>
        <a:bodyPr/>
        <a:lstStyle/>
        <a:p>
          <a:r>
            <a:rPr lang="es-ES" smtClean="0"/>
            <a:t>Opciones de personalización limitadas en el plan gratuito.</a:t>
          </a:r>
          <a:endParaRPr lang="es-ES"/>
        </a:p>
      </dgm:t>
    </dgm:pt>
    <dgm:pt modelId="{D55E3E8F-2C8A-4AEF-9AC1-2EE436330D6B}" type="parTrans" cxnId="{EC4F1733-1D48-4542-98F7-FF2FBD3F8C3A}">
      <dgm:prSet/>
      <dgm:spPr/>
      <dgm:t>
        <a:bodyPr/>
        <a:lstStyle/>
        <a:p>
          <a:endParaRPr lang="es-ES"/>
        </a:p>
      </dgm:t>
    </dgm:pt>
    <dgm:pt modelId="{AC3F9904-F24A-4BA5-8EE3-9FD262F3EF80}" type="sibTrans" cxnId="{EC4F1733-1D48-4542-98F7-FF2FBD3F8C3A}">
      <dgm:prSet/>
      <dgm:spPr/>
      <dgm:t>
        <a:bodyPr/>
        <a:lstStyle/>
        <a:p>
          <a:endParaRPr lang="es-ES"/>
        </a:p>
      </dgm:t>
    </dgm:pt>
    <dgm:pt modelId="{42AC4C4B-64A7-4C95-8414-CA67CB299125}">
      <dgm:prSet/>
      <dgm:spPr/>
      <dgm:t>
        <a:bodyPr/>
        <a:lstStyle/>
        <a:p>
          <a:r>
            <a:rPr lang="es-ES" dirty="0" smtClean="0"/>
            <a:t>Solo permite acceso limitado a algunas funcionalidades (</a:t>
          </a:r>
          <a:r>
            <a:rPr lang="es-ES" dirty="0" err="1" smtClean="0"/>
            <a:t>e.g</a:t>
          </a:r>
          <a:r>
            <a:rPr lang="es-ES" dirty="0" smtClean="0"/>
            <a:t>., </a:t>
          </a:r>
          <a:r>
            <a:rPr lang="es-ES" dirty="0" err="1" smtClean="0"/>
            <a:t>plugins</a:t>
          </a:r>
          <a:r>
            <a:rPr lang="es-ES" dirty="0" smtClean="0"/>
            <a:t>, temas).</a:t>
          </a:r>
          <a:endParaRPr lang="es-ES" dirty="0"/>
        </a:p>
      </dgm:t>
    </dgm:pt>
    <dgm:pt modelId="{D7F5A1D7-0C2E-4742-94DA-B67F94B74F6F}" type="parTrans" cxnId="{56D2B30E-B4EB-451E-8AFB-5D4409564144}">
      <dgm:prSet/>
      <dgm:spPr/>
      <dgm:t>
        <a:bodyPr/>
        <a:lstStyle/>
        <a:p>
          <a:endParaRPr lang="es-ES"/>
        </a:p>
      </dgm:t>
    </dgm:pt>
    <dgm:pt modelId="{4E85A070-9D24-46F4-99DC-92BA8DD50CDE}" type="sibTrans" cxnId="{56D2B30E-B4EB-451E-8AFB-5D4409564144}">
      <dgm:prSet/>
      <dgm:spPr/>
      <dgm:t>
        <a:bodyPr/>
        <a:lstStyle/>
        <a:p>
          <a:endParaRPr lang="es-ES"/>
        </a:p>
      </dgm:t>
    </dgm:pt>
    <dgm:pt modelId="{2E42ACD4-07C0-40BA-AAB3-2DE6227F921F}">
      <dgm:prSet/>
      <dgm:spPr/>
      <dgm:t>
        <a:bodyPr/>
        <a:lstStyle/>
        <a:p>
          <a:r>
            <a:rPr lang="es-ES" smtClean="0"/>
            <a:t>El soporte al cliente es limitado.</a:t>
          </a:r>
          <a:endParaRPr lang="es-ES"/>
        </a:p>
      </dgm:t>
    </dgm:pt>
    <dgm:pt modelId="{BEC33071-5687-4359-BC47-47B41151737E}" type="parTrans" cxnId="{B2B2B630-306B-472C-BBBC-7ED4A0B8B52A}">
      <dgm:prSet/>
      <dgm:spPr/>
      <dgm:t>
        <a:bodyPr/>
        <a:lstStyle/>
        <a:p>
          <a:endParaRPr lang="es-ES"/>
        </a:p>
      </dgm:t>
    </dgm:pt>
    <dgm:pt modelId="{D12AD391-3329-4E34-82C8-618AAF55E81E}" type="sibTrans" cxnId="{B2B2B630-306B-472C-BBBC-7ED4A0B8B52A}">
      <dgm:prSet/>
      <dgm:spPr/>
      <dgm:t>
        <a:bodyPr/>
        <a:lstStyle/>
        <a:p>
          <a:endParaRPr lang="es-ES"/>
        </a:p>
      </dgm:t>
    </dgm:pt>
    <dgm:pt modelId="{3D4CAC3F-ECB7-471E-9DC5-06F4D6443964}">
      <dgm:prSet/>
      <dgm:spPr/>
      <dgm:t>
        <a:bodyPr/>
        <a:lstStyle/>
        <a:p>
          <a:r>
            <a:rPr lang="es-ES" smtClean="0"/>
            <a:t>Limitaciones en la cantidad de sitios que puedes alojar en una cuenta gratuita.</a:t>
          </a:r>
          <a:endParaRPr lang="es-ES"/>
        </a:p>
      </dgm:t>
    </dgm:pt>
    <dgm:pt modelId="{41B49C28-A176-4789-8603-BCBAA8D02DC0}" type="parTrans" cxnId="{95F5ECA8-B1B2-4D37-BB41-BAEB39F312C1}">
      <dgm:prSet/>
      <dgm:spPr/>
      <dgm:t>
        <a:bodyPr/>
        <a:lstStyle/>
        <a:p>
          <a:endParaRPr lang="es-ES"/>
        </a:p>
      </dgm:t>
    </dgm:pt>
    <dgm:pt modelId="{8FFDCC6B-AC5E-42A9-9EBD-9666D7ABEC8F}" type="sibTrans" cxnId="{95F5ECA8-B1B2-4D37-BB41-BAEB39F312C1}">
      <dgm:prSet/>
      <dgm:spPr/>
      <dgm:t>
        <a:bodyPr/>
        <a:lstStyle/>
        <a:p>
          <a:endParaRPr lang="es-ES"/>
        </a:p>
      </dgm:t>
    </dgm:pt>
    <dgm:pt modelId="{04817504-F9AF-479E-A405-34294F39A533}">
      <dgm:prSet/>
      <dgm:spPr/>
      <dgm:t>
        <a:bodyPr/>
        <a:lstStyle/>
        <a:p>
          <a:r>
            <a:rPr lang="es-ES" dirty="0" smtClean="0"/>
            <a:t>El tráfico mensual está limitado, lo que puede afectar sitios con mucho tráfico.</a:t>
          </a:r>
          <a:endParaRPr lang="es-ES" dirty="0"/>
        </a:p>
      </dgm:t>
    </dgm:pt>
    <dgm:pt modelId="{3E40F9D0-5125-4A81-BDC0-723E316D5C85}" type="parTrans" cxnId="{1834DB57-7527-47FA-8830-EF35AEF7E172}">
      <dgm:prSet/>
      <dgm:spPr/>
      <dgm:t>
        <a:bodyPr/>
        <a:lstStyle/>
        <a:p>
          <a:endParaRPr lang="es-ES"/>
        </a:p>
      </dgm:t>
    </dgm:pt>
    <dgm:pt modelId="{90A357AA-5E93-4B2C-B687-A61D269A91DF}" type="sibTrans" cxnId="{1834DB57-7527-47FA-8830-EF35AEF7E172}">
      <dgm:prSet/>
      <dgm:spPr/>
      <dgm:t>
        <a:bodyPr/>
        <a:lstStyle/>
        <a:p>
          <a:endParaRPr lang="es-ES"/>
        </a:p>
      </dgm:t>
    </dgm:pt>
    <dgm:pt modelId="{A0D9A674-26F1-4CDA-A419-E07DEF67C5BA}" type="pres">
      <dgm:prSet presAssocID="{0FD791E1-E64D-4CDA-9E2E-D3E2A709A2F6}" presName="linearFlow" presStyleCnt="0">
        <dgm:presLayoutVars>
          <dgm:dir/>
          <dgm:animLvl val="lvl"/>
          <dgm:resizeHandles/>
        </dgm:presLayoutVars>
      </dgm:prSet>
      <dgm:spPr/>
    </dgm:pt>
    <dgm:pt modelId="{1C29F87F-35DA-4845-B163-9B315696CFBC}" type="pres">
      <dgm:prSet presAssocID="{2F000F28-9F14-4DE3-AAD0-3B0D469E9CC3}" presName="compositeNode" presStyleCnt="0">
        <dgm:presLayoutVars>
          <dgm:bulletEnabled val="1"/>
        </dgm:presLayoutVars>
      </dgm:prSet>
      <dgm:spPr/>
    </dgm:pt>
    <dgm:pt modelId="{00A83674-913A-4DFB-B1C9-F49686015281}" type="pres">
      <dgm:prSet presAssocID="{2F000F28-9F14-4DE3-AAD0-3B0D469E9CC3}" presName="image" presStyleLbl="fgImgPlace1" presStyleIdx="0" presStyleCnt="7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E71A154-9DFA-40A3-9727-085BBFFF1234}" type="pres">
      <dgm:prSet presAssocID="{2F000F28-9F14-4DE3-AAD0-3B0D469E9CC3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14E93E9-2D89-42EE-9D1E-C9B3F795DA65}" type="pres">
      <dgm:prSet presAssocID="{2F000F28-9F14-4DE3-AAD0-3B0D469E9CC3}" presName="parentNode" presStyleLbl="revTx" presStyleIdx="0" presStyleCnt="7">
        <dgm:presLayoutVars>
          <dgm:chMax val="0"/>
          <dgm:bulletEnabled val="1"/>
        </dgm:presLayoutVars>
      </dgm:prSet>
      <dgm:spPr/>
    </dgm:pt>
    <dgm:pt modelId="{C77C1FEB-1FE8-4FF4-B462-624BA8E08E89}" type="pres">
      <dgm:prSet presAssocID="{B2BD36F4-1B81-4C71-AEA9-4F207C870103}" presName="sibTrans" presStyleCnt="0"/>
      <dgm:spPr/>
    </dgm:pt>
    <dgm:pt modelId="{1D0182A8-E557-48B0-80EE-514DADDC2D6B}" type="pres">
      <dgm:prSet presAssocID="{C2568AD0-1613-49E5-B156-1CE8F0103525}" presName="compositeNode" presStyleCnt="0">
        <dgm:presLayoutVars>
          <dgm:bulletEnabled val="1"/>
        </dgm:presLayoutVars>
      </dgm:prSet>
      <dgm:spPr/>
    </dgm:pt>
    <dgm:pt modelId="{17B8387D-E34E-4DD0-87F5-330A7E360777}" type="pres">
      <dgm:prSet presAssocID="{C2568AD0-1613-49E5-B156-1CE8F0103525}" presName="image" presStyleLbl="fgImgPlace1" presStyleIdx="1" presStyleCnt="7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</dgm:spPr>
    </dgm:pt>
    <dgm:pt modelId="{56CDDF8C-66AB-4A97-AC46-AB5CDEDD52C5}" type="pres">
      <dgm:prSet presAssocID="{C2568AD0-1613-49E5-B156-1CE8F0103525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60E6240-A1D6-4864-99F7-76F80D4DED44}" type="pres">
      <dgm:prSet presAssocID="{C2568AD0-1613-49E5-B156-1CE8F0103525}" presName="parentNode" presStyleLbl="revTx" presStyleIdx="1" presStyleCnt="7">
        <dgm:presLayoutVars>
          <dgm:chMax val="0"/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AF3E19E-7C16-41F6-A057-189A5D5B1CAC}" type="pres">
      <dgm:prSet presAssocID="{FB91511B-2137-45E9-B9C2-A7CBE0F4496A}" presName="sibTrans" presStyleCnt="0"/>
      <dgm:spPr/>
    </dgm:pt>
    <dgm:pt modelId="{B3850875-FEAF-4ED1-AC68-AA7DC99CFC2C}" type="pres">
      <dgm:prSet presAssocID="{55E77604-FA59-45BD-8BB0-A6D1878572BC}" presName="compositeNode" presStyleCnt="0">
        <dgm:presLayoutVars>
          <dgm:bulletEnabled val="1"/>
        </dgm:presLayoutVars>
      </dgm:prSet>
      <dgm:spPr/>
    </dgm:pt>
    <dgm:pt modelId="{5BC0E9CF-9D90-4F70-B0FE-2A82F9F2C98E}" type="pres">
      <dgm:prSet presAssocID="{55E77604-FA59-45BD-8BB0-A6D1878572BC}" presName="image" presStyleLbl="fgImgPlace1" presStyleIdx="2" presStyleCnt="7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A28AB59-6FF7-4940-BE1C-6EB8610322C0}" type="pres">
      <dgm:prSet presAssocID="{55E77604-FA59-45BD-8BB0-A6D1878572BC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1818AFB6-2ACF-47F9-8E04-30CF18277256}" type="pres">
      <dgm:prSet presAssocID="{55E77604-FA59-45BD-8BB0-A6D1878572BC}" presName="parentNode" presStyleLbl="revTx" presStyleIdx="2" presStyleCnt="7">
        <dgm:presLayoutVars>
          <dgm:chMax val="0"/>
          <dgm:bulletEnabled val="1"/>
        </dgm:presLayoutVars>
      </dgm:prSet>
      <dgm:spPr/>
    </dgm:pt>
    <dgm:pt modelId="{DFD1842A-59E4-4BE5-B37F-EDB8C8430E64}" type="pres">
      <dgm:prSet presAssocID="{CC738145-FD53-41E3-AA5D-5C857F1CAD5F}" presName="sibTrans" presStyleCnt="0"/>
      <dgm:spPr/>
    </dgm:pt>
    <dgm:pt modelId="{C9BFAF54-60D2-4C78-ACAA-EFC32FFA2652}" type="pres">
      <dgm:prSet presAssocID="{B7E08ACB-1DBF-4584-A117-33ADFBD36942}" presName="compositeNode" presStyleCnt="0">
        <dgm:presLayoutVars>
          <dgm:bulletEnabled val="1"/>
        </dgm:presLayoutVars>
      </dgm:prSet>
      <dgm:spPr/>
    </dgm:pt>
    <dgm:pt modelId="{2849A4EB-8FA5-4069-A4D9-0A939C94413E}" type="pres">
      <dgm:prSet presAssocID="{B7E08ACB-1DBF-4584-A117-33ADFBD36942}" presName="image" presStyleLbl="fgImgPlace1" presStyleIdx="3" presStyleCnt="7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</dgm:spPr>
    </dgm:pt>
    <dgm:pt modelId="{4AAB4C2D-3101-4843-ABE0-FBA5D7D2A966}" type="pres">
      <dgm:prSet presAssocID="{B7E08ACB-1DBF-4584-A117-33ADFBD36942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ED009F8-E97E-4299-9542-CBBA3301C0DB}" type="pres">
      <dgm:prSet presAssocID="{B7E08ACB-1DBF-4584-A117-33ADFBD36942}" presName="parentNode" presStyleLbl="revTx" presStyleIdx="3" presStyleCnt="7">
        <dgm:presLayoutVars>
          <dgm:chMax val="0"/>
          <dgm:bulletEnabled val="1"/>
        </dgm:presLayoutVars>
      </dgm:prSet>
      <dgm:spPr/>
    </dgm:pt>
    <dgm:pt modelId="{C9E9E7EB-D3D9-41F6-991F-97421DC2E09F}" type="pres">
      <dgm:prSet presAssocID="{A21C8410-A9CB-48C3-9F54-043E7B28B3DA}" presName="sibTrans" presStyleCnt="0"/>
      <dgm:spPr/>
    </dgm:pt>
    <dgm:pt modelId="{380763C3-4AD4-45CD-8FDA-3634EEE0FF4D}" type="pres">
      <dgm:prSet presAssocID="{8EC19D2E-B3D7-4F93-9367-B11F5CA8FC9F}" presName="compositeNode" presStyleCnt="0">
        <dgm:presLayoutVars>
          <dgm:bulletEnabled val="1"/>
        </dgm:presLayoutVars>
      </dgm:prSet>
      <dgm:spPr/>
    </dgm:pt>
    <dgm:pt modelId="{80480AAB-EF4F-41C3-81ED-C622BDC8B8E2}" type="pres">
      <dgm:prSet presAssocID="{8EC19D2E-B3D7-4F93-9367-B11F5CA8FC9F}" presName="image" presStyleLbl="fgImgPlace1" presStyleIdx="4" presStyleCnt="7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04FFCD52-9A23-4883-B66A-D9C9FAA3CFC2}" type="pres">
      <dgm:prSet presAssocID="{8EC19D2E-B3D7-4F93-9367-B11F5CA8FC9F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9AED0166-E26C-49FD-A063-EE5FEA1245A7}" type="pres">
      <dgm:prSet presAssocID="{8EC19D2E-B3D7-4F93-9367-B11F5CA8FC9F}" presName="parentNode" presStyleLbl="revTx" presStyleIdx="4" presStyleCnt="7">
        <dgm:presLayoutVars>
          <dgm:chMax val="0"/>
          <dgm:bulletEnabled val="1"/>
        </dgm:presLayoutVars>
      </dgm:prSet>
      <dgm:spPr/>
    </dgm:pt>
    <dgm:pt modelId="{D558DC73-E91F-4619-9540-607E86B8A54A}" type="pres">
      <dgm:prSet presAssocID="{0CA1613F-D5D7-4552-BE3B-92B6E7B434CF}" presName="sibTrans" presStyleCnt="0"/>
      <dgm:spPr/>
    </dgm:pt>
    <dgm:pt modelId="{464F5C7F-91EE-4F1F-8343-4FD48CF0807F}" type="pres">
      <dgm:prSet presAssocID="{783A5D1F-A23E-43B1-9DEC-17258ABDCDE3}" presName="compositeNode" presStyleCnt="0">
        <dgm:presLayoutVars>
          <dgm:bulletEnabled val="1"/>
        </dgm:presLayoutVars>
      </dgm:prSet>
      <dgm:spPr/>
    </dgm:pt>
    <dgm:pt modelId="{99CD3391-AAD7-42B0-B444-1B6AD6E8AA15}" type="pres">
      <dgm:prSet presAssocID="{783A5D1F-A23E-43B1-9DEC-17258ABDCDE3}" presName="image" presStyleLbl="f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</dgm:spPr>
    </dgm:pt>
    <dgm:pt modelId="{679F42BF-07EA-4DB2-856B-5B3DD7663A0D}" type="pres">
      <dgm:prSet presAssocID="{783A5D1F-A23E-43B1-9DEC-17258ABDCDE3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53A2859-B1B8-4F99-81DE-01B402B87CCD}" type="pres">
      <dgm:prSet presAssocID="{783A5D1F-A23E-43B1-9DEC-17258ABDCDE3}" presName="parentNode" presStyleLbl="revTx" presStyleIdx="5" presStyleCnt="7">
        <dgm:presLayoutVars>
          <dgm:chMax val="0"/>
          <dgm:bulletEnabled val="1"/>
        </dgm:presLayoutVars>
      </dgm:prSet>
      <dgm:spPr/>
    </dgm:pt>
    <dgm:pt modelId="{EF72E85A-42AE-4C6B-BE7E-B3E3EF028750}" type="pres">
      <dgm:prSet presAssocID="{871412A2-8682-411E-950C-5EE54105E8BC}" presName="sibTrans" presStyleCnt="0"/>
      <dgm:spPr/>
    </dgm:pt>
    <dgm:pt modelId="{655B1F5B-4FD4-4881-B09D-653153FCA0E4}" type="pres">
      <dgm:prSet presAssocID="{A00EE29A-FEE0-4305-B3EF-CAF353BDC7A3}" presName="compositeNode" presStyleCnt="0">
        <dgm:presLayoutVars>
          <dgm:bulletEnabled val="1"/>
        </dgm:presLayoutVars>
      </dgm:prSet>
      <dgm:spPr/>
    </dgm:pt>
    <dgm:pt modelId="{E06D1810-D5B2-4DCC-9231-3DF854E4FC46}" type="pres">
      <dgm:prSet presAssocID="{A00EE29A-FEE0-4305-B3EF-CAF353BDC7A3}" presName="image" presStyleLbl="fgImgPlace1" presStyleIdx="6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EC36495-0C0E-4E35-A929-4724FF2D2E95}" type="pres">
      <dgm:prSet presAssocID="{A00EE29A-FEE0-4305-B3EF-CAF353BDC7A3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25B93D3-0247-49EC-9022-13C1FB0B7E66}" type="pres">
      <dgm:prSet presAssocID="{A00EE29A-FEE0-4305-B3EF-CAF353BDC7A3}" presName="parentNode" presStyleLbl="revTx" presStyleIdx="6" presStyleCnt="7">
        <dgm:presLayoutVars>
          <dgm:chMax val="0"/>
          <dgm:bulletEnabled val="1"/>
        </dgm:presLayoutVars>
      </dgm:prSet>
      <dgm:spPr/>
    </dgm:pt>
  </dgm:ptLst>
  <dgm:cxnLst>
    <dgm:cxn modelId="{50A9BCE6-BEC3-4010-B729-B9B0CAC21AF1}" type="presOf" srcId="{B52F313B-C15D-423C-95D3-FB7D8A0F7487}" destId="{8E71A154-9DFA-40A3-9727-085BBFFF1234}" srcOrd="0" destOrd="2" presId="urn:microsoft.com/office/officeart/2005/8/layout/hList2"/>
    <dgm:cxn modelId="{148F3C2E-731A-4146-9EB3-2EFFC7C82634}" type="presOf" srcId="{2E42ACD4-07C0-40BA-AAB3-2DE6227F921F}" destId="{6EC36495-0C0E-4E35-A929-4724FF2D2E95}" srcOrd="0" destOrd="1" presId="urn:microsoft.com/office/officeart/2005/8/layout/hList2"/>
    <dgm:cxn modelId="{4F5CC1E2-B32F-436D-8108-CA166CEBCBA5}" srcId="{A00EE29A-FEE0-4305-B3EF-CAF353BDC7A3}" destId="{9DE51D36-84AE-459E-9B30-20905BC62387}" srcOrd="0" destOrd="0" parTransId="{41F90F07-D71D-4261-9F85-C8788D2D5868}" sibTransId="{306B57C5-1149-4040-9703-D18B7F53A568}"/>
    <dgm:cxn modelId="{63BB5443-AEB5-49A0-AC7E-7AA57174F469}" type="presOf" srcId="{8E8F9202-ECB3-4571-ACB3-E5351C3F3F39}" destId="{04FFCD52-9A23-4883-B66A-D9C9FAA3CFC2}" srcOrd="0" destOrd="1" presId="urn:microsoft.com/office/officeart/2005/8/layout/hList2"/>
    <dgm:cxn modelId="{EC4F1733-1D48-4542-98F7-FF2FBD3F8C3A}" srcId="{783A5D1F-A23E-43B1-9DEC-17258ABDCDE3}" destId="{1EF9C724-4C18-4A8E-BD75-AF21DA8637E0}" srcOrd="2" destOrd="0" parTransId="{D55E3E8F-2C8A-4AEF-9AC1-2EE436330D6B}" sibTransId="{AC3F9904-F24A-4BA5-8EE3-9FD262F3EF80}"/>
    <dgm:cxn modelId="{66B7E34E-22BB-4B1C-B9CD-F95FE7912EA8}" type="presOf" srcId="{783A5D1F-A23E-43B1-9DEC-17258ABDCDE3}" destId="{E53A2859-B1B8-4F99-81DE-01B402B87CCD}" srcOrd="0" destOrd="0" presId="urn:microsoft.com/office/officeart/2005/8/layout/hList2"/>
    <dgm:cxn modelId="{9AD0145E-228E-4334-B12F-950B95C2177F}" type="presOf" srcId="{9DE51D36-84AE-459E-9B30-20905BC62387}" destId="{6EC36495-0C0E-4E35-A929-4724FF2D2E95}" srcOrd="0" destOrd="0" presId="urn:microsoft.com/office/officeart/2005/8/layout/hList2"/>
    <dgm:cxn modelId="{95F5ECA8-B1B2-4D37-BB41-BAEB39F312C1}" srcId="{A00EE29A-FEE0-4305-B3EF-CAF353BDC7A3}" destId="{3D4CAC3F-ECB7-471E-9DC5-06F4D6443964}" srcOrd="2" destOrd="0" parTransId="{41B49C28-A176-4789-8603-BCBAA8D02DC0}" sibTransId="{8FFDCC6B-AC5E-42A9-9EBD-9666D7ABEC8F}"/>
    <dgm:cxn modelId="{82AC4A54-4A12-4972-9F5F-25667BCE58C0}" type="presOf" srcId="{6C136558-7028-4EAF-9C25-DE204EA788AF}" destId="{1A28AB59-6FF7-4940-BE1C-6EB8610322C0}" srcOrd="0" destOrd="2" presId="urn:microsoft.com/office/officeart/2005/8/layout/hList2"/>
    <dgm:cxn modelId="{EA3781A4-BE29-4DAC-9A53-98239611D9E4}" type="presOf" srcId="{40E44BD7-5F88-4E82-9EFC-66E947DA1845}" destId="{679F42BF-07EA-4DB2-856B-5B3DD7663A0D}" srcOrd="0" destOrd="1" presId="urn:microsoft.com/office/officeart/2005/8/layout/hList2"/>
    <dgm:cxn modelId="{30EA3D97-0DA6-46E6-A55C-5E313CAB9DD1}" srcId="{8EC19D2E-B3D7-4F93-9367-B11F5CA8FC9F}" destId="{3A8CFA58-5007-43C8-A730-3D787366E442}" srcOrd="0" destOrd="0" parTransId="{01A7893C-5C4C-48BD-949B-6EAC032BE53E}" sibTransId="{2F66A7F5-D6DA-4AF6-AEA5-DC1FA5A3E021}"/>
    <dgm:cxn modelId="{25E6C1A7-5D99-41E0-93DF-430C8439836C}" type="presOf" srcId="{C3028C23-16D4-4D5B-9F6A-72FCAD94775C}" destId="{04FFCD52-9A23-4883-B66A-D9C9FAA3CFC2}" srcOrd="0" destOrd="2" presId="urn:microsoft.com/office/officeart/2005/8/layout/hList2"/>
    <dgm:cxn modelId="{6D84E4F9-8471-4241-9D23-A8EA63C12569}" srcId="{55E77604-FA59-45BD-8BB0-A6D1878572BC}" destId="{0A59B12A-F1DF-453D-94DE-DB354E67FE79}" srcOrd="1" destOrd="0" parTransId="{B1552C8A-B549-4896-ABC5-CF7F381724E5}" sibTransId="{C5C4E023-A312-4290-827A-C2F7C4EAC039}"/>
    <dgm:cxn modelId="{EBDC46EB-DA5D-4379-81A5-2993173562C4}" srcId="{2F000F28-9F14-4DE3-AAD0-3B0D469E9CC3}" destId="{128A706F-B8AC-4EAC-8478-A5A88E39A1F1}" srcOrd="1" destOrd="0" parTransId="{2856010F-6D91-4DDA-B9F8-988C725F65C8}" sibTransId="{11C239AA-3466-4AF6-8C62-BF20480997DE}"/>
    <dgm:cxn modelId="{13D4B730-4A64-4C71-8D2E-370318510513}" type="presOf" srcId="{B7E08ACB-1DBF-4584-A117-33ADFBD36942}" destId="{CED009F8-E97E-4299-9542-CBBA3301C0DB}" srcOrd="0" destOrd="0" presId="urn:microsoft.com/office/officeart/2005/8/layout/hList2"/>
    <dgm:cxn modelId="{67319DC7-83F3-4EA5-9692-93B2E74EA91C}" srcId="{2F000F28-9F14-4DE3-AAD0-3B0D469E9CC3}" destId="{B52F313B-C15D-423C-95D3-FB7D8A0F7487}" srcOrd="2" destOrd="0" parTransId="{21CC6541-0A60-4882-9567-F12A9D37F6CA}" sibTransId="{E2FF7A80-13BD-4833-AA39-17D6E5915CE2}"/>
    <dgm:cxn modelId="{264E3CAC-9480-4081-99C8-707504E76A17}" srcId="{0FD791E1-E64D-4CDA-9E2E-D3E2A709A2F6}" destId="{783A5D1F-A23E-43B1-9DEC-17258ABDCDE3}" srcOrd="5" destOrd="0" parTransId="{78FCCE63-A0EB-4303-A995-1DC48A44A6F8}" sibTransId="{871412A2-8682-411E-950C-5EE54105E8BC}"/>
    <dgm:cxn modelId="{F55CF3FF-C83B-4BD4-B6E7-6F7E0F742B4C}" type="presOf" srcId="{60635FD0-0583-47FE-8761-F253EA5F28A6}" destId="{56CDDF8C-66AB-4A97-AC46-AB5CDEDD52C5}" srcOrd="0" destOrd="2" presId="urn:microsoft.com/office/officeart/2005/8/layout/hList2"/>
    <dgm:cxn modelId="{6612EBD7-8EAF-4601-B215-84B7D73087A3}" type="presOf" srcId="{128A706F-B8AC-4EAC-8478-A5A88E39A1F1}" destId="{8E71A154-9DFA-40A3-9727-085BBFFF1234}" srcOrd="0" destOrd="1" presId="urn:microsoft.com/office/officeart/2005/8/layout/hList2"/>
    <dgm:cxn modelId="{F2E60909-2448-403F-9862-D56DCA3CAA13}" srcId="{0FD791E1-E64D-4CDA-9E2E-D3E2A709A2F6}" destId="{55E77604-FA59-45BD-8BB0-A6D1878572BC}" srcOrd="2" destOrd="0" parTransId="{94E56415-F93D-4F11-A54A-ED985E4B7687}" sibTransId="{CC738145-FD53-41E3-AA5D-5C857F1CAD5F}"/>
    <dgm:cxn modelId="{5A0A6FCD-4C77-457C-A560-65D4E7CF50E7}" srcId="{783A5D1F-A23E-43B1-9DEC-17258ABDCDE3}" destId="{40E44BD7-5F88-4E82-9EFC-66E947DA1845}" srcOrd="1" destOrd="0" parTransId="{0200AB6D-1D5F-4377-9044-1AE7155A1668}" sibTransId="{405BEB51-8AB6-4E2E-9E84-5AFBF56033BA}"/>
    <dgm:cxn modelId="{5F559E23-0D99-4553-AB38-6720068A1FB0}" srcId="{0FD791E1-E64D-4CDA-9E2E-D3E2A709A2F6}" destId="{A00EE29A-FEE0-4305-B3EF-CAF353BDC7A3}" srcOrd="6" destOrd="0" parTransId="{56A3D749-1649-4046-873A-0A77202F86D7}" sibTransId="{180A8FF2-E7D0-40A0-93C4-D799431D83CD}"/>
    <dgm:cxn modelId="{0A15F072-8981-4177-A900-4A59FC667138}" type="presOf" srcId="{8EC19D2E-B3D7-4F93-9367-B11F5CA8FC9F}" destId="{9AED0166-E26C-49FD-A063-EE5FEA1245A7}" srcOrd="0" destOrd="0" presId="urn:microsoft.com/office/officeart/2005/8/layout/hList2"/>
    <dgm:cxn modelId="{CAA4DC93-7C0D-4CC4-A2F3-D03281BC056B}" srcId="{0FD791E1-E64D-4CDA-9E2E-D3E2A709A2F6}" destId="{8EC19D2E-B3D7-4F93-9367-B11F5CA8FC9F}" srcOrd="4" destOrd="0" parTransId="{DC9CD791-9FE5-4F9A-853C-D7DB2C52B7C2}" sibTransId="{0CA1613F-D5D7-4552-BE3B-92B6E7B434CF}"/>
    <dgm:cxn modelId="{4E62E3A4-DAF8-4161-8ACF-C52B4A227A06}" type="presOf" srcId="{55E77604-FA59-45BD-8BB0-A6D1878572BC}" destId="{1818AFB6-2ACF-47F9-8E04-30CF18277256}" srcOrd="0" destOrd="0" presId="urn:microsoft.com/office/officeart/2005/8/layout/hList2"/>
    <dgm:cxn modelId="{B2B2B630-306B-472C-BBBC-7ED4A0B8B52A}" srcId="{A00EE29A-FEE0-4305-B3EF-CAF353BDC7A3}" destId="{2E42ACD4-07C0-40BA-AAB3-2DE6227F921F}" srcOrd="1" destOrd="0" parTransId="{BEC33071-5687-4359-BC47-47B41151737E}" sibTransId="{D12AD391-3329-4E34-82C8-618AAF55E81E}"/>
    <dgm:cxn modelId="{3EE85EAB-E1DC-44B0-B5A9-885690171A19}" type="presOf" srcId="{42AC4C4B-64A7-4C95-8414-CA67CB299125}" destId="{679F42BF-07EA-4DB2-856B-5B3DD7663A0D}" srcOrd="0" destOrd="3" presId="urn:microsoft.com/office/officeart/2005/8/layout/hList2"/>
    <dgm:cxn modelId="{2D2FE181-32FF-4132-AF02-6510383842A7}" srcId="{0FD791E1-E64D-4CDA-9E2E-D3E2A709A2F6}" destId="{2F000F28-9F14-4DE3-AAD0-3B0D469E9CC3}" srcOrd="0" destOrd="0" parTransId="{6E6C9683-1ECF-4D3E-982D-1989B6ECAEC5}" sibTransId="{B2BD36F4-1B81-4C71-AEA9-4F207C870103}"/>
    <dgm:cxn modelId="{34A4CBB5-A0FE-4870-BE9A-D8AD03B2997E}" srcId="{55E77604-FA59-45BD-8BB0-A6D1878572BC}" destId="{F759485A-614C-445F-828A-16CBB55F6A9D}" srcOrd="0" destOrd="0" parTransId="{B78AEAFF-AD86-417C-9FEA-63AB09EA7DF5}" sibTransId="{F22F094D-7B18-430E-B7EA-756AFA52AA10}"/>
    <dgm:cxn modelId="{EE423B64-0136-4E36-B5CF-2B9B20F871B5}" srcId="{0FD791E1-E64D-4CDA-9E2E-D3E2A709A2F6}" destId="{B7E08ACB-1DBF-4584-A117-33ADFBD36942}" srcOrd="3" destOrd="0" parTransId="{1BD68CAF-94D0-4779-835C-3533CD497CC8}" sibTransId="{A21C8410-A9CB-48C3-9F54-043E7B28B3DA}"/>
    <dgm:cxn modelId="{67492E1D-8535-4133-830C-418078BA5991}" srcId="{783A5D1F-A23E-43B1-9DEC-17258ABDCDE3}" destId="{2E5F8E98-3CB4-42C5-B75C-95DB3E31E9E4}" srcOrd="0" destOrd="0" parTransId="{76D78BF9-9FAB-4637-B850-E3A13BEC4C56}" sibTransId="{11FEBD01-76E3-434D-A03C-0D312832D3D6}"/>
    <dgm:cxn modelId="{26867CC0-E995-4CD8-8625-1A041FB8C392}" srcId="{B7E08ACB-1DBF-4584-A117-33ADFBD36942}" destId="{2009C911-036C-476B-B299-190353D0AF2F}" srcOrd="2" destOrd="0" parTransId="{FD57934D-30E4-4152-A5D8-EFF549EF6B26}" sibTransId="{DFD62E0E-1433-480B-BF7A-55DE090AA4DC}"/>
    <dgm:cxn modelId="{E1AA9CEA-DC5E-40E1-8C1D-8FD5024F755F}" srcId="{C2568AD0-1613-49E5-B156-1CE8F0103525}" destId="{36D9792B-E2CC-43F8-B24D-94AE1D5AEC5F}" srcOrd="0" destOrd="0" parTransId="{9A2C7163-B143-48F5-99F5-947BD7E035C8}" sibTransId="{D2EBCF32-864B-41E2-BDFF-0C15EB1984C9}"/>
    <dgm:cxn modelId="{26DC306A-4CC1-4693-8257-38FE41B47B1C}" type="presOf" srcId="{C0C21B14-444B-4AE2-BA19-41EB3CD79206}" destId="{4AAB4C2D-3101-4843-ABE0-FBA5D7D2A966}" srcOrd="0" destOrd="0" presId="urn:microsoft.com/office/officeart/2005/8/layout/hList2"/>
    <dgm:cxn modelId="{4574347E-20E1-4658-82CF-22FE5520F60A}" type="presOf" srcId="{36D9792B-E2CC-43F8-B24D-94AE1D5AEC5F}" destId="{56CDDF8C-66AB-4A97-AC46-AB5CDEDD52C5}" srcOrd="0" destOrd="0" presId="urn:microsoft.com/office/officeart/2005/8/layout/hList2"/>
    <dgm:cxn modelId="{05085DA4-3C0D-4D18-9F93-7561E3A244C5}" type="presOf" srcId="{A00EE29A-FEE0-4305-B3EF-CAF353BDC7A3}" destId="{D25B93D3-0247-49EC-9022-13C1FB0B7E66}" srcOrd="0" destOrd="0" presId="urn:microsoft.com/office/officeart/2005/8/layout/hList2"/>
    <dgm:cxn modelId="{F8BA24DD-0093-45C2-AFCF-DF7774FAF9F1}" type="presOf" srcId="{2E5F8E98-3CB4-42C5-B75C-95DB3E31E9E4}" destId="{679F42BF-07EA-4DB2-856B-5B3DD7663A0D}" srcOrd="0" destOrd="0" presId="urn:microsoft.com/office/officeart/2005/8/layout/hList2"/>
    <dgm:cxn modelId="{31BA3744-5FBC-46D3-87A3-1D6724FE83A9}" type="presOf" srcId="{9B0711FD-D8E4-41FF-B08A-F9D4395A7291}" destId="{4AAB4C2D-3101-4843-ABE0-FBA5D7D2A966}" srcOrd="0" destOrd="1" presId="urn:microsoft.com/office/officeart/2005/8/layout/hList2"/>
    <dgm:cxn modelId="{1834DB57-7527-47FA-8830-EF35AEF7E172}" srcId="{A00EE29A-FEE0-4305-B3EF-CAF353BDC7A3}" destId="{04817504-F9AF-479E-A405-34294F39A533}" srcOrd="3" destOrd="0" parTransId="{3E40F9D0-5125-4A81-BDC0-723E316D5C85}" sibTransId="{90A357AA-5E93-4B2C-B687-A61D269A91DF}"/>
    <dgm:cxn modelId="{81DD230E-9F6F-49FC-99D8-F4CECAC4D6AB}" type="presOf" srcId="{0A59B12A-F1DF-453D-94DE-DB354E67FE79}" destId="{1A28AB59-6FF7-4940-BE1C-6EB8610322C0}" srcOrd="0" destOrd="1" presId="urn:microsoft.com/office/officeart/2005/8/layout/hList2"/>
    <dgm:cxn modelId="{28EA6A1B-9FDB-4BFA-9A53-31EB01A8EED9}" type="presOf" srcId="{1EF9C724-4C18-4A8E-BD75-AF21DA8637E0}" destId="{679F42BF-07EA-4DB2-856B-5B3DD7663A0D}" srcOrd="0" destOrd="2" presId="urn:microsoft.com/office/officeart/2005/8/layout/hList2"/>
    <dgm:cxn modelId="{15D61334-C73A-4135-BEBC-29B977DBD7CC}" type="presOf" srcId="{0FD791E1-E64D-4CDA-9E2E-D3E2A709A2F6}" destId="{A0D9A674-26F1-4CDA-A419-E07DEF67C5BA}" srcOrd="0" destOrd="0" presId="urn:microsoft.com/office/officeart/2005/8/layout/hList2"/>
    <dgm:cxn modelId="{21CD6C90-95D3-4643-B56B-0E96DB22B575}" srcId="{C2568AD0-1613-49E5-B156-1CE8F0103525}" destId="{F595340D-5419-49F3-B92B-3F002749DE3B}" srcOrd="1" destOrd="0" parTransId="{30F62701-BCAC-4EC1-B7F3-083E07E426B4}" sibTransId="{7E6A1CD2-8086-45A8-88C8-1C5F114ADB65}"/>
    <dgm:cxn modelId="{DB24564F-694D-402E-9F99-5A77CB2588DF}" type="presOf" srcId="{F595340D-5419-49F3-B92B-3F002749DE3B}" destId="{56CDDF8C-66AB-4A97-AC46-AB5CDEDD52C5}" srcOrd="0" destOrd="1" presId="urn:microsoft.com/office/officeart/2005/8/layout/hList2"/>
    <dgm:cxn modelId="{8CD2ED65-E508-44E6-ABA9-9B67048C11A6}" srcId="{B7E08ACB-1DBF-4584-A117-33ADFBD36942}" destId="{C0C21B14-444B-4AE2-BA19-41EB3CD79206}" srcOrd="0" destOrd="0" parTransId="{DA5EF2E2-6B6F-4B5B-8DE2-489066B1BE4C}" sibTransId="{7F697F51-3952-41B1-A6CD-3AF628760F87}"/>
    <dgm:cxn modelId="{F630263F-9B9E-4E05-9275-814320C92AEB}" srcId="{55E77604-FA59-45BD-8BB0-A6D1878572BC}" destId="{6C136558-7028-4EAF-9C25-DE204EA788AF}" srcOrd="2" destOrd="0" parTransId="{EB6F3079-F054-499C-9EB2-56861FF135B5}" sibTransId="{735A23EE-C9B6-4438-B10B-A2F643E6EF98}"/>
    <dgm:cxn modelId="{A1826D99-7C63-40FF-8291-A6AB8A659D8E}" type="presOf" srcId="{C2568AD0-1613-49E5-B156-1CE8F0103525}" destId="{C60E6240-A1D6-4864-99F7-76F80D4DED44}" srcOrd="0" destOrd="0" presId="urn:microsoft.com/office/officeart/2005/8/layout/hList2"/>
    <dgm:cxn modelId="{AAFC922F-4CFB-4FD8-83A4-D29B929BE864}" type="presOf" srcId="{F759485A-614C-445F-828A-16CBB55F6A9D}" destId="{1A28AB59-6FF7-4940-BE1C-6EB8610322C0}" srcOrd="0" destOrd="0" presId="urn:microsoft.com/office/officeart/2005/8/layout/hList2"/>
    <dgm:cxn modelId="{5E1B33DE-EDB5-4F9A-AAEC-73160BA0AF85}" type="presOf" srcId="{0DBD243F-C971-4C3F-931C-A83EF7AB968C}" destId="{8E71A154-9DFA-40A3-9727-085BBFFF1234}" srcOrd="0" destOrd="0" presId="urn:microsoft.com/office/officeart/2005/8/layout/hList2"/>
    <dgm:cxn modelId="{F1ED22E5-5B31-491D-93CA-7750BF26135D}" srcId="{8EC19D2E-B3D7-4F93-9367-B11F5CA8FC9F}" destId="{C3028C23-16D4-4D5B-9F6A-72FCAD94775C}" srcOrd="2" destOrd="0" parTransId="{B7B6BAAE-DB1C-43C9-8509-3C35EC12ACD1}" sibTransId="{A8D53E2E-1653-4C26-BC15-C76D93534E0D}"/>
    <dgm:cxn modelId="{F1579ADB-9405-4C8C-98FA-844722D25D64}" srcId="{0FD791E1-E64D-4CDA-9E2E-D3E2A709A2F6}" destId="{C2568AD0-1613-49E5-B156-1CE8F0103525}" srcOrd="1" destOrd="0" parTransId="{0CD8B0CB-8C05-4DF7-A37A-69BCFF7A9135}" sibTransId="{FB91511B-2137-45E9-B9C2-A7CBE0F4496A}"/>
    <dgm:cxn modelId="{9CBC7DDF-5FB4-4087-B2FB-2A4BF142B6BC}" type="presOf" srcId="{2009C911-036C-476B-B299-190353D0AF2F}" destId="{4AAB4C2D-3101-4843-ABE0-FBA5D7D2A966}" srcOrd="0" destOrd="2" presId="urn:microsoft.com/office/officeart/2005/8/layout/hList2"/>
    <dgm:cxn modelId="{63DC2418-3B65-46E5-9D87-B1B6F61EF544}" type="presOf" srcId="{2F000F28-9F14-4DE3-AAD0-3B0D469E9CC3}" destId="{914E93E9-2D89-42EE-9D1E-C9B3F795DA65}" srcOrd="0" destOrd="0" presId="urn:microsoft.com/office/officeart/2005/8/layout/hList2"/>
    <dgm:cxn modelId="{C0393239-D5A9-4601-997D-FCF8C7A92591}" type="presOf" srcId="{04817504-F9AF-479E-A405-34294F39A533}" destId="{6EC36495-0C0E-4E35-A929-4724FF2D2E95}" srcOrd="0" destOrd="3" presId="urn:microsoft.com/office/officeart/2005/8/layout/hList2"/>
    <dgm:cxn modelId="{860E6878-4D6D-4B70-9861-EF49341F706E}" srcId="{2F000F28-9F14-4DE3-AAD0-3B0D469E9CC3}" destId="{0DBD243F-C971-4C3F-931C-A83EF7AB968C}" srcOrd="0" destOrd="0" parTransId="{C93166D4-BDAD-4467-AD40-2A3AC1509728}" sibTransId="{BDB3C07E-5CB2-4E2A-B94C-149854FDE7E1}"/>
    <dgm:cxn modelId="{56D2B30E-B4EB-451E-8AFB-5D4409564144}" srcId="{783A5D1F-A23E-43B1-9DEC-17258ABDCDE3}" destId="{42AC4C4B-64A7-4C95-8414-CA67CB299125}" srcOrd="3" destOrd="0" parTransId="{D7F5A1D7-0C2E-4742-94DA-B67F94B74F6F}" sibTransId="{4E85A070-9D24-46F4-99DC-92BA8DD50CDE}"/>
    <dgm:cxn modelId="{8160F58C-67F8-488E-BDC1-DA3F9FD0F282}" srcId="{B7E08ACB-1DBF-4584-A117-33ADFBD36942}" destId="{9B0711FD-D8E4-41FF-B08A-F9D4395A7291}" srcOrd="1" destOrd="0" parTransId="{3620783B-4FF2-4C09-BD2C-AA8B66D9C8C4}" sibTransId="{DA4EFAB5-B7CD-4951-9837-BEC11A8E99E7}"/>
    <dgm:cxn modelId="{AC9738E5-2981-494D-90D3-24D894D48E4D}" srcId="{C2568AD0-1613-49E5-B156-1CE8F0103525}" destId="{60635FD0-0583-47FE-8761-F253EA5F28A6}" srcOrd="2" destOrd="0" parTransId="{B31E82A9-8379-4131-B9AB-7DDB630E98A8}" sibTransId="{883E0722-CC27-4AF5-840E-B928F9CDA882}"/>
    <dgm:cxn modelId="{F0D7ABE3-6C08-439E-94F9-8B4A9E38CD77}" srcId="{8EC19D2E-B3D7-4F93-9367-B11F5CA8FC9F}" destId="{8E8F9202-ECB3-4571-ACB3-E5351C3F3F39}" srcOrd="1" destOrd="0" parTransId="{0ABAF1AA-51ED-463E-960C-6E06A05B4CFA}" sibTransId="{D95ADFFB-E1B1-4FA8-8C94-2350C56E166D}"/>
    <dgm:cxn modelId="{C0FA2AB1-7CE0-49A7-8CCC-F66A40BA3329}" type="presOf" srcId="{3D4CAC3F-ECB7-471E-9DC5-06F4D6443964}" destId="{6EC36495-0C0E-4E35-A929-4724FF2D2E95}" srcOrd="0" destOrd="2" presId="urn:microsoft.com/office/officeart/2005/8/layout/hList2"/>
    <dgm:cxn modelId="{1F995D47-6230-46AC-9B27-BC98EC3E7346}" type="presOf" srcId="{3A8CFA58-5007-43C8-A730-3D787366E442}" destId="{04FFCD52-9A23-4883-B66A-D9C9FAA3CFC2}" srcOrd="0" destOrd="0" presId="urn:microsoft.com/office/officeart/2005/8/layout/hList2"/>
    <dgm:cxn modelId="{631BAD06-FE41-47C8-AF1C-37969538844F}" type="presParOf" srcId="{A0D9A674-26F1-4CDA-A419-E07DEF67C5BA}" destId="{1C29F87F-35DA-4845-B163-9B315696CFBC}" srcOrd="0" destOrd="0" presId="urn:microsoft.com/office/officeart/2005/8/layout/hList2"/>
    <dgm:cxn modelId="{06250DE4-D904-4843-A68C-6D3F2215E4A0}" type="presParOf" srcId="{1C29F87F-35DA-4845-B163-9B315696CFBC}" destId="{00A83674-913A-4DFB-B1C9-F49686015281}" srcOrd="0" destOrd="0" presId="urn:microsoft.com/office/officeart/2005/8/layout/hList2"/>
    <dgm:cxn modelId="{4A4C18F9-44C5-448B-935C-A269C8BE1674}" type="presParOf" srcId="{1C29F87F-35DA-4845-B163-9B315696CFBC}" destId="{8E71A154-9DFA-40A3-9727-085BBFFF1234}" srcOrd="1" destOrd="0" presId="urn:microsoft.com/office/officeart/2005/8/layout/hList2"/>
    <dgm:cxn modelId="{0510109A-4874-456E-8360-BCE04B6EB4E0}" type="presParOf" srcId="{1C29F87F-35DA-4845-B163-9B315696CFBC}" destId="{914E93E9-2D89-42EE-9D1E-C9B3F795DA65}" srcOrd="2" destOrd="0" presId="urn:microsoft.com/office/officeart/2005/8/layout/hList2"/>
    <dgm:cxn modelId="{B66106CA-A00B-4176-8B4A-FAFEFED3513B}" type="presParOf" srcId="{A0D9A674-26F1-4CDA-A419-E07DEF67C5BA}" destId="{C77C1FEB-1FE8-4FF4-B462-624BA8E08E89}" srcOrd="1" destOrd="0" presId="urn:microsoft.com/office/officeart/2005/8/layout/hList2"/>
    <dgm:cxn modelId="{11E6B33E-2E67-4FB6-9E5A-B3B496048999}" type="presParOf" srcId="{A0D9A674-26F1-4CDA-A419-E07DEF67C5BA}" destId="{1D0182A8-E557-48B0-80EE-514DADDC2D6B}" srcOrd="2" destOrd="0" presId="urn:microsoft.com/office/officeart/2005/8/layout/hList2"/>
    <dgm:cxn modelId="{B3FCB4D9-1F32-4C41-B12A-32E0CA45AD6C}" type="presParOf" srcId="{1D0182A8-E557-48B0-80EE-514DADDC2D6B}" destId="{17B8387D-E34E-4DD0-87F5-330A7E360777}" srcOrd="0" destOrd="0" presId="urn:microsoft.com/office/officeart/2005/8/layout/hList2"/>
    <dgm:cxn modelId="{D7A9BC4D-84FE-4DCE-BC83-F72CDBD6ADD6}" type="presParOf" srcId="{1D0182A8-E557-48B0-80EE-514DADDC2D6B}" destId="{56CDDF8C-66AB-4A97-AC46-AB5CDEDD52C5}" srcOrd="1" destOrd="0" presId="urn:microsoft.com/office/officeart/2005/8/layout/hList2"/>
    <dgm:cxn modelId="{33D8BA35-BBF8-4F73-870B-53BA82BA49D0}" type="presParOf" srcId="{1D0182A8-E557-48B0-80EE-514DADDC2D6B}" destId="{C60E6240-A1D6-4864-99F7-76F80D4DED44}" srcOrd="2" destOrd="0" presId="urn:microsoft.com/office/officeart/2005/8/layout/hList2"/>
    <dgm:cxn modelId="{08B15D7B-21B3-43F8-ABCD-2C90454088CC}" type="presParOf" srcId="{A0D9A674-26F1-4CDA-A419-E07DEF67C5BA}" destId="{4AF3E19E-7C16-41F6-A057-189A5D5B1CAC}" srcOrd="3" destOrd="0" presId="urn:microsoft.com/office/officeart/2005/8/layout/hList2"/>
    <dgm:cxn modelId="{A8D6366D-A1DA-4955-83E8-2E90A2E1BA64}" type="presParOf" srcId="{A0D9A674-26F1-4CDA-A419-E07DEF67C5BA}" destId="{B3850875-FEAF-4ED1-AC68-AA7DC99CFC2C}" srcOrd="4" destOrd="0" presId="urn:microsoft.com/office/officeart/2005/8/layout/hList2"/>
    <dgm:cxn modelId="{90F86032-A000-4BE5-9328-555FF0059FFA}" type="presParOf" srcId="{B3850875-FEAF-4ED1-AC68-AA7DC99CFC2C}" destId="{5BC0E9CF-9D90-4F70-B0FE-2A82F9F2C98E}" srcOrd="0" destOrd="0" presId="urn:microsoft.com/office/officeart/2005/8/layout/hList2"/>
    <dgm:cxn modelId="{6FD997CB-1CF5-4AC9-92CF-E9384A225570}" type="presParOf" srcId="{B3850875-FEAF-4ED1-AC68-AA7DC99CFC2C}" destId="{1A28AB59-6FF7-4940-BE1C-6EB8610322C0}" srcOrd="1" destOrd="0" presId="urn:microsoft.com/office/officeart/2005/8/layout/hList2"/>
    <dgm:cxn modelId="{848879F7-D4FC-4BE7-AA26-E1EA44C1C8C5}" type="presParOf" srcId="{B3850875-FEAF-4ED1-AC68-AA7DC99CFC2C}" destId="{1818AFB6-2ACF-47F9-8E04-30CF18277256}" srcOrd="2" destOrd="0" presId="urn:microsoft.com/office/officeart/2005/8/layout/hList2"/>
    <dgm:cxn modelId="{BB5ABF97-0A7E-4CAD-BC71-BD913CF326AD}" type="presParOf" srcId="{A0D9A674-26F1-4CDA-A419-E07DEF67C5BA}" destId="{DFD1842A-59E4-4BE5-B37F-EDB8C8430E64}" srcOrd="5" destOrd="0" presId="urn:microsoft.com/office/officeart/2005/8/layout/hList2"/>
    <dgm:cxn modelId="{A39D2010-6144-4F73-ABF0-C799CFA44FC8}" type="presParOf" srcId="{A0D9A674-26F1-4CDA-A419-E07DEF67C5BA}" destId="{C9BFAF54-60D2-4C78-ACAA-EFC32FFA2652}" srcOrd="6" destOrd="0" presId="urn:microsoft.com/office/officeart/2005/8/layout/hList2"/>
    <dgm:cxn modelId="{33955E5D-0280-410F-AD18-5AE663DC3A7A}" type="presParOf" srcId="{C9BFAF54-60D2-4C78-ACAA-EFC32FFA2652}" destId="{2849A4EB-8FA5-4069-A4D9-0A939C94413E}" srcOrd="0" destOrd="0" presId="urn:microsoft.com/office/officeart/2005/8/layout/hList2"/>
    <dgm:cxn modelId="{D749D54E-7953-4A3B-AB58-2E4D6BF0679B}" type="presParOf" srcId="{C9BFAF54-60D2-4C78-ACAA-EFC32FFA2652}" destId="{4AAB4C2D-3101-4843-ABE0-FBA5D7D2A966}" srcOrd="1" destOrd="0" presId="urn:microsoft.com/office/officeart/2005/8/layout/hList2"/>
    <dgm:cxn modelId="{239914DD-A0F5-4E09-80B0-48552BC8003C}" type="presParOf" srcId="{C9BFAF54-60D2-4C78-ACAA-EFC32FFA2652}" destId="{CED009F8-E97E-4299-9542-CBBA3301C0DB}" srcOrd="2" destOrd="0" presId="urn:microsoft.com/office/officeart/2005/8/layout/hList2"/>
    <dgm:cxn modelId="{1436A3E3-A12F-4C10-9FFE-F08E8A740839}" type="presParOf" srcId="{A0D9A674-26F1-4CDA-A419-E07DEF67C5BA}" destId="{C9E9E7EB-D3D9-41F6-991F-97421DC2E09F}" srcOrd="7" destOrd="0" presId="urn:microsoft.com/office/officeart/2005/8/layout/hList2"/>
    <dgm:cxn modelId="{FF217FDA-EFD8-459B-8B69-7EDC0410B88C}" type="presParOf" srcId="{A0D9A674-26F1-4CDA-A419-E07DEF67C5BA}" destId="{380763C3-4AD4-45CD-8FDA-3634EEE0FF4D}" srcOrd="8" destOrd="0" presId="urn:microsoft.com/office/officeart/2005/8/layout/hList2"/>
    <dgm:cxn modelId="{95ACAB4C-AA9B-4E47-BC67-F2CCA8A303D4}" type="presParOf" srcId="{380763C3-4AD4-45CD-8FDA-3634EEE0FF4D}" destId="{80480AAB-EF4F-41C3-81ED-C622BDC8B8E2}" srcOrd="0" destOrd="0" presId="urn:microsoft.com/office/officeart/2005/8/layout/hList2"/>
    <dgm:cxn modelId="{BDE57882-984E-461C-8F4F-74778107EB44}" type="presParOf" srcId="{380763C3-4AD4-45CD-8FDA-3634EEE0FF4D}" destId="{04FFCD52-9A23-4883-B66A-D9C9FAA3CFC2}" srcOrd="1" destOrd="0" presId="urn:microsoft.com/office/officeart/2005/8/layout/hList2"/>
    <dgm:cxn modelId="{CD6C383D-9C17-4BE6-B78D-4240651B76F9}" type="presParOf" srcId="{380763C3-4AD4-45CD-8FDA-3634EEE0FF4D}" destId="{9AED0166-E26C-49FD-A063-EE5FEA1245A7}" srcOrd="2" destOrd="0" presId="urn:microsoft.com/office/officeart/2005/8/layout/hList2"/>
    <dgm:cxn modelId="{06FB0BBF-D9A7-47BF-AEA1-5B93BD701711}" type="presParOf" srcId="{A0D9A674-26F1-4CDA-A419-E07DEF67C5BA}" destId="{D558DC73-E91F-4619-9540-607E86B8A54A}" srcOrd="9" destOrd="0" presId="urn:microsoft.com/office/officeart/2005/8/layout/hList2"/>
    <dgm:cxn modelId="{0CD80331-DF86-4E1B-9272-1A6C7F4783AB}" type="presParOf" srcId="{A0D9A674-26F1-4CDA-A419-E07DEF67C5BA}" destId="{464F5C7F-91EE-4F1F-8343-4FD48CF0807F}" srcOrd="10" destOrd="0" presId="urn:microsoft.com/office/officeart/2005/8/layout/hList2"/>
    <dgm:cxn modelId="{4A6634F8-AFF8-43E9-9139-8CEBF422F3B4}" type="presParOf" srcId="{464F5C7F-91EE-4F1F-8343-4FD48CF0807F}" destId="{99CD3391-AAD7-42B0-B444-1B6AD6E8AA15}" srcOrd="0" destOrd="0" presId="urn:microsoft.com/office/officeart/2005/8/layout/hList2"/>
    <dgm:cxn modelId="{665A3C7F-17EE-4759-9D32-ACAB1E45D9FD}" type="presParOf" srcId="{464F5C7F-91EE-4F1F-8343-4FD48CF0807F}" destId="{679F42BF-07EA-4DB2-856B-5B3DD7663A0D}" srcOrd="1" destOrd="0" presId="urn:microsoft.com/office/officeart/2005/8/layout/hList2"/>
    <dgm:cxn modelId="{76008969-8FC1-416E-B3C6-8AB0FD02CED9}" type="presParOf" srcId="{464F5C7F-91EE-4F1F-8343-4FD48CF0807F}" destId="{E53A2859-B1B8-4F99-81DE-01B402B87CCD}" srcOrd="2" destOrd="0" presId="urn:microsoft.com/office/officeart/2005/8/layout/hList2"/>
    <dgm:cxn modelId="{C1D031B5-6B85-4F04-9DAE-DFAC592FA201}" type="presParOf" srcId="{A0D9A674-26F1-4CDA-A419-E07DEF67C5BA}" destId="{EF72E85A-42AE-4C6B-BE7E-B3E3EF028750}" srcOrd="11" destOrd="0" presId="urn:microsoft.com/office/officeart/2005/8/layout/hList2"/>
    <dgm:cxn modelId="{3B5112C3-9FB7-4E53-A8B6-99C09E29A63E}" type="presParOf" srcId="{A0D9A674-26F1-4CDA-A419-E07DEF67C5BA}" destId="{655B1F5B-4FD4-4881-B09D-653153FCA0E4}" srcOrd="12" destOrd="0" presId="urn:microsoft.com/office/officeart/2005/8/layout/hList2"/>
    <dgm:cxn modelId="{DC9318F2-BFFC-4CC0-8453-49644F6CC037}" type="presParOf" srcId="{655B1F5B-4FD4-4881-B09D-653153FCA0E4}" destId="{E06D1810-D5B2-4DCC-9231-3DF854E4FC46}" srcOrd="0" destOrd="0" presId="urn:microsoft.com/office/officeart/2005/8/layout/hList2"/>
    <dgm:cxn modelId="{1EBDBFC8-B420-467E-9202-B93E1E59335F}" type="presParOf" srcId="{655B1F5B-4FD4-4881-B09D-653153FCA0E4}" destId="{6EC36495-0C0E-4E35-A929-4724FF2D2E95}" srcOrd="1" destOrd="0" presId="urn:microsoft.com/office/officeart/2005/8/layout/hList2"/>
    <dgm:cxn modelId="{C9F3803C-EEC5-4CEB-BD0A-66F21CEF9439}" type="presParOf" srcId="{655B1F5B-4FD4-4881-B09D-653153FCA0E4}" destId="{D25B93D3-0247-49EC-9022-13C1FB0B7E6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2DB087-E5D4-4BCC-A8EB-FCC6BE0BEB97}">
      <dsp:nvSpPr>
        <dsp:cNvPr id="0" name=""/>
        <dsp:cNvSpPr/>
      </dsp:nvSpPr>
      <dsp:spPr>
        <a:xfrm>
          <a:off x="4560" y="298943"/>
          <a:ext cx="2168935" cy="1602834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1232B-5B38-4E27-9E6C-5DBF917D655A}">
      <dsp:nvSpPr>
        <dsp:cNvPr id="0" name=""/>
        <dsp:cNvSpPr/>
      </dsp:nvSpPr>
      <dsp:spPr>
        <a:xfrm>
          <a:off x="442962" y="1611154"/>
          <a:ext cx="1868975" cy="449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1500" kern="1200" dirty="0" err="1" smtClean="0"/>
            <a:t>Gitlab</a:t>
          </a:r>
          <a:r>
            <a:rPr lang="es-ES" sz="1500" kern="1200" dirty="0" smtClean="0"/>
            <a:t> </a:t>
          </a:r>
          <a:r>
            <a:rPr lang="es-ES" sz="1500" kern="1200" dirty="0" err="1" smtClean="0"/>
            <a:t>pages</a:t>
          </a:r>
          <a:endParaRPr lang="es-ES" sz="1500" kern="1200" dirty="0"/>
        </a:p>
      </dsp:txBody>
      <dsp:txXfrm>
        <a:off x="442962" y="1611154"/>
        <a:ext cx="1868975" cy="449146"/>
      </dsp:txXfrm>
    </dsp:sp>
    <dsp:sp modelId="{F9A43C87-BF94-49ED-AF93-1F02C9974325}">
      <dsp:nvSpPr>
        <dsp:cNvPr id="0" name=""/>
        <dsp:cNvSpPr/>
      </dsp:nvSpPr>
      <dsp:spPr>
        <a:xfrm>
          <a:off x="2737594" y="298943"/>
          <a:ext cx="2168935" cy="160283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CEAB8-0C15-4DB6-BC98-0577F80A1C9E}">
      <dsp:nvSpPr>
        <dsp:cNvPr id="0" name=""/>
        <dsp:cNvSpPr/>
      </dsp:nvSpPr>
      <dsp:spPr>
        <a:xfrm>
          <a:off x="3175996" y="1611154"/>
          <a:ext cx="1868975" cy="449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1500" kern="1200" dirty="0" err="1" smtClean="0"/>
            <a:t>Github</a:t>
          </a:r>
          <a:r>
            <a:rPr lang="es-ES" sz="1500" kern="1200" dirty="0" smtClean="0"/>
            <a:t> </a:t>
          </a:r>
          <a:r>
            <a:rPr lang="es-ES" sz="1500" kern="1200" dirty="0" err="1" smtClean="0"/>
            <a:t>pages</a:t>
          </a:r>
          <a:endParaRPr lang="es-ES" sz="1500" kern="1200" dirty="0"/>
        </a:p>
      </dsp:txBody>
      <dsp:txXfrm>
        <a:off x="3175996" y="1611154"/>
        <a:ext cx="1868975" cy="449146"/>
      </dsp:txXfrm>
    </dsp:sp>
    <dsp:sp modelId="{C8395700-14D0-441D-99C7-4B88EB6CDA39}">
      <dsp:nvSpPr>
        <dsp:cNvPr id="0" name=""/>
        <dsp:cNvSpPr/>
      </dsp:nvSpPr>
      <dsp:spPr>
        <a:xfrm>
          <a:off x="5470627" y="298943"/>
          <a:ext cx="2168935" cy="16028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03DA2-EB26-4B97-B2CB-D09F9FCB47FE}">
      <dsp:nvSpPr>
        <dsp:cNvPr id="0" name=""/>
        <dsp:cNvSpPr/>
      </dsp:nvSpPr>
      <dsp:spPr>
        <a:xfrm>
          <a:off x="5909029" y="1611154"/>
          <a:ext cx="1868975" cy="449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1500" kern="1200" dirty="0" err="1" smtClean="0"/>
            <a:t>Netlify</a:t>
          </a:r>
          <a:endParaRPr lang="es-ES" sz="1500" kern="1200" dirty="0"/>
        </a:p>
      </dsp:txBody>
      <dsp:txXfrm>
        <a:off x="5909029" y="1611154"/>
        <a:ext cx="1868975" cy="449146"/>
      </dsp:txXfrm>
    </dsp:sp>
    <dsp:sp modelId="{812CB42B-7A17-4FC9-B80B-FAECB49DDE10}">
      <dsp:nvSpPr>
        <dsp:cNvPr id="0" name=""/>
        <dsp:cNvSpPr/>
      </dsp:nvSpPr>
      <dsp:spPr>
        <a:xfrm>
          <a:off x="8203661" y="298943"/>
          <a:ext cx="2168935" cy="160283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E1A7F0-1C48-47FB-BDC2-D7AED732842D}">
      <dsp:nvSpPr>
        <dsp:cNvPr id="0" name=""/>
        <dsp:cNvSpPr/>
      </dsp:nvSpPr>
      <dsp:spPr>
        <a:xfrm>
          <a:off x="8642063" y="1611154"/>
          <a:ext cx="1868975" cy="449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1500" kern="1200" dirty="0" smtClean="0"/>
            <a:t>260mb.net</a:t>
          </a:r>
          <a:endParaRPr lang="es-ES" sz="1500" kern="1200" dirty="0"/>
        </a:p>
      </dsp:txBody>
      <dsp:txXfrm>
        <a:off x="8642063" y="1611154"/>
        <a:ext cx="1868975" cy="449146"/>
      </dsp:txXfrm>
    </dsp:sp>
    <dsp:sp modelId="{51A7C3C3-9F76-47F4-899D-325730E06755}">
      <dsp:nvSpPr>
        <dsp:cNvPr id="0" name=""/>
        <dsp:cNvSpPr/>
      </dsp:nvSpPr>
      <dsp:spPr>
        <a:xfrm>
          <a:off x="1371077" y="2291037"/>
          <a:ext cx="2168935" cy="16028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CC97D-73B3-4FB2-8DBB-CED276350F60}">
      <dsp:nvSpPr>
        <dsp:cNvPr id="0" name=""/>
        <dsp:cNvSpPr/>
      </dsp:nvSpPr>
      <dsp:spPr>
        <a:xfrm>
          <a:off x="1809479" y="3603248"/>
          <a:ext cx="1868975" cy="449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1500" kern="1200" smtClean="0"/>
            <a:t>BYET Internet Services</a:t>
          </a:r>
          <a:endParaRPr lang="es-ES" sz="1500" kern="1200"/>
        </a:p>
      </dsp:txBody>
      <dsp:txXfrm>
        <a:off x="1809479" y="3603248"/>
        <a:ext cx="1868975" cy="449146"/>
      </dsp:txXfrm>
    </dsp:sp>
    <dsp:sp modelId="{84F31E57-23A8-4056-8493-9B15CF8241BE}">
      <dsp:nvSpPr>
        <dsp:cNvPr id="0" name=""/>
        <dsp:cNvSpPr/>
      </dsp:nvSpPr>
      <dsp:spPr>
        <a:xfrm>
          <a:off x="4104111" y="2291037"/>
          <a:ext cx="2168935" cy="1602834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C587F1-844C-4955-A9DA-638190059D2D}">
      <dsp:nvSpPr>
        <dsp:cNvPr id="0" name=""/>
        <dsp:cNvSpPr/>
      </dsp:nvSpPr>
      <dsp:spPr>
        <a:xfrm>
          <a:off x="4542512" y="3603248"/>
          <a:ext cx="1868975" cy="449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1500" kern="1200" dirty="0" err="1" smtClean="0"/>
            <a:t>WordPress</a:t>
          </a:r>
          <a:endParaRPr lang="es-ES" sz="1500" kern="1200" dirty="0"/>
        </a:p>
      </dsp:txBody>
      <dsp:txXfrm>
        <a:off x="4542512" y="3603248"/>
        <a:ext cx="1868975" cy="449146"/>
      </dsp:txXfrm>
    </dsp:sp>
    <dsp:sp modelId="{EA1E838F-7280-46FE-B4CE-EF5B7B984584}">
      <dsp:nvSpPr>
        <dsp:cNvPr id="0" name=""/>
        <dsp:cNvSpPr/>
      </dsp:nvSpPr>
      <dsp:spPr>
        <a:xfrm>
          <a:off x="6837144" y="2291037"/>
          <a:ext cx="2168935" cy="16028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9DBAD-7564-4B4E-9AA5-8E2E965DE94F}">
      <dsp:nvSpPr>
        <dsp:cNvPr id="0" name=""/>
        <dsp:cNvSpPr/>
      </dsp:nvSpPr>
      <dsp:spPr>
        <a:xfrm>
          <a:off x="7275546" y="3603248"/>
          <a:ext cx="1868975" cy="4491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5000"/>
            </a:spcAft>
          </a:pPr>
          <a:r>
            <a:rPr lang="es-ES" sz="1500" kern="1200" dirty="0" err="1" smtClean="0"/>
            <a:t>FreeHosting</a:t>
          </a:r>
          <a:endParaRPr lang="es-ES" sz="1500" kern="1200" dirty="0"/>
        </a:p>
      </dsp:txBody>
      <dsp:txXfrm>
        <a:off x="7275546" y="3603248"/>
        <a:ext cx="1868975" cy="449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E93E9-2D89-42EE-9D1E-C9B3F795DA65}">
      <dsp:nvSpPr>
        <dsp:cNvPr id="0" name=""/>
        <dsp:cNvSpPr/>
      </dsp:nvSpPr>
      <dsp:spPr>
        <a:xfrm rot="16200000">
          <a:off x="-1525195" y="2209028"/>
          <a:ext cx="3394043" cy="20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3881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GitHub </a:t>
          </a:r>
          <a:r>
            <a:rPr lang="es-ES" sz="1400" kern="1200" dirty="0" err="1" smtClean="0"/>
            <a:t>Pages</a:t>
          </a:r>
          <a:endParaRPr lang="es-ES" sz="1400" kern="1200" dirty="0"/>
        </a:p>
      </dsp:txBody>
      <dsp:txXfrm>
        <a:off x="-1525195" y="2209028"/>
        <a:ext cx="3394043" cy="208495"/>
      </dsp:txXfrm>
    </dsp:sp>
    <dsp:sp modelId="{8E71A154-9DFA-40A3-9727-085BBFFF1234}">
      <dsp:nvSpPr>
        <dsp:cNvPr id="0" name=""/>
        <dsp:cNvSpPr/>
      </dsp:nvSpPr>
      <dsp:spPr>
        <a:xfrm>
          <a:off x="276074" y="616254"/>
          <a:ext cx="1038528" cy="339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183881" rIns="71120" bIns="7112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dirty="0" smtClean="0"/>
            <a:t>Gratuito para proyectos públicos.</a:t>
          </a:r>
          <a:endParaRPr lang="es-E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smtClean="0"/>
            <a:t>Muy fácil de configurar para proyectos estáticos.</a:t>
          </a:r>
          <a:endParaRPr lang="es-E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smtClean="0"/>
            <a:t>Soporta HTTPS automáticamente.</a:t>
          </a:r>
          <a:endParaRPr lang="es-E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smtClean="0"/>
            <a:t>Permite usar un dominio personalizado.</a:t>
          </a:r>
          <a:endParaRPr lang="es-E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dirty="0" smtClean="0"/>
            <a:t>Integración directa con GitHub para despliegue continuo.</a:t>
          </a:r>
          <a:endParaRPr lang="es-ES" sz="800" kern="1200" dirty="0"/>
        </a:p>
      </dsp:txBody>
      <dsp:txXfrm>
        <a:off x="276074" y="616254"/>
        <a:ext cx="1038528" cy="3394043"/>
      </dsp:txXfrm>
    </dsp:sp>
    <dsp:sp modelId="{00A83674-913A-4DFB-B1C9-F49686015281}">
      <dsp:nvSpPr>
        <dsp:cNvPr id="0" name=""/>
        <dsp:cNvSpPr/>
      </dsp:nvSpPr>
      <dsp:spPr>
        <a:xfrm>
          <a:off x="67578" y="341040"/>
          <a:ext cx="416990" cy="41699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E6240-A1D6-4864-99F7-76F80D4DED44}">
      <dsp:nvSpPr>
        <dsp:cNvPr id="0" name=""/>
        <dsp:cNvSpPr/>
      </dsp:nvSpPr>
      <dsp:spPr>
        <a:xfrm rot="16200000">
          <a:off x="-2958" y="2209028"/>
          <a:ext cx="3394043" cy="20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3881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GitLab</a:t>
          </a:r>
          <a:r>
            <a:rPr lang="es-ES" sz="1400" kern="1200" dirty="0" smtClean="0"/>
            <a:t> </a:t>
          </a:r>
          <a:r>
            <a:rPr lang="es-ES" sz="1400" kern="1200" dirty="0" err="1" smtClean="0"/>
            <a:t>Pages</a:t>
          </a:r>
          <a:endParaRPr lang="es-ES" sz="1400" kern="1200" dirty="0"/>
        </a:p>
      </dsp:txBody>
      <dsp:txXfrm>
        <a:off x="-2958" y="2209028"/>
        <a:ext cx="3394043" cy="208495"/>
      </dsp:txXfrm>
    </dsp:sp>
    <dsp:sp modelId="{56CDDF8C-66AB-4A97-AC46-AB5CDEDD52C5}">
      <dsp:nvSpPr>
        <dsp:cNvPr id="0" name=""/>
        <dsp:cNvSpPr/>
      </dsp:nvSpPr>
      <dsp:spPr>
        <a:xfrm>
          <a:off x="1798310" y="616254"/>
          <a:ext cx="1038528" cy="339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183881" rIns="71120" bIns="7112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dirty="0" smtClean="0"/>
            <a:t>Gratuito para proyectos públicos.</a:t>
          </a:r>
          <a:endParaRPr lang="es-E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smtClean="0"/>
            <a:t>Integración con CI/CD (Integración continua / Entrega continua).</a:t>
          </a:r>
          <a:endParaRPr lang="es-E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smtClean="0"/>
            <a:t>Soporta sitios estáticos y generados por Jekyll o Hugo.</a:t>
          </a:r>
          <a:endParaRPr lang="es-E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smtClean="0"/>
            <a:t>Compatible con HTTPS de forma automática.</a:t>
          </a:r>
          <a:endParaRPr lang="es-E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dirty="0" smtClean="0"/>
            <a:t>Soporta dominios personalizados.</a:t>
          </a:r>
          <a:endParaRPr lang="es-ES" sz="800" kern="1200" dirty="0"/>
        </a:p>
      </dsp:txBody>
      <dsp:txXfrm>
        <a:off x="1798310" y="616254"/>
        <a:ext cx="1038528" cy="3394043"/>
      </dsp:txXfrm>
    </dsp:sp>
    <dsp:sp modelId="{17B8387D-E34E-4DD0-87F5-330A7E360777}">
      <dsp:nvSpPr>
        <dsp:cNvPr id="0" name=""/>
        <dsp:cNvSpPr/>
      </dsp:nvSpPr>
      <dsp:spPr>
        <a:xfrm>
          <a:off x="1589815" y="341040"/>
          <a:ext cx="416990" cy="416990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8AFB6-2ACF-47F9-8E04-30CF18277256}">
      <dsp:nvSpPr>
        <dsp:cNvPr id="0" name=""/>
        <dsp:cNvSpPr/>
      </dsp:nvSpPr>
      <dsp:spPr>
        <a:xfrm rot="16200000">
          <a:off x="1519277" y="2209028"/>
          <a:ext cx="3394043" cy="20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3881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Netlify</a:t>
          </a:r>
          <a:endParaRPr lang="es-ES" sz="1400" kern="1200" dirty="0"/>
        </a:p>
      </dsp:txBody>
      <dsp:txXfrm>
        <a:off x="1519277" y="2209028"/>
        <a:ext cx="3394043" cy="208495"/>
      </dsp:txXfrm>
    </dsp:sp>
    <dsp:sp modelId="{1A28AB59-6FF7-4940-BE1C-6EB8610322C0}">
      <dsp:nvSpPr>
        <dsp:cNvPr id="0" name=""/>
        <dsp:cNvSpPr/>
      </dsp:nvSpPr>
      <dsp:spPr>
        <a:xfrm>
          <a:off x="3320547" y="616254"/>
          <a:ext cx="1038528" cy="339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183881" rIns="71120" bIns="7112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dirty="0" smtClean="0"/>
            <a:t>Alojamiento gratuito para sitios estáticos.</a:t>
          </a:r>
          <a:endParaRPr lang="es-E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smtClean="0"/>
            <a:t>Soporte para funciones serverless y bases de datos dinámicas a través de "Netlify Functions".</a:t>
          </a:r>
          <a:endParaRPr lang="es-E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smtClean="0"/>
            <a:t>Despliegue continuo fácil desde GitHub, GitLab y Bitbucket.</a:t>
          </a:r>
          <a:endParaRPr lang="es-E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smtClean="0"/>
            <a:t>HTTPS gratuito y dominios personalizados.</a:t>
          </a:r>
          <a:endParaRPr lang="es-E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dirty="0" smtClean="0"/>
            <a:t>CDN global para mejorar la velocidad de carga.</a:t>
          </a:r>
          <a:endParaRPr lang="es-ES" sz="800" kern="1200" dirty="0"/>
        </a:p>
      </dsp:txBody>
      <dsp:txXfrm>
        <a:off x="3320547" y="616254"/>
        <a:ext cx="1038528" cy="3394043"/>
      </dsp:txXfrm>
    </dsp:sp>
    <dsp:sp modelId="{5BC0E9CF-9D90-4F70-B0FE-2A82F9F2C98E}">
      <dsp:nvSpPr>
        <dsp:cNvPr id="0" name=""/>
        <dsp:cNvSpPr/>
      </dsp:nvSpPr>
      <dsp:spPr>
        <a:xfrm>
          <a:off x="3112051" y="341040"/>
          <a:ext cx="416990" cy="41699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009F8-E97E-4299-9542-CBBA3301C0DB}">
      <dsp:nvSpPr>
        <dsp:cNvPr id="0" name=""/>
        <dsp:cNvSpPr/>
      </dsp:nvSpPr>
      <dsp:spPr>
        <a:xfrm rot="16200000">
          <a:off x="3041514" y="2209028"/>
          <a:ext cx="3394043" cy="20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3881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260mb.net</a:t>
          </a:r>
          <a:endParaRPr lang="es-ES" sz="1400" kern="1200" dirty="0"/>
        </a:p>
      </dsp:txBody>
      <dsp:txXfrm>
        <a:off x="3041514" y="2209028"/>
        <a:ext cx="3394043" cy="208495"/>
      </dsp:txXfrm>
    </dsp:sp>
    <dsp:sp modelId="{4AAB4C2D-3101-4843-ABE0-FBA5D7D2A966}">
      <dsp:nvSpPr>
        <dsp:cNvPr id="0" name=""/>
        <dsp:cNvSpPr/>
      </dsp:nvSpPr>
      <dsp:spPr>
        <a:xfrm>
          <a:off x="4842783" y="616254"/>
          <a:ext cx="1038528" cy="339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183881" rIns="71120" bIns="7112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dirty="0" smtClean="0"/>
            <a:t>Ofrece 260 MB de espacio de almacenamiento gratuito.</a:t>
          </a:r>
          <a:endParaRPr lang="es-E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smtClean="0"/>
            <a:t>Soporte para PHP y bases de datos MySQL.</a:t>
          </a:r>
          <a:endParaRPr lang="es-E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smtClean="0"/>
            <a:t>Sin anuncios intrusivos en el plan gratuito.</a:t>
          </a:r>
          <a:endParaRPr lang="es-E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dirty="0" smtClean="0"/>
            <a:t>Fácil de usar para principiantes.</a:t>
          </a:r>
          <a:endParaRPr lang="es-ES" sz="800" kern="1200" dirty="0"/>
        </a:p>
      </dsp:txBody>
      <dsp:txXfrm>
        <a:off x="4842783" y="616254"/>
        <a:ext cx="1038528" cy="3394043"/>
      </dsp:txXfrm>
    </dsp:sp>
    <dsp:sp modelId="{2849A4EB-8FA5-4069-A4D9-0A939C94413E}">
      <dsp:nvSpPr>
        <dsp:cNvPr id="0" name=""/>
        <dsp:cNvSpPr/>
      </dsp:nvSpPr>
      <dsp:spPr>
        <a:xfrm>
          <a:off x="4634288" y="341040"/>
          <a:ext cx="416990" cy="416990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D0166-E26C-49FD-A063-EE5FEA1245A7}">
      <dsp:nvSpPr>
        <dsp:cNvPr id="0" name=""/>
        <dsp:cNvSpPr/>
      </dsp:nvSpPr>
      <dsp:spPr>
        <a:xfrm rot="16200000">
          <a:off x="4563750" y="2209028"/>
          <a:ext cx="3394043" cy="20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3881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BYET Internet </a:t>
          </a:r>
          <a:r>
            <a:rPr lang="es-ES" sz="1400" kern="1200" dirty="0" err="1" smtClean="0"/>
            <a:t>Services</a:t>
          </a:r>
          <a:endParaRPr lang="es-ES" sz="1400" kern="1200" dirty="0"/>
        </a:p>
      </dsp:txBody>
      <dsp:txXfrm>
        <a:off x="4563750" y="2209028"/>
        <a:ext cx="3394043" cy="208495"/>
      </dsp:txXfrm>
    </dsp:sp>
    <dsp:sp modelId="{04FFCD52-9A23-4883-B66A-D9C9FAA3CFC2}">
      <dsp:nvSpPr>
        <dsp:cNvPr id="0" name=""/>
        <dsp:cNvSpPr/>
      </dsp:nvSpPr>
      <dsp:spPr>
        <a:xfrm>
          <a:off x="6365020" y="616254"/>
          <a:ext cx="1038528" cy="339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183881" rIns="71120" bIns="7112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dirty="0" smtClean="0"/>
            <a:t>Ofrece 1 GB de espacio gratuito con soporte para PHP y </a:t>
          </a:r>
          <a:r>
            <a:rPr lang="es-ES" sz="800" kern="1200" dirty="0" err="1" smtClean="0"/>
            <a:t>MySQL</a:t>
          </a:r>
          <a:r>
            <a:rPr lang="es-ES" sz="800" kern="1200" dirty="0" smtClean="0"/>
            <a:t>.</a:t>
          </a:r>
          <a:endParaRPr lang="es-E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smtClean="0"/>
            <a:t>Amplia gama de herramientas y soporte para dominios personalizados.</a:t>
          </a:r>
          <a:endParaRPr lang="es-E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dirty="0" smtClean="0"/>
            <a:t>No incluye anuncios en los planes gratuitos</a:t>
          </a:r>
          <a:endParaRPr lang="es-ES" sz="800" kern="1200" dirty="0"/>
        </a:p>
      </dsp:txBody>
      <dsp:txXfrm>
        <a:off x="6365020" y="616254"/>
        <a:ext cx="1038528" cy="3394043"/>
      </dsp:txXfrm>
    </dsp:sp>
    <dsp:sp modelId="{80480AAB-EF4F-41C3-81ED-C622BDC8B8E2}">
      <dsp:nvSpPr>
        <dsp:cNvPr id="0" name=""/>
        <dsp:cNvSpPr/>
      </dsp:nvSpPr>
      <dsp:spPr>
        <a:xfrm>
          <a:off x="6156524" y="341040"/>
          <a:ext cx="416990" cy="41699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A2859-B1B8-4F99-81DE-01B402B87CCD}">
      <dsp:nvSpPr>
        <dsp:cNvPr id="0" name=""/>
        <dsp:cNvSpPr/>
      </dsp:nvSpPr>
      <dsp:spPr>
        <a:xfrm rot="16200000">
          <a:off x="6085987" y="2209028"/>
          <a:ext cx="3394043" cy="20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3881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WordPress</a:t>
          </a:r>
          <a:endParaRPr lang="es-ES" sz="1400" kern="1200" dirty="0"/>
        </a:p>
      </dsp:txBody>
      <dsp:txXfrm>
        <a:off x="6085987" y="2209028"/>
        <a:ext cx="3394043" cy="208495"/>
      </dsp:txXfrm>
    </dsp:sp>
    <dsp:sp modelId="{679F42BF-07EA-4DB2-856B-5B3DD7663A0D}">
      <dsp:nvSpPr>
        <dsp:cNvPr id="0" name=""/>
        <dsp:cNvSpPr/>
      </dsp:nvSpPr>
      <dsp:spPr>
        <a:xfrm>
          <a:off x="7887256" y="616254"/>
          <a:ext cx="1038528" cy="339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183881" rIns="71120" bIns="7112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dirty="0" smtClean="0"/>
            <a:t>Muy fácil de usar, ideal para principiantes.</a:t>
          </a:r>
          <a:endParaRPr lang="es-E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smtClean="0"/>
            <a:t>Gran cantidad de temas y plugins para personalizar el sitio.</a:t>
          </a:r>
          <a:endParaRPr lang="es-E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smtClean="0"/>
            <a:t>El plan gratuito incluye un subdominio de WordPress.</a:t>
          </a:r>
          <a:endParaRPr lang="es-E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dirty="0" smtClean="0"/>
            <a:t>Sin necesidad de manejar código o servidores.</a:t>
          </a:r>
          <a:endParaRPr lang="es-ES" sz="800" kern="1200" dirty="0"/>
        </a:p>
      </dsp:txBody>
      <dsp:txXfrm>
        <a:off x="7887256" y="616254"/>
        <a:ext cx="1038528" cy="3394043"/>
      </dsp:txXfrm>
    </dsp:sp>
    <dsp:sp modelId="{99CD3391-AAD7-42B0-B444-1B6AD6E8AA15}">
      <dsp:nvSpPr>
        <dsp:cNvPr id="0" name=""/>
        <dsp:cNvSpPr/>
      </dsp:nvSpPr>
      <dsp:spPr>
        <a:xfrm>
          <a:off x="7678761" y="341040"/>
          <a:ext cx="416990" cy="41699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B93D3-0247-49EC-9022-13C1FB0B7E66}">
      <dsp:nvSpPr>
        <dsp:cNvPr id="0" name=""/>
        <dsp:cNvSpPr/>
      </dsp:nvSpPr>
      <dsp:spPr>
        <a:xfrm rot="16200000">
          <a:off x="7608223" y="2209028"/>
          <a:ext cx="3394043" cy="20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3881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FreeHosting</a:t>
          </a:r>
          <a:endParaRPr lang="es-ES" sz="1400" kern="1200" dirty="0"/>
        </a:p>
      </dsp:txBody>
      <dsp:txXfrm>
        <a:off x="7608223" y="2209028"/>
        <a:ext cx="3394043" cy="208495"/>
      </dsp:txXfrm>
    </dsp:sp>
    <dsp:sp modelId="{6EC36495-0C0E-4E35-A929-4724FF2D2E95}">
      <dsp:nvSpPr>
        <dsp:cNvPr id="0" name=""/>
        <dsp:cNvSpPr/>
      </dsp:nvSpPr>
      <dsp:spPr>
        <a:xfrm>
          <a:off x="9409492" y="616254"/>
          <a:ext cx="1038528" cy="339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183881" rIns="71120" bIns="71120" numCol="1" spcCol="1270" anchor="t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dirty="0" smtClean="0"/>
            <a:t>Ofrece 10 GB de espacio web gratuito.</a:t>
          </a:r>
          <a:endParaRPr lang="es-ES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smtClean="0"/>
            <a:t>Soporta PHP y MySQL.</a:t>
          </a:r>
          <a:endParaRPr lang="es-E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smtClean="0"/>
            <a:t>Permite usar tu propio dominio.</a:t>
          </a:r>
          <a:endParaRPr lang="es-ES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800" kern="1200" dirty="0" smtClean="0"/>
            <a:t>Sin anuncios intrusivos en el plan gratuito.</a:t>
          </a:r>
          <a:endParaRPr lang="es-ES" sz="800" kern="1200" dirty="0"/>
        </a:p>
      </dsp:txBody>
      <dsp:txXfrm>
        <a:off x="9409492" y="616254"/>
        <a:ext cx="1038528" cy="3394043"/>
      </dsp:txXfrm>
    </dsp:sp>
    <dsp:sp modelId="{E06D1810-D5B2-4DCC-9231-3DF854E4FC46}">
      <dsp:nvSpPr>
        <dsp:cNvPr id="0" name=""/>
        <dsp:cNvSpPr/>
      </dsp:nvSpPr>
      <dsp:spPr>
        <a:xfrm>
          <a:off x="9200997" y="341040"/>
          <a:ext cx="416990" cy="416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4E93E9-2D89-42EE-9D1E-C9B3F795DA65}">
      <dsp:nvSpPr>
        <dsp:cNvPr id="0" name=""/>
        <dsp:cNvSpPr/>
      </dsp:nvSpPr>
      <dsp:spPr>
        <a:xfrm rot="16200000">
          <a:off x="-1525195" y="2209028"/>
          <a:ext cx="3394043" cy="20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3881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GitHub </a:t>
          </a:r>
          <a:r>
            <a:rPr lang="es-ES" sz="1400" kern="1200" dirty="0" err="1" smtClean="0"/>
            <a:t>Pages</a:t>
          </a:r>
          <a:endParaRPr lang="es-ES" sz="1400" kern="1200" dirty="0"/>
        </a:p>
      </dsp:txBody>
      <dsp:txXfrm>
        <a:off x="-1525195" y="2209028"/>
        <a:ext cx="3394043" cy="208495"/>
      </dsp:txXfrm>
    </dsp:sp>
    <dsp:sp modelId="{8E71A154-9DFA-40A3-9727-085BBFFF1234}">
      <dsp:nvSpPr>
        <dsp:cNvPr id="0" name=""/>
        <dsp:cNvSpPr/>
      </dsp:nvSpPr>
      <dsp:spPr>
        <a:xfrm>
          <a:off x="276074" y="616254"/>
          <a:ext cx="1038528" cy="339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183881" rIns="85344" bIns="85344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/>
            <a:t>Solo para sitios estáticos (no soporta bases de datos o </a:t>
          </a:r>
          <a:r>
            <a:rPr lang="es-ES" sz="900" kern="1200" dirty="0" err="1" smtClean="0"/>
            <a:t>backend</a:t>
          </a:r>
          <a:r>
            <a:rPr lang="es-ES" sz="900" kern="1200" dirty="0" smtClean="0"/>
            <a:t> dinámico).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smtClean="0"/>
            <a:t>Los límites de almacenamiento y ancho de banda son limitados.</a:t>
          </a:r>
          <a:endParaRPr lang="es-E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/>
            <a:t>La personalización puede ser un poco restringida para usuarios sin experiencia en desarrollo.</a:t>
          </a:r>
          <a:endParaRPr lang="es-ES" sz="900" kern="1200" dirty="0"/>
        </a:p>
      </dsp:txBody>
      <dsp:txXfrm>
        <a:off x="276074" y="616254"/>
        <a:ext cx="1038528" cy="3394043"/>
      </dsp:txXfrm>
    </dsp:sp>
    <dsp:sp modelId="{00A83674-913A-4DFB-B1C9-F49686015281}">
      <dsp:nvSpPr>
        <dsp:cNvPr id="0" name=""/>
        <dsp:cNvSpPr/>
      </dsp:nvSpPr>
      <dsp:spPr>
        <a:xfrm>
          <a:off x="67578" y="341040"/>
          <a:ext cx="416990" cy="416990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0E6240-A1D6-4864-99F7-76F80D4DED44}">
      <dsp:nvSpPr>
        <dsp:cNvPr id="0" name=""/>
        <dsp:cNvSpPr/>
      </dsp:nvSpPr>
      <dsp:spPr>
        <a:xfrm rot="16200000">
          <a:off x="-2958" y="2209028"/>
          <a:ext cx="3394043" cy="20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3881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GitLab</a:t>
          </a:r>
          <a:r>
            <a:rPr lang="es-ES" sz="1400" kern="1200" dirty="0" smtClean="0"/>
            <a:t> </a:t>
          </a:r>
          <a:r>
            <a:rPr lang="es-ES" sz="1400" kern="1200" dirty="0" err="1" smtClean="0"/>
            <a:t>Pages</a:t>
          </a:r>
          <a:endParaRPr lang="es-ES" sz="1400" kern="1200" dirty="0"/>
        </a:p>
      </dsp:txBody>
      <dsp:txXfrm>
        <a:off x="-2958" y="2209028"/>
        <a:ext cx="3394043" cy="208495"/>
      </dsp:txXfrm>
    </dsp:sp>
    <dsp:sp modelId="{56CDDF8C-66AB-4A97-AC46-AB5CDEDD52C5}">
      <dsp:nvSpPr>
        <dsp:cNvPr id="0" name=""/>
        <dsp:cNvSpPr/>
      </dsp:nvSpPr>
      <dsp:spPr>
        <a:xfrm>
          <a:off x="1798310" y="616254"/>
          <a:ext cx="1038528" cy="339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183881" rIns="85344" bIns="85344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/>
            <a:t>Solo permite alojamiento de sitios estáticos.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smtClean="0"/>
            <a:t>El almacenamiento y ancho de banda pueden ser limitados en planes gratuitos.</a:t>
          </a:r>
          <a:endParaRPr lang="es-E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/>
            <a:t>Configuración más compleja comparada con otras plataformas.</a:t>
          </a:r>
          <a:endParaRPr lang="es-ES" sz="900" kern="1200" dirty="0"/>
        </a:p>
      </dsp:txBody>
      <dsp:txXfrm>
        <a:off x="1798310" y="616254"/>
        <a:ext cx="1038528" cy="3394043"/>
      </dsp:txXfrm>
    </dsp:sp>
    <dsp:sp modelId="{17B8387D-E34E-4DD0-87F5-330A7E360777}">
      <dsp:nvSpPr>
        <dsp:cNvPr id="0" name=""/>
        <dsp:cNvSpPr/>
      </dsp:nvSpPr>
      <dsp:spPr>
        <a:xfrm>
          <a:off x="1589815" y="341040"/>
          <a:ext cx="416990" cy="416990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9000" r="-3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8AFB6-2ACF-47F9-8E04-30CF18277256}">
      <dsp:nvSpPr>
        <dsp:cNvPr id="0" name=""/>
        <dsp:cNvSpPr/>
      </dsp:nvSpPr>
      <dsp:spPr>
        <a:xfrm rot="16200000">
          <a:off x="1519277" y="2209028"/>
          <a:ext cx="3394043" cy="20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3881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Netlify</a:t>
          </a:r>
          <a:endParaRPr lang="es-ES" sz="1400" kern="1200" dirty="0"/>
        </a:p>
      </dsp:txBody>
      <dsp:txXfrm>
        <a:off x="1519277" y="2209028"/>
        <a:ext cx="3394043" cy="208495"/>
      </dsp:txXfrm>
    </dsp:sp>
    <dsp:sp modelId="{1A28AB59-6FF7-4940-BE1C-6EB8610322C0}">
      <dsp:nvSpPr>
        <dsp:cNvPr id="0" name=""/>
        <dsp:cNvSpPr/>
      </dsp:nvSpPr>
      <dsp:spPr>
        <a:xfrm>
          <a:off x="3320547" y="616254"/>
          <a:ext cx="1038528" cy="339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183881" rIns="85344" bIns="85344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/>
            <a:t>Limitaciones en el plan gratuito para funciones dinámicas.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smtClean="0"/>
            <a:t>Requiere conocimientos técnicos para configurar funciones serverless y backend.</a:t>
          </a:r>
          <a:endParaRPr lang="es-E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/>
            <a:t>Puede no ser adecuado para sitios con mucho tráfico debido a las limitaciones en el plan gratuito.</a:t>
          </a:r>
          <a:endParaRPr lang="es-ES" sz="900" kern="1200" dirty="0"/>
        </a:p>
      </dsp:txBody>
      <dsp:txXfrm>
        <a:off x="3320547" y="616254"/>
        <a:ext cx="1038528" cy="3394043"/>
      </dsp:txXfrm>
    </dsp:sp>
    <dsp:sp modelId="{5BC0E9CF-9D90-4F70-B0FE-2A82F9F2C98E}">
      <dsp:nvSpPr>
        <dsp:cNvPr id="0" name=""/>
        <dsp:cNvSpPr/>
      </dsp:nvSpPr>
      <dsp:spPr>
        <a:xfrm>
          <a:off x="3112051" y="341040"/>
          <a:ext cx="416990" cy="416990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009F8-E97E-4299-9542-CBBA3301C0DB}">
      <dsp:nvSpPr>
        <dsp:cNvPr id="0" name=""/>
        <dsp:cNvSpPr/>
      </dsp:nvSpPr>
      <dsp:spPr>
        <a:xfrm rot="16200000">
          <a:off x="3041514" y="2209028"/>
          <a:ext cx="3394043" cy="20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3881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260mb.net</a:t>
          </a:r>
          <a:endParaRPr lang="es-ES" sz="1400" kern="1200" dirty="0"/>
        </a:p>
      </dsp:txBody>
      <dsp:txXfrm>
        <a:off x="3041514" y="2209028"/>
        <a:ext cx="3394043" cy="208495"/>
      </dsp:txXfrm>
    </dsp:sp>
    <dsp:sp modelId="{4AAB4C2D-3101-4843-ABE0-FBA5D7D2A966}">
      <dsp:nvSpPr>
        <dsp:cNvPr id="0" name=""/>
        <dsp:cNvSpPr/>
      </dsp:nvSpPr>
      <dsp:spPr>
        <a:xfrm>
          <a:off x="4842783" y="616254"/>
          <a:ext cx="1038528" cy="339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183881" rIns="85344" bIns="85344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/>
            <a:t>El espacio de almacenamiento es limitado (260 MB).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smtClean="0"/>
            <a:t>El rendimiento puede no ser tan bueno como otras plataformas más populares.</a:t>
          </a:r>
          <a:endParaRPr lang="es-E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/>
            <a:t>El ancho de banda está limitado.</a:t>
          </a:r>
          <a:endParaRPr lang="es-ES" sz="900" kern="1200" dirty="0"/>
        </a:p>
      </dsp:txBody>
      <dsp:txXfrm>
        <a:off x="4842783" y="616254"/>
        <a:ext cx="1038528" cy="3394043"/>
      </dsp:txXfrm>
    </dsp:sp>
    <dsp:sp modelId="{2849A4EB-8FA5-4069-A4D9-0A939C94413E}">
      <dsp:nvSpPr>
        <dsp:cNvPr id="0" name=""/>
        <dsp:cNvSpPr/>
      </dsp:nvSpPr>
      <dsp:spPr>
        <a:xfrm>
          <a:off x="4634288" y="341040"/>
          <a:ext cx="416990" cy="416990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3000" r="-1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D0166-E26C-49FD-A063-EE5FEA1245A7}">
      <dsp:nvSpPr>
        <dsp:cNvPr id="0" name=""/>
        <dsp:cNvSpPr/>
      </dsp:nvSpPr>
      <dsp:spPr>
        <a:xfrm rot="16200000">
          <a:off x="4563750" y="2209028"/>
          <a:ext cx="3394043" cy="20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3881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BYET Internet </a:t>
          </a:r>
          <a:r>
            <a:rPr lang="es-ES" sz="1400" kern="1200" dirty="0" err="1" smtClean="0"/>
            <a:t>Services</a:t>
          </a:r>
          <a:endParaRPr lang="es-ES" sz="1400" kern="1200" dirty="0"/>
        </a:p>
      </dsp:txBody>
      <dsp:txXfrm>
        <a:off x="4563750" y="2209028"/>
        <a:ext cx="3394043" cy="208495"/>
      </dsp:txXfrm>
    </dsp:sp>
    <dsp:sp modelId="{04FFCD52-9A23-4883-B66A-D9C9FAA3CFC2}">
      <dsp:nvSpPr>
        <dsp:cNvPr id="0" name=""/>
        <dsp:cNvSpPr/>
      </dsp:nvSpPr>
      <dsp:spPr>
        <a:xfrm>
          <a:off x="6365020" y="616254"/>
          <a:ext cx="1038528" cy="339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183881" rIns="85344" bIns="85344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/>
            <a:t>El rendimiento puede ser lento en los planes gratuitos.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smtClean="0"/>
            <a:t>El soporte técnico limitado en el plan gratuito.</a:t>
          </a:r>
          <a:endParaRPr lang="es-E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/>
            <a:t>Puede haber restricciones de ancho de banda.</a:t>
          </a:r>
          <a:endParaRPr lang="es-ES" sz="900" kern="1200" dirty="0"/>
        </a:p>
      </dsp:txBody>
      <dsp:txXfrm>
        <a:off x="6365020" y="616254"/>
        <a:ext cx="1038528" cy="3394043"/>
      </dsp:txXfrm>
    </dsp:sp>
    <dsp:sp modelId="{80480AAB-EF4F-41C3-81ED-C622BDC8B8E2}">
      <dsp:nvSpPr>
        <dsp:cNvPr id="0" name=""/>
        <dsp:cNvSpPr/>
      </dsp:nvSpPr>
      <dsp:spPr>
        <a:xfrm>
          <a:off x="6156524" y="341040"/>
          <a:ext cx="416990" cy="416990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A2859-B1B8-4F99-81DE-01B402B87CCD}">
      <dsp:nvSpPr>
        <dsp:cNvPr id="0" name=""/>
        <dsp:cNvSpPr/>
      </dsp:nvSpPr>
      <dsp:spPr>
        <a:xfrm rot="16200000">
          <a:off x="6085987" y="2209028"/>
          <a:ext cx="3394043" cy="20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3881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WordPress</a:t>
          </a:r>
          <a:endParaRPr lang="es-ES" sz="1400" kern="1200" dirty="0"/>
        </a:p>
      </dsp:txBody>
      <dsp:txXfrm>
        <a:off x="6085987" y="2209028"/>
        <a:ext cx="3394043" cy="208495"/>
      </dsp:txXfrm>
    </dsp:sp>
    <dsp:sp modelId="{679F42BF-07EA-4DB2-856B-5B3DD7663A0D}">
      <dsp:nvSpPr>
        <dsp:cNvPr id="0" name=""/>
        <dsp:cNvSpPr/>
      </dsp:nvSpPr>
      <dsp:spPr>
        <a:xfrm>
          <a:off x="7887256" y="616254"/>
          <a:ext cx="1038528" cy="339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183881" rIns="85344" bIns="85344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/>
            <a:t>El plan gratuito incluye anuncios en tu sitio.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smtClean="0"/>
            <a:t>No puedes usar tu propio dominio (hasta un plan premium).</a:t>
          </a:r>
          <a:endParaRPr lang="es-E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smtClean="0"/>
            <a:t>Opciones de personalización limitadas en el plan gratuito.</a:t>
          </a:r>
          <a:endParaRPr lang="es-E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/>
            <a:t>Solo permite acceso limitado a algunas funcionalidades (</a:t>
          </a:r>
          <a:r>
            <a:rPr lang="es-ES" sz="900" kern="1200" dirty="0" err="1" smtClean="0"/>
            <a:t>e.g</a:t>
          </a:r>
          <a:r>
            <a:rPr lang="es-ES" sz="900" kern="1200" dirty="0" smtClean="0"/>
            <a:t>., </a:t>
          </a:r>
          <a:r>
            <a:rPr lang="es-ES" sz="900" kern="1200" dirty="0" err="1" smtClean="0"/>
            <a:t>plugins</a:t>
          </a:r>
          <a:r>
            <a:rPr lang="es-ES" sz="900" kern="1200" dirty="0" smtClean="0"/>
            <a:t>, temas).</a:t>
          </a:r>
          <a:endParaRPr lang="es-ES" sz="900" kern="1200" dirty="0"/>
        </a:p>
      </dsp:txBody>
      <dsp:txXfrm>
        <a:off x="7887256" y="616254"/>
        <a:ext cx="1038528" cy="3394043"/>
      </dsp:txXfrm>
    </dsp:sp>
    <dsp:sp modelId="{99CD3391-AAD7-42B0-B444-1B6AD6E8AA15}">
      <dsp:nvSpPr>
        <dsp:cNvPr id="0" name=""/>
        <dsp:cNvSpPr/>
      </dsp:nvSpPr>
      <dsp:spPr>
        <a:xfrm>
          <a:off x="7678761" y="341040"/>
          <a:ext cx="416990" cy="416990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0" r="-3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5B93D3-0247-49EC-9022-13C1FB0B7E66}">
      <dsp:nvSpPr>
        <dsp:cNvPr id="0" name=""/>
        <dsp:cNvSpPr/>
      </dsp:nvSpPr>
      <dsp:spPr>
        <a:xfrm rot="16200000">
          <a:off x="7608223" y="2209028"/>
          <a:ext cx="3394043" cy="208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83881" bIns="0" numCol="1" spcCol="1270" anchor="t" anchorCtr="0">
          <a:noAutofit/>
        </a:bodyPr>
        <a:lstStyle/>
        <a:p>
          <a:pPr lvl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err="1" smtClean="0"/>
            <a:t>FreeHosting</a:t>
          </a:r>
          <a:endParaRPr lang="es-ES" sz="1400" kern="1200" dirty="0"/>
        </a:p>
      </dsp:txBody>
      <dsp:txXfrm>
        <a:off x="7608223" y="2209028"/>
        <a:ext cx="3394043" cy="208495"/>
      </dsp:txXfrm>
    </dsp:sp>
    <dsp:sp modelId="{6EC36495-0C0E-4E35-A929-4724FF2D2E95}">
      <dsp:nvSpPr>
        <dsp:cNvPr id="0" name=""/>
        <dsp:cNvSpPr/>
      </dsp:nvSpPr>
      <dsp:spPr>
        <a:xfrm>
          <a:off x="9409492" y="616254"/>
          <a:ext cx="1038528" cy="33940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183881" rIns="85344" bIns="85344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/>
            <a:t>El rendimiento puede ser inconsistente en los planes gratuitos.</a:t>
          </a:r>
          <a:endParaRPr lang="es-E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smtClean="0"/>
            <a:t>El soporte al cliente es limitado.</a:t>
          </a:r>
          <a:endParaRPr lang="es-E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smtClean="0"/>
            <a:t>Limitaciones en la cantidad de sitios que puedes alojar en una cuenta gratuita.</a:t>
          </a:r>
          <a:endParaRPr lang="es-E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ES" sz="900" kern="1200" dirty="0" smtClean="0"/>
            <a:t>El tráfico mensual está limitado, lo que puede afectar sitios con mucho tráfico.</a:t>
          </a:r>
          <a:endParaRPr lang="es-ES" sz="900" kern="1200" dirty="0"/>
        </a:p>
      </dsp:txBody>
      <dsp:txXfrm>
        <a:off x="9409492" y="616254"/>
        <a:ext cx="1038528" cy="3394043"/>
      </dsp:txXfrm>
    </dsp:sp>
    <dsp:sp modelId="{E06D1810-D5B2-4DCC-9231-3DF854E4FC46}">
      <dsp:nvSpPr>
        <dsp:cNvPr id="0" name=""/>
        <dsp:cNvSpPr/>
      </dsp:nvSpPr>
      <dsp:spPr>
        <a:xfrm>
          <a:off x="9200997" y="341040"/>
          <a:ext cx="416990" cy="416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Caption">
  <dgm:title val=""/>
  <dgm:desc val=""/>
  <dgm:catLst>
    <dgm:cat type="picture" pri="6000"/>
    <dgm:cat type="pictureconvert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7" srcId="0" destId="1" srcOrd="0" destOrd="0"/>
        <dgm:cxn modelId="8" srcId="0" destId="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diagram">
    <dgm:varLst>
      <dgm:dir/>
    </dgm:varLst>
    <dgm:choose name="Name0">
      <dgm:if name="Name1" func="var" arg="dir" op="equ" val="norm">
        <dgm:alg type="snake">
          <dgm:param type="off" val="ctr"/>
        </dgm:alg>
      </dgm:if>
      <dgm:else name="Name2">
        <dgm:alg type="snake">
          <dgm:param type="grDir" val="tR"/>
          <dgm:param type="off" val="c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.19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if>
          <dgm:else name="Name5">
            <dgm:constrLst>
              <dgm:constr type="l" for="ch" forName="Image" refType="w" fact="0.06"/>
              <dgm:constr type="t" for="ch" forName="Image" refType="h" fact="0"/>
              <dgm:constr type="w" for="ch" forName="Image" refType="w" fact="0.94"/>
              <dgm:constr type="h" for="ch" forName="Image" refType="h" fact="0.91"/>
              <dgm:constr type="l" for="ch" forName="Parent" refType="w" fact="0"/>
              <dgm:constr type="t" for="ch" forName="Parent" refType="h" fact="0.745"/>
              <dgm:constr type="w" for="ch" forName="Parent" refType="w" fact="0.81"/>
              <dgm:constr type="h" for="ch" forName="Parent" refType="h" fact="0.255"/>
            </dgm:constrLst>
          </dgm:else>
        </dgm:choose>
        <dgm:layoutNode name="Image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Parent" styleLbl="node0">
          <dgm:varLst>
            <dgm:bulletEnabled val="1"/>
          </dgm:varLst>
          <dgm:alg type="tx">
            <dgm:param type="txAnchorVertCh" val="mid"/>
            <dgm:param type="shpTxRTLAlignCh" val="r"/>
            <dgm:param type="lnSpAfParP" val="5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3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193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078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97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103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9127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417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433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63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85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F660-4120-4BB0-8AD6-276FBF50D55A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349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EF660-4120-4BB0-8AD6-276FBF50D55A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27589-8CFE-4F2E-A6CC-36C5CB09F26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43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hosting.com/" TargetMode="External"/><Relationship Id="rId3" Type="http://schemas.openxmlformats.org/officeDocument/2006/relationships/hyperlink" Target="https://pages.github.com/" TargetMode="External"/><Relationship Id="rId7" Type="http://schemas.openxmlformats.org/officeDocument/2006/relationships/hyperlink" Target="https://wordpress.com/es/" TargetMode="External"/><Relationship Id="rId12" Type="http://schemas.openxmlformats.org/officeDocument/2006/relationships/hyperlink" Target="https://ed.team/blog/5-hostings-gratuitos-para-tu-web" TargetMode="External"/><Relationship Id="rId2" Type="http://schemas.openxmlformats.org/officeDocument/2006/relationships/hyperlink" Target="https://docs.gitlab.com/ee/user/project/pag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yet.host/" TargetMode="External"/><Relationship Id="rId11" Type="http://schemas.openxmlformats.org/officeDocument/2006/relationships/hyperlink" Target="https://www.websiteplanet.com/es/blog/los-mejores-servicios-de-alojamiento-web-realmente-gratis/" TargetMode="External"/><Relationship Id="rId5" Type="http://schemas.openxmlformats.org/officeDocument/2006/relationships/hyperlink" Target="https://260mb.net/" TargetMode="External"/><Relationship Id="rId10" Type="http://schemas.openxmlformats.org/officeDocument/2006/relationships/hyperlink" Target="https://www.redeszone.net/reportajes/listas/mejores-hosting-gratis/" TargetMode="External"/><Relationship Id="rId4" Type="http://schemas.openxmlformats.org/officeDocument/2006/relationships/hyperlink" Target="https://www.netlify.com/" TargetMode="External"/><Relationship Id="rId9" Type="http://schemas.openxmlformats.org/officeDocument/2006/relationships/hyperlink" Target="https://chatgp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Estudio sobre Alojamiento Web Gratuito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Sergio Saavedra Rodríguez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516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Páginas a comparar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1841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152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658185"/>
              </p:ext>
            </p:extLst>
          </p:nvPr>
        </p:nvGraphicFramePr>
        <p:xfrm>
          <a:off x="-2" y="-2"/>
          <a:ext cx="12192003" cy="6862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3570066172"/>
                    </a:ext>
                  </a:extLst>
                </a:gridCol>
                <a:gridCol w="1604356">
                  <a:extLst>
                    <a:ext uri="{9D8B030D-6E8A-4147-A177-3AD203B41FA5}">
                      <a16:colId xmlns:a16="http://schemas.microsoft.com/office/drawing/2014/main" val="3573697685"/>
                    </a:ext>
                  </a:extLst>
                </a:gridCol>
                <a:gridCol w="1064029">
                  <a:extLst>
                    <a:ext uri="{9D8B030D-6E8A-4147-A177-3AD203B41FA5}">
                      <a16:colId xmlns:a16="http://schemas.microsoft.com/office/drawing/2014/main" val="837637786"/>
                    </a:ext>
                  </a:extLst>
                </a:gridCol>
                <a:gridCol w="1654233">
                  <a:extLst>
                    <a:ext uri="{9D8B030D-6E8A-4147-A177-3AD203B41FA5}">
                      <a16:colId xmlns:a16="http://schemas.microsoft.com/office/drawing/2014/main" val="3596888826"/>
                    </a:ext>
                  </a:extLst>
                </a:gridCol>
                <a:gridCol w="1413164">
                  <a:extLst>
                    <a:ext uri="{9D8B030D-6E8A-4147-A177-3AD203B41FA5}">
                      <a16:colId xmlns:a16="http://schemas.microsoft.com/office/drawing/2014/main" val="4063812443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783754198"/>
                    </a:ext>
                  </a:extLst>
                </a:gridCol>
                <a:gridCol w="1521229">
                  <a:extLst>
                    <a:ext uri="{9D8B030D-6E8A-4147-A177-3AD203B41FA5}">
                      <a16:colId xmlns:a16="http://schemas.microsoft.com/office/drawing/2014/main" val="4135078805"/>
                    </a:ext>
                  </a:extLst>
                </a:gridCol>
                <a:gridCol w="1379913">
                  <a:extLst>
                    <a:ext uri="{9D8B030D-6E8A-4147-A177-3AD203B41FA5}">
                      <a16:colId xmlns:a16="http://schemas.microsoft.com/office/drawing/2014/main" val="2796088120"/>
                    </a:ext>
                  </a:extLst>
                </a:gridCol>
                <a:gridCol w="1601586">
                  <a:extLst>
                    <a:ext uri="{9D8B030D-6E8A-4147-A177-3AD203B41FA5}">
                      <a16:colId xmlns:a16="http://schemas.microsoft.com/office/drawing/2014/main" val="3021215142"/>
                    </a:ext>
                  </a:extLst>
                </a:gridCol>
              </a:tblGrid>
              <a:tr h="94439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Espacio</a:t>
                      </a:r>
                      <a:r>
                        <a:rPr lang="es-ES" baseline="0" dirty="0" smtClean="0"/>
                        <a:t> de almacenamiento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Ancho</a:t>
                      </a:r>
                      <a:r>
                        <a:rPr lang="es-ES" baseline="0" dirty="0" smtClean="0"/>
                        <a:t> de banda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Compatibilidad con lenguajes y </a:t>
                      </a:r>
                      <a:r>
                        <a:rPr lang="es-ES" sz="1800" b="1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frameworks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Capacidades del servidor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Facilidad de uso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Dominio personalizado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Publicidad</a:t>
                      </a:r>
                      <a:r>
                        <a:rPr lang="es-ES" baseline="0" dirty="0" smtClean="0"/>
                        <a:t> o limitaciones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Escalabilidad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17410"/>
                  </a:ext>
                </a:extLst>
              </a:tr>
              <a:tr h="760587">
                <a:tc>
                  <a:txBody>
                    <a:bodyPr/>
                    <a:lstStyle/>
                    <a:p>
                      <a:r>
                        <a:rPr lang="es-ES" sz="1800" dirty="0" err="1" smtClean="0"/>
                        <a:t>GitLab</a:t>
                      </a:r>
                      <a:r>
                        <a:rPr lang="es-ES" sz="1800" baseline="0" dirty="0" smtClean="0"/>
                        <a:t> </a:t>
                      </a:r>
                      <a:r>
                        <a:rPr lang="es-ES" sz="1800" baseline="0" dirty="0" err="1" smtClean="0"/>
                        <a:t>pages</a:t>
                      </a:r>
                      <a:endParaRPr lang="es-ES" sz="18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10GB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ilimitado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smtClean="0"/>
                        <a:t>Pipelines CI/CD,</a:t>
                      </a:r>
                      <a:r>
                        <a:rPr lang="es-ES" sz="1600" baseline="0" dirty="0" smtClean="0"/>
                        <a:t> contenedores </a:t>
                      </a:r>
                      <a:r>
                        <a:rPr lang="es-ES" sz="1600" baseline="0" dirty="0" err="1" smtClean="0"/>
                        <a:t>Docker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Muy fácil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✔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1934233"/>
                  </a:ext>
                </a:extLst>
              </a:tr>
              <a:tr h="671052">
                <a:tc>
                  <a:txBody>
                    <a:bodyPr/>
                    <a:lstStyle/>
                    <a:p>
                      <a:r>
                        <a:rPr lang="es-ES" sz="1400" dirty="0" smtClean="0"/>
                        <a:t>GitHub </a:t>
                      </a:r>
                      <a:r>
                        <a:rPr lang="es-ES" sz="1400" dirty="0" err="1" smtClean="0"/>
                        <a:t>pages</a:t>
                      </a:r>
                      <a:endParaRPr lang="es-ES" sz="14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1GB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100GB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/>
                        <a:t>Frameworks</a:t>
                      </a:r>
                      <a:r>
                        <a:rPr lang="es-ES" sz="1600" dirty="0" smtClean="0"/>
                        <a:t> simples </a:t>
                      </a:r>
                      <a:r>
                        <a:rPr lang="es-ES" sz="1600" dirty="0" err="1" smtClean="0"/>
                        <a:t>estaticos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Muy fácil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✔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9182545"/>
                  </a:ext>
                </a:extLst>
              </a:tr>
              <a:tr h="661073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Netlify</a:t>
                      </a:r>
                      <a:endParaRPr lang="es-E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10GB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100GB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JavaScript,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npm</a:t>
                      </a:r>
                      <a:r>
                        <a:rPr lang="es-ES" baseline="0" dirty="0" smtClean="0"/>
                        <a:t>, </a:t>
                      </a:r>
                      <a:r>
                        <a:rPr lang="es-ES" baseline="0" dirty="0" err="1" smtClean="0"/>
                        <a:t>serverless</a:t>
                      </a:r>
                      <a:endParaRPr lang="es-E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X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Muy fácil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✔(</a:t>
                      </a:r>
                      <a:r>
                        <a:rPr lang="es-ES" dirty="0" err="1" smtClean="0"/>
                        <a:t>premium</a:t>
                      </a:r>
                      <a:r>
                        <a:rPr lang="es-ES" dirty="0" smtClean="0"/>
                        <a:t>)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Ancho de banda y tiempo de uso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3322164"/>
                  </a:ext>
                </a:extLst>
              </a:tr>
              <a:tr h="670571">
                <a:tc>
                  <a:txBody>
                    <a:bodyPr/>
                    <a:lstStyle/>
                    <a:p>
                      <a:r>
                        <a:rPr lang="es-ES" dirty="0" smtClean="0"/>
                        <a:t>260mb.net</a:t>
                      </a:r>
                      <a:endParaRPr lang="es-E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ilimitado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ilimitado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 smtClean="0"/>
                        <a:t>Sitios estáticos, no soporta</a:t>
                      </a:r>
                      <a:r>
                        <a:rPr lang="es-ES" sz="1400" baseline="0" dirty="0" smtClean="0"/>
                        <a:t> </a:t>
                      </a:r>
                      <a:r>
                        <a:rPr lang="es-ES" sz="1400" baseline="0" dirty="0" err="1" smtClean="0"/>
                        <a:t>frameworks</a:t>
                      </a:r>
                      <a:endParaRPr lang="es-E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 err="1" smtClean="0"/>
                        <a:t>MySQL</a:t>
                      </a:r>
                      <a:r>
                        <a:rPr lang="es-ES" sz="1600" dirty="0" smtClean="0"/>
                        <a:t> y PHP (externa)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Medio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✔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 smtClean="0"/>
                        <a:t>Publicidad y</a:t>
                      </a:r>
                      <a:r>
                        <a:rPr lang="es-ES" sz="1200" baseline="0" dirty="0" smtClean="0"/>
                        <a:t> espacio de almacenamiento</a:t>
                      </a:r>
                      <a:endParaRPr lang="es-E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✔(muy limitante)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765441"/>
                  </a:ext>
                </a:extLst>
              </a:tr>
              <a:tr h="1022900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WordPress</a:t>
                      </a:r>
                      <a:endParaRPr lang="es-E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1GB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ilimitado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PHP, compatibilidad con </a:t>
                      </a:r>
                      <a:r>
                        <a:rPr kumimoji="0" lang="es-E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frameworks</a:t>
                      </a:r>
                      <a:r>
                        <a:rPr kumimoji="0" lang="es-E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via</a:t>
                      </a:r>
                      <a:r>
                        <a:rPr kumimoji="0" lang="es-E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plugins</a:t>
                      </a:r>
                      <a:endParaRPr kumimoji="0" lang="es-E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MySQL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Fácil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✔(pago)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Publicidad y espacio de almacenamiento y personalización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✔(puede</a:t>
                      </a:r>
                      <a:r>
                        <a:rPr lang="es-ES" baseline="0" dirty="0" smtClean="0"/>
                        <a:t> ser complejo de gestionar</a:t>
                      </a:r>
                      <a:r>
                        <a:rPr lang="es-ES" dirty="0" smtClean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08676"/>
                  </a:ext>
                </a:extLst>
              </a:tr>
              <a:tr h="1110773">
                <a:tc>
                  <a:txBody>
                    <a:bodyPr/>
                    <a:lstStyle/>
                    <a:p>
                      <a:r>
                        <a:rPr lang="es-ES" sz="1600" dirty="0" err="1" smtClean="0"/>
                        <a:t>FreeHosting</a:t>
                      </a:r>
                      <a:endParaRPr lang="es-ES" sz="1600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10GB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ilimitado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Frameworks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precompilados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 smtClean="0"/>
                        <a:t>MySQL</a:t>
                      </a:r>
                      <a:r>
                        <a:rPr lang="es-ES" dirty="0" smtClean="0"/>
                        <a:t> y PHP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Muy Difícil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✔(pago)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Publicidad y espacio de almacenamiento y ancho de banda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✔(muy limitante)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991230"/>
                  </a:ext>
                </a:extLst>
              </a:tr>
              <a:tr h="958391">
                <a:tc>
                  <a:txBody>
                    <a:bodyPr/>
                    <a:lstStyle/>
                    <a:p>
                      <a:r>
                        <a:rPr lang="es-ES" dirty="0" smtClean="0"/>
                        <a:t>BYET Internet </a:t>
                      </a:r>
                      <a:r>
                        <a:rPr lang="es-ES" dirty="0" err="1" smtClean="0"/>
                        <a:t>Services</a:t>
                      </a:r>
                      <a:endParaRPr lang="es-E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1GB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5GB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Sitios estáticos, no soporta </a:t>
                      </a:r>
                      <a:r>
                        <a:rPr kumimoji="0" lang="es-ES" sz="1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frameworks</a:t>
                      </a:r>
                      <a:endParaRPr kumimoji="0" lang="es-ES" sz="1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 err="1" smtClean="0"/>
                        <a:t>MySQL</a:t>
                      </a:r>
                      <a:r>
                        <a:rPr lang="es-ES" sz="1600" dirty="0" smtClean="0"/>
                        <a:t> y PHP (externa)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Difícil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✔</a:t>
                      </a:r>
                      <a:endParaRPr lang="es-E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Publicidad y espacio de almacenamiento</a:t>
                      </a:r>
                      <a:r>
                        <a:rPr kumimoji="0" lang="es-E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s-E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 ancho de banda</a:t>
                      </a:r>
                      <a:endParaRPr kumimoji="0" lang="es-E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smtClean="0"/>
                        <a:t>✔(muy limitante)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410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7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Beneficios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1733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89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Desventajas</a:t>
            </a:r>
            <a:endParaRPr lang="es-ES" dirty="0"/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2305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456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Recomendación</a:t>
            </a:r>
            <a:endParaRPr lang="es-ES" dirty="0"/>
          </a:p>
        </p:txBody>
      </p:sp>
      <p:pic>
        <p:nvPicPr>
          <p:cNvPr id="8" name="Marcador de contenido 7" descr="Monitor Your Netlify Sites With Datadog | Datado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856824"/>
            <a:ext cx="6172200" cy="3134827"/>
          </a:xfrm>
        </p:spPr>
      </p:pic>
      <p:sp>
        <p:nvSpPr>
          <p:cNvPr id="6" name="Marcador de texto 5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Usaría </a:t>
            </a:r>
            <a:r>
              <a:rPr lang="es-ES" dirty="0" err="1"/>
              <a:t>Netlify</a:t>
            </a:r>
            <a:r>
              <a:rPr lang="es-ES" dirty="0"/>
              <a:t> por su facilidad de uso, buena documentación y herramientas modernas de desarrollo</a:t>
            </a:r>
          </a:p>
        </p:txBody>
      </p:sp>
    </p:spTree>
    <p:extLst>
      <p:ext uri="{BB962C8B-B14F-4D97-AF65-F5344CB8AC3E}">
        <p14:creationId xmlns:p14="http://schemas.microsoft.com/office/powerpoint/2010/main" val="304832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Webgrafía</a:t>
            </a:r>
            <a:endParaRPr lang="es-ES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s-ES" u="sng" dirty="0">
                <a:hlinkClick r:id="rId2"/>
              </a:rPr>
              <a:t>https://docs.gitlab.com/ee/user/project/pages/</a:t>
            </a:r>
            <a:endParaRPr lang="es-ES" dirty="0"/>
          </a:p>
          <a:p>
            <a:pPr lvl="0"/>
            <a:r>
              <a:rPr lang="es-ES" u="sng" dirty="0">
                <a:hlinkClick r:id="rId3"/>
              </a:rPr>
              <a:t>https://pages.github.com/</a:t>
            </a:r>
            <a:endParaRPr lang="es-ES" dirty="0"/>
          </a:p>
          <a:p>
            <a:pPr lvl="0"/>
            <a:r>
              <a:rPr lang="es-ES" u="sng" dirty="0">
                <a:hlinkClick r:id="rId4"/>
              </a:rPr>
              <a:t>https://www.netlify.com/</a:t>
            </a:r>
            <a:endParaRPr lang="es-ES" dirty="0"/>
          </a:p>
          <a:p>
            <a:pPr lvl="0"/>
            <a:r>
              <a:rPr lang="es-ES" u="sng" dirty="0">
                <a:hlinkClick r:id="rId5"/>
              </a:rPr>
              <a:t>https://260mb.net/</a:t>
            </a:r>
            <a:endParaRPr lang="es-ES" dirty="0"/>
          </a:p>
          <a:p>
            <a:pPr lvl="0"/>
            <a:r>
              <a:rPr lang="es-ES" u="sng" dirty="0">
                <a:hlinkClick r:id="rId6"/>
              </a:rPr>
              <a:t>https://byet.host/</a:t>
            </a:r>
            <a:endParaRPr lang="es-ES" dirty="0"/>
          </a:p>
          <a:p>
            <a:pPr lvl="0"/>
            <a:r>
              <a:rPr lang="es-ES" u="sng" dirty="0">
                <a:hlinkClick r:id="rId7"/>
              </a:rPr>
              <a:t>https://wordpress.com/es/</a:t>
            </a:r>
            <a:endParaRPr lang="es-ES" dirty="0"/>
          </a:p>
          <a:p>
            <a:pPr lvl="0"/>
            <a:r>
              <a:rPr lang="es-ES" u="sng" dirty="0">
                <a:hlinkClick r:id="rId8"/>
              </a:rPr>
              <a:t>https://www.freehosting.com/</a:t>
            </a:r>
            <a:endParaRPr lang="es-ES" dirty="0"/>
          </a:p>
          <a:p>
            <a:pPr lvl="0"/>
            <a:r>
              <a:rPr lang="es-ES" u="sng" dirty="0">
                <a:hlinkClick r:id="rId9"/>
              </a:rPr>
              <a:t>https://chatgpt.com</a:t>
            </a:r>
            <a:endParaRPr lang="es-ES" dirty="0"/>
          </a:p>
          <a:p>
            <a:pPr lvl="0"/>
            <a:r>
              <a:rPr lang="es-ES" u="sng" dirty="0">
                <a:hlinkClick r:id="rId10"/>
              </a:rPr>
              <a:t>https://www.redeszone.net/reportajes/listas/mejores-hosting-gratis/</a:t>
            </a:r>
            <a:endParaRPr lang="es-ES" dirty="0"/>
          </a:p>
          <a:p>
            <a:pPr lvl="0"/>
            <a:r>
              <a:rPr lang="es-ES" u="sng" dirty="0">
                <a:hlinkClick r:id="rId11"/>
              </a:rPr>
              <a:t>https://www.websiteplanet.com/es/blog/los-mejores-servicios-de-alojamiento-web-realmente-gratis/</a:t>
            </a:r>
            <a:endParaRPr lang="es-ES" dirty="0"/>
          </a:p>
          <a:p>
            <a:pPr lvl="0"/>
            <a:r>
              <a:rPr lang="es-ES" u="sng" dirty="0">
                <a:hlinkClick r:id="rId12"/>
              </a:rPr>
              <a:t>https://ed.team/blog/5-hostings-gratuitos-para-tu-web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56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186</TotalTime>
  <Words>789</Words>
  <Application>Microsoft Office PowerPoint</Application>
  <PresentationFormat>Panorámica</PresentationFormat>
  <Paragraphs>164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Estudio sobre Alojamiento Web Gratuito </vt:lpstr>
      <vt:lpstr>Páginas a comparar</vt:lpstr>
      <vt:lpstr>Presentación de PowerPoint</vt:lpstr>
      <vt:lpstr>Beneficios</vt:lpstr>
      <vt:lpstr>Desventajas</vt:lpstr>
      <vt:lpstr>Recomendación</vt:lpstr>
      <vt:lpstr>Webgrafía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Estudio sobre Alojamiento Web Gratuito </dc:title>
  <dc:creator>Sergio Saavedra Rodríguez</dc:creator>
  <cp:lastModifiedBy>Sergio Saavedra Rodríguez</cp:lastModifiedBy>
  <cp:revision>17</cp:revision>
  <dcterms:created xsi:type="dcterms:W3CDTF">2025-01-09T09:53:22Z</dcterms:created>
  <dcterms:modified xsi:type="dcterms:W3CDTF">2025-01-16T09:52:57Z</dcterms:modified>
</cp:coreProperties>
</file>