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9C7FF-BBAB-4419-A1C8-93E935CC5C2C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9632D62-5F13-4444-9317-5ECD77F2097F}">
      <dgm:prSet phldrT="[Texto]"/>
      <dgm:spPr/>
      <dgm:t>
        <a:bodyPr/>
        <a:lstStyle/>
        <a:p>
          <a:r>
            <a:rPr lang="es-ES" dirty="0" err="1" smtClean="0"/>
            <a:t>Gitlab</a:t>
          </a:r>
          <a:r>
            <a:rPr lang="es-ES" dirty="0" smtClean="0"/>
            <a:t> </a:t>
          </a:r>
          <a:r>
            <a:rPr lang="es-ES" dirty="0" err="1" smtClean="0"/>
            <a:t>pages</a:t>
          </a:r>
          <a:endParaRPr lang="es-ES" dirty="0"/>
        </a:p>
      </dgm:t>
    </dgm:pt>
    <dgm:pt modelId="{B7FC0525-AD5C-45E9-A2A4-C0D1B72F6339}" type="parTrans" cxnId="{375F3BB7-6299-49EF-914A-9302E0629630}">
      <dgm:prSet/>
      <dgm:spPr/>
      <dgm:t>
        <a:bodyPr/>
        <a:lstStyle/>
        <a:p>
          <a:endParaRPr lang="es-ES"/>
        </a:p>
      </dgm:t>
    </dgm:pt>
    <dgm:pt modelId="{6516AC26-5867-462B-A9FD-82D4167ED356}" type="sibTrans" cxnId="{375F3BB7-6299-49EF-914A-9302E0629630}">
      <dgm:prSet/>
      <dgm:spPr/>
      <dgm:t>
        <a:bodyPr/>
        <a:lstStyle/>
        <a:p>
          <a:endParaRPr lang="es-ES"/>
        </a:p>
      </dgm:t>
    </dgm:pt>
    <dgm:pt modelId="{1BA57277-5656-46B4-9A91-B659DBFA2D75}">
      <dgm:prSet phldrT="[Texto]"/>
      <dgm:spPr/>
      <dgm:t>
        <a:bodyPr/>
        <a:lstStyle/>
        <a:p>
          <a:r>
            <a:rPr lang="es-ES" dirty="0" err="1" smtClean="0"/>
            <a:t>FreeHosting</a:t>
          </a:r>
          <a:endParaRPr lang="es-ES" dirty="0"/>
        </a:p>
      </dgm:t>
    </dgm:pt>
    <dgm:pt modelId="{A3F0DBF5-93F8-40CD-812D-4705E632AEE5}" type="parTrans" cxnId="{DA8ACC42-2485-4B7D-A6F3-4F7297FC09E7}">
      <dgm:prSet/>
      <dgm:spPr/>
      <dgm:t>
        <a:bodyPr/>
        <a:lstStyle/>
        <a:p>
          <a:endParaRPr lang="es-ES"/>
        </a:p>
      </dgm:t>
    </dgm:pt>
    <dgm:pt modelId="{9ECB7302-89AF-4BD6-BCD5-40DBFD119828}" type="sibTrans" cxnId="{DA8ACC42-2485-4B7D-A6F3-4F7297FC09E7}">
      <dgm:prSet/>
      <dgm:spPr/>
      <dgm:t>
        <a:bodyPr/>
        <a:lstStyle/>
        <a:p>
          <a:endParaRPr lang="es-ES"/>
        </a:p>
      </dgm:t>
    </dgm:pt>
    <dgm:pt modelId="{AD89C2B7-4A5A-4B45-94C4-CD0D2F1C5150}">
      <dgm:prSet/>
      <dgm:spPr/>
      <dgm:t>
        <a:bodyPr/>
        <a:lstStyle/>
        <a:p>
          <a:r>
            <a:rPr lang="es-ES" dirty="0" err="1" smtClean="0"/>
            <a:t>Github</a:t>
          </a:r>
          <a:r>
            <a:rPr lang="es-ES" dirty="0" smtClean="0"/>
            <a:t> </a:t>
          </a:r>
          <a:r>
            <a:rPr lang="es-ES" dirty="0" err="1" smtClean="0"/>
            <a:t>pages</a:t>
          </a:r>
          <a:endParaRPr lang="es-ES" dirty="0"/>
        </a:p>
      </dgm:t>
    </dgm:pt>
    <dgm:pt modelId="{D0ACD640-5A1C-49C8-A74B-3DFDB77A841F}" type="parTrans" cxnId="{6EF7BA18-C156-4ED5-AB5F-01BFE1A64447}">
      <dgm:prSet/>
      <dgm:spPr/>
      <dgm:t>
        <a:bodyPr/>
        <a:lstStyle/>
        <a:p>
          <a:endParaRPr lang="es-ES"/>
        </a:p>
      </dgm:t>
    </dgm:pt>
    <dgm:pt modelId="{E6D3CD8C-CA0B-4513-A8A8-41C9A284CB3F}" type="sibTrans" cxnId="{6EF7BA18-C156-4ED5-AB5F-01BFE1A64447}">
      <dgm:prSet/>
      <dgm:spPr/>
      <dgm:t>
        <a:bodyPr/>
        <a:lstStyle/>
        <a:p>
          <a:endParaRPr lang="es-ES"/>
        </a:p>
      </dgm:t>
    </dgm:pt>
    <dgm:pt modelId="{72EDD60B-1E9E-4B25-9BC6-D83ED6F830F8}">
      <dgm:prSet/>
      <dgm:spPr/>
      <dgm:t>
        <a:bodyPr/>
        <a:lstStyle/>
        <a:p>
          <a:r>
            <a:rPr lang="es-ES" dirty="0" err="1" smtClean="0"/>
            <a:t>Netlify</a:t>
          </a:r>
          <a:endParaRPr lang="es-ES" dirty="0"/>
        </a:p>
      </dgm:t>
    </dgm:pt>
    <dgm:pt modelId="{DB685562-CF8E-45B2-AA52-2C89427FF270}" type="parTrans" cxnId="{CDCE36B8-13FD-4FE2-B656-2FFAD5485607}">
      <dgm:prSet/>
      <dgm:spPr/>
      <dgm:t>
        <a:bodyPr/>
        <a:lstStyle/>
        <a:p>
          <a:endParaRPr lang="es-ES"/>
        </a:p>
      </dgm:t>
    </dgm:pt>
    <dgm:pt modelId="{7B4D0DD8-7DFD-4D05-824F-DEEE781CB787}" type="sibTrans" cxnId="{CDCE36B8-13FD-4FE2-B656-2FFAD5485607}">
      <dgm:prSet/>
      <dgm:spPr/>
      <dgm:t>
        <a:bodyPr/>
        <a:lstStyle/>
        <a:p>
          <a:endParaRPr lang="es-ES"/>
        </a:p>
      </dgm:t>
    </dgm:pt>
    <dgm:pt modelId="{4EC18AE0-C98F-4C2D-8169-85B4A1EB9626}">
      <dgm:prSet/>
      <dgm:spPr/>
      <dgm:t>
        <a:bodyPr/>
        <a:lstStyle/>
        <a:p>
          <a:r>
            <a:rPr lang="es-ES" dirty="0" smtClean="0"/>
            <a:t>260mb.net</a:t>
          </a:r>
          <a:endParaRPr lang="es-ES" dirty="0"/>
        </a:p>
      </dgm:t>
    </dgm:pt>
    <dgm:pt modelId="{27BF40FF-AFDC-4CC8-BBD2-EAF4F7B1A4CA}" type="parTrans" cxnId="{01515267-0058-4F4C-BCB4-0A5C4B7AA01E}">
      <dgm:prSet/>
      <dgm:spPr/>
      <dgm:t>
        <a:bodyPr/>
        <a:lstStyle/>
        <a:p>
          <a:endParaRPr lang="es-ES"/>
        </a:p>
      </dgm:t>
    </dgm:pt>
    <dgm:pt modelId="{1CC07E1B-6745-419C-BAED-992F09DA506B}" type="sibTrans" cxnId="{01515267-0058-4F4C-BCB4-0A5C4B7AA01E}">
      <dgm:prSet/>
      <dgm:spPr/>
      <dgm:t>
        <a:bodyPr/>
        <a:lstStyle/>
        <a:p>
          <a:endParaRPr lang="es-ES"/>
        </a:p>
      </dgm:t>
    </dgm:pt>
    <dgm:pt modelId="{D32621EE-4520-44F3-BC0E-A4968D9420B3}">
      <dgm:prSet/>
      <dgm:spPr/>
      <dgm:t>
        <a:bodyPr/>
        <a:lstStyle/>
        <a:p>
          <a:r>
            <a:rPr lang="es-ES" dirty="0" err="1" smtClean="0"/>
            <a:t>WordPress</a:t>
          </a:r>
          <a:endParaRPr lang="es-ES" dirty="0"/>
        </a:p>
      </dgm:t>
    </dgm:pt>
    <dgm:pt modelId="{CAE57530-86DB-4FF9-888A-F2983F34536F}" type="parTrans" cxnId="{17851FBB-BB9D-4F5C-A96C-181E88322858}">
      <dgm:prSet/>
      <dgm:spPr/>
      <dgm:t>
        <a:bodyPr/>
        <a:lstStyle/>
        <a:p>
          <a:endParaRPr lang="es-ES"/>
        </a:p>
      </dgm:t>
    </dgm:pt>
    <dgm:pt modelId="{B5C9081B-7472-454F-AB5A-51D8BBE64AF9}" type="sibTrans" cxnId="{17851FBB-BB9D-4F5C-A96C-181E88322858}">
      <dgm:prSet/>
      <dgm:spPr/>
      <dgm:t>
        <a:bodyPr/>
        <a:lstStyle/>
        <a:p>
          <a:endParaRPr lang="es-ES"/>
        </a:p>
      </dgm:t>
    </dgm:pt>
    <dgm:pt modelId="{6FFD961C-E75C-4F75-B04C-E57938ECC77B}">
      <dgm:prSet/>
      <dgm:spPr/>
      <dgm:t>
        <a:bodyPr/>
        <a:lstStyle/>
        <a:p>
          <a:r>
            <a:rPr lang="es-ES" smtClean="0"/>
            <a:t>BYET Internet Services</a:t>
          </a:r>
          <a:endParaRPr lang="es-ES"/>
        </a:p>
      </dgm:t>
    </dgm:pt>
    <dgm:pt modelId="{643F5CFD-3EA2-4551-AFF9-CC636E22B38C}" type="parTrans" cxnId="{DEC3E908-3593-4D46-9189-16B80C3E1050}">
      <dgm:prSet/>
      <dgm:spPr/>
      <dgm:t>
        <a:bodyPr/>
        <a:lstStyle/>
        <a:p>
          <a:endParaRPr lang="es-ES"/>
        </a:p>
      </dgm:t>
    </dgm:pt>
    <dgm:pt modelId="{171E98AF-B5B3-4C92-A38D-3B965B541243}" type="sibTrans" cxnId="{DEC3E908-3593-4D46-9189-16B80C3E1050}">
      <dgm:prSet/>
      <dgm:spPr/>
      <dgm:t>
        <a:bodyPr/>
        <a:lstStyle/>
        <a:p>
          <a:endParaRPr lang="es-ES"/>
        </a:p>
      </dgm:t>
    </dgm:pt>
    <dgm:pt modelId="{0DB77B1A-B82B-4B40-9AAE-BD6CE99A2F69}" type="pres">
      <dgm:prSet presAssocID="{5D69C7FF-BBAB-4419-A1C8-93E935CC5C2C}" presName="diagram" presStyleCnt="0">
        <dgm:presLayoutVars>
          <dgm:dir/>
        </dgm:presLayoutVars>
      </dgm:prSet>
      <dgm:spPr/>
    </dgm:pt>
    <dgm:pt modelId="{D2A95F8A-C3F9-4E14-86F0-56F9C46CF6E5}" type="pres">
      <dgm:prSet presAssocID="{C9632D62-5F13-4444-9317-5ECD77F2097F}" presName="composite" presStyleCnt="0"/>
      <dgm:spPr/>
    </dgm:pt>
    <dgm:pt modelId="{F42DB087-E5D4-4BCC-A8EB-FCC6BE0BEB97}" type="pres">
      <dgm:prSet presAssocID="{C9632D62-5F13-4444-9317-5ECD77F2097F}" presName="Image" presStyleLbl="bgShp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7F01232B-5B38-4E27-9E6C-5DBF917D655A}" type="pres">
      <dgm:prSet presAssocID="{C9632D62-5F13-4444-9317-5ECD77F2097F}" presName="Parent" presStyleLbl="node0" presStyleIdx="0" presStyleCnt="7">
        <dgm:presLayoutVars>
          <dgm:bulletEnabled val="1"/>
        </dgm:presLayoutVars>
      </dgm:prSet>
      <dgm:spPr/>
    </dgm:pt>
    <dgm:pt modelId="{C07C19D8-6553-44B2-816D-76FAFC9EC871}" type="pres">
      <dgm:prSet presAssocID="{6516AC26-5867-462B-A9FD-82D4167ED356}" presName="sibTrans" presStyleCnt="0"/>
      <dgm:spPr/>
    </dgm:pt>
    <dgm:pt modelId="{832D4CF7-C6E2-444C-BD7F-A37EC597BB68}" type="pres">
      <dgm:prSet presAssocID="{AD89C2B7-4A5A-4B45-94C4-CD0D2F1C5150}" presName="composite" presStyleCnt="0"/>
      <dgm:spPr/>
    </dgm:pt>
    <dgm:pt modelId="{F9A43C87-BF94-49ED-AF93-1F02C9974325}" type="pres">
      <dgm:prSet presAssocID="{AD89C2B7-4A5A-4B45-94C4-CD0D2F1C5150}" presName="Image" presStyleLbl="bgShp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AC1CEAB8-0C15-4DB6-BC98-0577F80A1C9E}" type="pres">
      <dgm:prSet presAssocID="{AD89C2B7-4A5A-4B45-94C4-CD0D2F1C5150}" presName="Parent" presStyleLbl="node0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1C377C-E776-4824-BE01-3A790A67E19A}" type="pres">
      <dgm:prSet presAssocID="{E6D3CD8C-CA0B-4513-A8A8-41C9A284CB3F}" presName="sibTrans" presStyleCnt="0"/>
      <dgm:spPr/>
    </dgm:pt>
    <dgm:pt modelId="{F8EA4DAB-434F-46E9-9C1F-9AC7D932F298}" type="pres">
      <dgm:prSet presAssocID="{72EDD60B-1E9E-4B25-9BC6-D83ED6F830F8}" presName="composite" presStyleCnt="0"/>
      <dgm:spPr/>
    </dgm:pt>
    <dgm:pt modelId="{C8395700-14D0-441D-99C7-4B88EB6CDA39}" type="pres">
      <dgm:prSet presAssocID="{72EDD60B-1E9E-4B25-9BC6-D83ED6F830F8}" presName="Image" presStyleLbl="bgShp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6F703DA2-EB26-4B97-B2CB-D09F9FCB47FE}" type="pres">
      <dgm:prSet presAssocID="{72EDD60B-1E9E-4B25-9BC6-D83ED6F830F8}" presName="Parent" presStyleLbl="node0" presStyleIdx="2" presStyleCnt="7">
        <dgm:presLayoutVars>
          <dgm:bulletEnabled val="1"/>
        </dgm:presLayoutVars>
      </dgm:prSet>
      <dgm:spPr/>
    </dgm:pt>
    <dgm:pt modelId="{B19254AE-FA9F-4E0B-BF4F-1701CED4F6CE}" type="pres">
      <dgm:prSet presAssocID="{7B4D0DD8-7DFD-4D05-824F-DEEE781CB787}" presName="sibTrans" presStyleCnt="0"/>
      <dgm:spPr/>
    </dgm:pt>
    <dgm:pt modelId="{583B55DB-E5B6-4863-BA40-C124DF375156}" type="pres">
      <dgm:prSet presAssocID="{4EC18AE0-C98F-4C2D-8169-85B4A1EB9626}" presName="composite" presStyleCnt="0"/>
      <dgm:spPr/>
    </dgm:pt>
    <dgm:pt modelId="{812CB42B-7A17-4FC9-B80B-FAECB49DDE10}" type="pres">
      <dgm:prSet presAssocID="{4EC18AE0-C98F-4C2D-8169-85B4A1EB9626}" presName="Image" presStyleLbl="bgShp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5EE1A7F0-1C48-47FB-BDC2-D7AED732842D}" type="pres">
      <dgm:prSet presAssocID="{4EC18AE0-C98F-4C2D-8169-85B4A1EB9626}" presName="Parent" presStyleLbl="node0" presStyleIdx="3" presStyleCnt="7">
        <dgm:presLayoutVars>
          <dgm:bulletEnabled val="1"/>
        </dgm:presLayoutVars>
      </dgm:prSet>
      <dgm:spPr/>
    </dgm:pt>
    <dgm:pt modelId="{CE8BF580-8283-407E-B579-70DA74907887}" type="pres">
      <dgm:prSet presAssocID="{1CC07E1B-6745-419C-BAED-992F09DA506B}" presName="sibTrans" presStyleCnt="0"/>
      <dgm:spPr/>
    </dgm:pt>
    <dgm:pt modelId="{DFA05640-FFFF-4AA9-B64D-CBC8A5626AD7}" type="pres">
      <dgm:prSet presAssocID="{6FFD961C-E75C-4F75-B04C-E57938ECC77B}" presName="composite" presStyleCnt="0"/>
      <dgm:spPr/>
    </dgm:pt>
    <dgm:pt modelId="{51A7C3C3-9F76-47F4-899D-325730E06755}" type="pres">
      <dgm:prSet presAssocID="{6FFD961C-E75C-4F75-B04C-E57938ECC77B}" presName="Image" presStyleLbl="bgShp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49ECC97D-73B3-4FB2-8DBB-CED276350F60}" type="pres">
      <dgm:prSet presAssocID="{6FFD961C-E75C-4F75-B04C-E57938ECC77B}" presName="Parent" presStyleLbl="node0" presStyleIdx="4" presStyleCnt="7">
        <dgm:presLayoutVars>
          <dgm:bulletEnabled val="1"/>
        </dgm:presLayoutVars>
      </dgm:prSet>
      <dgm:spPr/>
    </dgm:pt>
    <dgm:pt modelId="{9E566FD4-F7C6-4D66-BD32-19BC78D413A2}" type="pres">
      <dgm:prSet presAssocID="{171E98AF-B5B3-4C92-A38D-3B965B541243}" presName="sibTrans" presStyleCnt="0"/>
      <dgm:spPr/>
    </dgm:pt>
    <dgm:pt modelId="{27291AAB-68EF-4C81-A53D-1DD7133E8687}" type="pres">
      <dgm:prSet presAssocID="{D32621EE-4520-44F3-BC0E-A4968D9420B3}" presName="composite" presStyleCnt="0"/>
      <dgm:spPr/>
    </dgm:pt>
    <dgm:pt modelId="{84F31E57-23A8-4056-8493-9B15CF8241BE}" type="pres">
      <dgm:prSet presAssocID="{D32621EE-4520-44F3-BC0E-A4968D9420B3}" presName="Image" presStyleLbl="bgShp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9DC587F1-844C-4955-A9DA-638190059D2D}" type="pres">
      <dgm:prSet presAssocID="{D32621EE-4520-44F3-BC0E-A4968D9420B3}" presName="Parent" presStyleLbl="node0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D5BCC3-F810-4843-8B56-B35D457B8CD7}" type="pres">
      <dgm:prSet presAssocID="{B5C9081B-7472-454F-AB5A-51D8BBE64AF9}" presName="sibTrans" presStyleCnt="0"/>
      <dgm:spPr/>
    </dgm:pt>
    <dgm:pt modelId="{F37D4C85-3CFA-4E71-A02B-8CBFCD503036}" type="pres">
      <dgm:prSet presAssocID="{1BA57277-5656-46B4-9A91-B659DBFA2D75}" presName="composite" presStyleCnt="0"/>
      <dgm:spPr/>
    </dgm:pt>
    <dgm:pt modelId="{EA1E838F-7280-46FE-B4CE-EF5B7B984584}" type="pres">
      <dgm:prSet presAssocID="{1BA57277-5656-46B4-9A91-B659DBFA2D75}" presName="Image" presStyleLbl="bgShp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E969DBAD-7564-4B4E-9AA5-8E2E965DE94F}" type="pres">
      <dgm:prSet presAssocID="{1BA57277-5656-46B4-9A91-B659DBFA2D75}" presName="Parent" presStyleLbl="node0" presStyleIdx="6" presStyleCnt="7">
        <dgm:presLayoutVars>
          <dgm:bulletEnabled val="1"/>
        </dgm:presLayoutVars>
      </dgm:prSet>
      <dgm:spPr/>
    </dgm:pt>
  </dgm:ptLst>
  <dgm:cxnLst>
    <dgm:cxn modelId="{F7BA7C56-A4E3-4C39-B5A3-F9F0E6E53F63}" type="presOf" srcId="{D32621EE-4520-44F3-BC0E-A4968D9420B3}" destId="{9DC587F1-844C-4955-A9DA-638190059D2D}" srcOrd="0" destOrd="0" presId="urn:microsoft.com/office/officeart/2008/layout/BendingPictureCaption"/>
    <dgm:cxn modelId="{6EF7BA18-C156-4ED5-AB5F-01BFE1A64447}" srcId="{5D69C7FF-BBAB-4419-A1C8-93E935CC5C2C}" destId="{AD89C2B7-4A5A-4B45-94C4-CD0D2F1C5150}" srcOrd="1" destOrd="0" parTransId="{D0ACD640-5A1C-49C8-A74B-3DFDB77A841F}" sibTransId="{E6D3CD8C-CA0B-4513-A8A8-41C9A284CB3F}"/>
    <dgm:cxn modelId="{948C4DB3-A8DB-470C-8FCD-6AE95E1ACB57}" type="presOf" srcId="{72EDD60B-1E9E-4B25-9BC6-D83ED6F830F8}" destId="{6F703DA2-EB26-4B97-B2CB-D09F9FCB47FE}" srcOrd="0" destOrd="0" presId="urn:microsoft.com/office/officeart/2008/layout/BendingPictureCaption"/>
    <dgm:cxn modelId="{CDCE36B8-13FD-4FE2-B656-2FFAD5485607}" srcId="{5D69C7FF-BBAB-4419-A1C8-93E935CC5C2C}" destId="{72EDD60B-1E9E-4B25-9BC6-D83ED6F830F8}" srcOrd="2" destOrd="0" parTransId="{DB685562-CF8E-45B2-AA52-2C89427FF270}" sibTransId="{7B4D0DD8-7DFD-4D05-824F-DEEE781CB787}"/>
    <dgm:cxn modelId="{ED81871E-110E-40D2-9194-190E9CDFA1C7}" type="presOf" srcId="{1BA57277-5656-46B4-9A91-B659DBFA2D75}" destId="{E969DBAD-7564-4B4E-9AA5-8E2E965DE94F}" srcOrd="0" destOrd="0" presId="urn:microsoft.com/office/officeart/2008/layout/BendingPictureCaption"/>
    <dgm:cxn modelId="{F488B759-301C-4909-8E5F-A4CBF1A5A570}" type="presOf" srcId="{4EC18AE0-C98F-4C2D-8169-85B4A1EB9626}" destId="{5EE1A7F0-1C48-47FB-BDC2-D7AED732842D}" srcOrd="0" destOrd="0" presId="urn:microsoft.com/office/officeart/2008/layout/BendingPictureCaption"/>
    <dgm:cxn modelId="{315A16CD-BFDA-4ED4-A1E8-C335C2425BE1}" type="presOf" srcId="{6FFD961C-E75C-4F75-B04C-E57938ECC77B}" destId="{49ECC97D-73B3-4FB2-8DBB-CED276350F60}" srcOrd="0" destOrd="0" presId="urn:microsoft.com/office/officeart/2008/layout/BendingPictureCaption"/>
    <dgm:cxn modelId="{17851FBB-BB9D-4F5C-A96C-181E88322858}" srcId="{5D69C7FF-BBAB-4419-A1C8-93E935CC5C2C}" destId="{D32621EE-4520-44F3-BC0E-A4968D9420B3}" srcOrd="5" destOrd="0" parTransId="{CAE57530-86DB-4FF9-888A-F2983F34536F}" sibTransId="{B5C9081B-7472-454F-AB5A-51D8BBE64AF9}"/>
    <dgm:cxn modelId="{F9881291-1007-4503-B74E-BFA11A4D22BC}" type="presOf" srcId="{AD89C2B7-4A5A-4B45-94C4-CD0D2F1C5150}" destId="{AC1CEAB8-0C15-4DB6-BC98-0577F80A1C9E}" srcOrd="0" destOrd="0" presId="urn:microsoft.com/office/officeart/2008/layout/BendingPictureCaption"/>
    <dgm:cxn modelId="{71E69271-C7A1-4B78-A603-F52426384343}" type="presOf" srcId="{C9632D62-5F13-4444-9317-5ECD77F2097F}" destId="{7F01232B-5B38-4E27-9E6C-5DBF917D655A}" srcOrd="0" destOrd="0" presId="urn:microsoft.com/office/officeart/2008/layout/BendingPictureCaption"/>
    <dgm:cxn modelId="{9AF883A6-3CCA-48DF-829B-5A9FEDC6413F}" type="presOf" srcId="{5D69C7FF-BBAB-4419-A1C8-93E935CC5C2C}" destId="{0DB77B1A-B82B-4B40-9AAE-BD6CE99A2F69}" srcOrd="0" destOrd="0" presId="urn:microsoft.com/office/officeart/2008/layout/BendingPictureCaption"/>
    <dgm:cxn modelId="{375F3BB7-6299-49EF-914A-9302E0629630}" srcId="{5D69C7FF-BBAB-4419-A1C8-93E935CC5C2C}" destId="{C9632D62-5F13-4444-9317-5ECD77F2097F}" srcOrd="0" destOrd="0" parTransId="{B7FC0525-AD5C-45E9-A2A4-C0D1B72F6339}" sibTransId="{6516AC26-5867-462B-A9FD-82D4167ED356}"/>
    <dgm:cxn modelId="{DEC3E908-3593-4D46-9189-16B80C3E1050}" srcId="{5D69C7FF-BBAB-4419-A1C8-93E935CC5C2C}" destId="{6FFD961C-E75C-4F75-B04C-E57938ECC77B}" srcOrd="4" destOrd="0" parTransId="{643F5CFD-3EA2-4551-AFF9-CC636E22B38C}" sibTransId="{171E98AF-B5B3-4C92-A38D-3B965B541243}"/>
    <dgm:cxn modelId="{DA8ACC42-2485-4B7D-A6F3-4F7297FC09E7}" srcId="{5D69C7FF-BBAB-4419-A1C8-93E935CC5C2C}" destId="{1BA57277-5656-46B4-9A91-B659DBFA2D75}" srcOrd="6" destOrd="0" parTransId="{A3F0DBF5-93F8-40CD-812D-4705E632AEE5}" sibTransId="{9ECB7302-89AF-4BD6-BCD5-40DBFD119828}"/>
    <dgm:cxn modelId="{01515267-0058-4F4C-BCB4-0A5C4B7AA01E}" srcId="{5D69C7FF-BBAB-4419-A1C8-93E935CC5C2C}" destId="{4EC18AE0-C98F-4C2D-8169-85B4A1EB9626}" srcOrd="3" destOrd="0" parTransId="{27BF40FF-AFDC-4CC8-BBD2-EAF4F7B1A4CA}" sibTransId="{1CC07E1B-6745-419C-BAED-992F09DA506B}"/>
    <dgm:cxn modelId="{772BE23F-2904-4F87-B319-A78F2ADFA39E}" type="presParOf" srcId="{0DB77B1A-B82B-4B40-9AAE-BD6CE99A2F69}" destId="{D2A95F8A-C3F9-4E14-86F0-56F9C46CF6E5}" srcOrd="0" destOrd="0" presId="urn:microsoft.com/office/officeart/2008/layout/BendingPictureCaption"/>
    <dgm:cxn modelId="{E919BA56-2CE6-426B-8359-CB9444F31FA8}" type="presParOf" srcId="{D2A95F8A-C3F9-4E14-86F0-56F9C46CF6E5}" destId="{F42DB087-E5D4-4BCC-A8EB-FCC6BE0BEB97}" srcOrd="0" destOrd="0" presId="urn:microsoft.com/office/officeart/2008/layout/BendingPictureCaption"/>
    <dgm:cxn modelId="{1BDC0614-DCF4-43FE-B3CD-0B1DF990C2D2}" type="presParOf" srcId="{D2A95F8A-C3F9-4E14-86F0-56F9C46CF6E5}" destId="{7F01232B-5B38-4E27-9E6C-5DBF917D655A}" srcOrd="1" destOrd="0" presId="urn:microsoft.com/office/officeart/2008/layout/BendingPictureCaption"/>
    <dgm:cxn modelId="{B599CF21-782D-4058-AD20-48807251AB35}" type="presParOf" srcId="{0DB77B1A-B82B-4B40-9AAE-BD6CE99A2F69}" destId="{C07C19D8-6553-44B2-816D-76FAFC9EC871}" srcOrd="1" destOrd="0" presId="urn:microsoft.com/office/officeart/2008/layout/BendingPictureCaption"/>
    <dgm:cxn modelId="{53110330-0B16-4C95-9ED6-1940AC1CC1FC}" type="presParOf" srcId="{0DB77B1A-B82B-4B40-9AAE-BD6CE99A2F69}" destId="{832D4CF7-C6E2-444C-BD7F-A37EC597BB68}" srcOrd="2" destOrd="0" presId="urn:microsoft.com/office/officeart/2008/layout/BendingPictureCaption"/>
    <dgm:cxn modelId="{8E2304C7-CE73-4E14-A390-E228DA21BC8C}" type="presParOf" srcId="{832D4CF7-C6E2-444C-BD7F-A37EC597BB68}" destId="{F9A43C87-BF94-49ED-AF93-1F02C9974325}" srcOrd="0" destOrd="0" presId="urn:microsoft.com/office/officeart/2008/layout/BendingPictureCaption"/>
    <dgm:cxn modelId="{42A055A8-D146-41E3-9EAA-4E8F30728F45}" type="presParOf" srcId="{832D4CF7-C6E2-444C-BD7F-A37EC597BB68}" destId="{AC1CEAB8-0C15-4DB6-BC98-0577F80A1C9E}" srcOrd="1" destOrd="0" presId="urn:microsoft.com/office/officeart/2008/layout/BendingPictureCaption"/>
    <dgm:cxn modelId="{9A443E78-304A-4D9B-8B1D-66188D350A6F}" type="presParOf" srcId="{0DB77B1A-B82B-4B40-9AAE-BD6CE99A2F69}" destId="{E91C377C-E776-4824-BE01-3A790A67E19A}" srcOrd="3" destOrd="0" presId="urn:microsoft.com/office/officeart/2008/layout/BendingPictureCaption"/>
    <dgm:cxn modelId="{402CC76F-2892-4F49-ABA0-A2158CC963DE}" type="presParOf" srcId="{0DB77B1A-B82B-4B40-9AAE-BD6CE99A2F69}" destId="{F8EA4DAB-434F-46E9-9C1F-9AC7D932F298}" srcOrd="4" destOrd="0" presId="urn:microsoft.com/office/officeart/2008/layout/BendingPictureCaption"/>
    <dgm:cxn modelId="{2D4FFE37-2DF5-4A33-965A-1621E4F19D6A}" type="presParOf" srcId="{F8EA4DAB-434F-46E9-9C1F-9AC7D932F298}" destId="{C8395700-14D0-441D-99C7-4B88EB6CDA39}" srcOrd="0" destOrd="0" presId="urn:microsoft.com/office/officeart/2008/layout/BendingPictureCaption"/>
    <dgm:cxn modelId="{AC21266F-96F6-474C-A0DF-05E65F62EA76}" type="presParOf" srcId="{F8EA4DAB-434F-46E9-9C1F-9AC7D932F298}" destId="{6F703DA2-EB26-4B97-B2CB-D09F9FCB47FE}" srcOrd="1" destOrd="0" presId="urn:microsoft.com/office/officeart/2008/layout/BendingPictureCaption"/>
    <dgm:cxn modelId="{D7A397D3-EE31-4297-AC9B-EC1E6AD3DEDD}" type="presParOf" srcId="{0DB77B1A-B82B-4B40-9AAE-BD6CE99A2F69}" destId="{B19254AE-FA9F-4E0B-BF4F-1701CED4F6CE}" srcOrd="5" destOrd="0" presId="urn:microsoft.com/office/officeart/2008/layout/BendingPictureCaption"/>
    <dgm:cxn modelId="{79DBDC14-976A-4292-B6A0-D6B578C6A267}" type="presParOf" srcId="{0DB77B1A-B82B-4B40-9AAE-BD6CE99A2F69}" destId="{583B55DB-E5B6-4863-BA40-C124DF375156}" srcOrd="6" destOrd="0" presId="urn:microsoft.com/office/officeart/2008/layout/BendingPictureCaption"/>
    <dgm:cxn modelId="{B6CCB130-AEBB-42F0-A6D5-9B1CF9EDD01A}" type="presParOf" srcId="{583B55DB-E5B6-4863-BA40-C124DF375156}" destId="{812CB42B-7A17-4FC9-B80B-FAECB49DDE10}" srcOrd="0" destOrd="0" presId="urn:microsoft.com/office/officeart/2008/layout/BendingPictureCaption"/>
    <dgm:cxn modelId="{6A94BEBD-97E9-4E52-A11D-A2DC4F7781C6}" type="presParOf" srcId="{583B55DB-E5B6-4863-BA40-C124DF375156}" destId="{5EE1A7F0-1C48-47FB-BDC2-D7AED732842D}" srcOrd="1" destOrd="0" presId="urn:microsoft.com/office/officeart/2008/layout/BendingPictureCaption"/>
    <dgm:cxn modelId="{BE164AEF-7B1E-4AA6-866F-7AF12483670D}" type="presParOf" srcId="{0DB77B1A-B82B-4B40-9AAE-BD6CE99A2F69}" destId="{CE8BF580-8283-407E-B579-70DA74907887}" srcOrd="7" destOrd="0" presId="urn:microsoft.com/office/officeart/2008/layout/BendingPictureCaption"/>
    <dgm:cxn modelId="{A2D7D80F-45FC-475A-ACEE-9435C04D14CF}" type="presParOf" srcId="{0DB77B1A-B82B-4B40-9AAE-BD6CE99A2F69}" destId="{DFA05640-FFFF-4AA9-B64D-CBC8A5626AD7}" srcOrd="8" destOrd="0" presId="urn:microsoft.com/office/officeart/2008/layout/BendingPictureCaption"/>
    <dgm:cxn modelId="{330AC6B9-837B-4BFD-A88D-817F569F021F}" type="presParOf" srcId="{DFA05640-FFFF-4AA9-B64D-CBC8A5626AD7}" destId="{51A7C3C3-9F76-47F4-899D-325730E06755}" srcOrd="0" destOrd="0" presId="urn:microsoft.com/office/officeart/2008/layout/BendingPictureCaption"/>
    <dgm:cxn modelId="{A8C40EEF-2A46-46C9-8F48-E164680326C3}" type="presParOf" srcId="{DFA05640-FFFF-4AA9-B64D-CBC8A5626AD7}" destId="{49ECC97D-73B3-4FB2-8DBB-CED276350F60}" srcOrd="1" destOrd="0" presId="urn:microsoft.com/office/officeart/2008/layout/BendingPictureCaption"/>
    <dgm:cxn modelId="{744597F7-A358-4B87-BE58-38D40B134719}" type="presParOf" srcId="{0DB77B1A-B82B-4B40-9AAE-BD6CE99A2F69}" destId="{9E566FD4-F7C6-4D66-BD32-19BC78D413A2}" srcOrd="9" destOrd="0" presId="urn:microsoft.com/office/officeart/2008/layout/BendingPictureCaption"/>
    <dgm:cxn modelId="{FCCB078B-9E77-44FD-BB67-E0289991A360}" type="presParOf" srcId="{0DB77B1A-B82B-4B40-9AAE-BD6CE99A2F69}" destId="{27291AAB-68EF-4C81-A53D-1DD7133E8687}" srcOrd="10" destOrd="0" presId="urn:microsoft.com/office/officeart/2008/layout/BendingPictureCaption"/>
    <dgm:cxn modelId="{B4ADE13C-D19C-4F65-86F5-8E021D86A285}" type="presParOf" srcId="{27291AAB-68EF-4C81-A53D-1DD7133E8687}" destId="{84F31E57-23A8-4056-8493-9B15CF8241BE}" srcOrd="0" destOrd="0" presId="urn:microsoft.com/office/officeart/2008/layout/BendingPictureCaption"/>
    <dgm:cxn modelId="{3212C2F6-3345-44FE-9F95-DD1D5FFD09B7}" type="presParOf" srcId="{27291AAB-68EF-4C81-A53D-1DD7133E8687}" destId="{9DC587F1-844C-4955-A9DA-638190059D2D}" srcOrd="1" destOrd="0" presId="urn:microsoft.com/office/officeart/2008/layout/BendingPictureCaption"/>
    <dgm:cxn modelId="{B8020B49-46F8-4113-A933-CCC0558260B9}" type="presParOf" srcId="{0DB77B1A-B82B-4B40-9AAE-BD6CE99A2F69}" destId="{D2D5BCC3-F810-4843-8B56-B35D457B8CD7}" srcOrd="11" destOrd="0" presId="urn:microsoft.com/office/officeart/2008/layout/BendingPictureCaption"/>
    <dgm:cxn modelId="{E0F21122-4C24-4068-B56F-57BBAC5123D9}" type="presParOf" srcId="{0DB77B1A-B82B-4B40-9AAE-BD6CE99A2F69}" destId="{F37D4C85-3CFA-4E71-A02B-8CBFCD503036}" srcOrd="12" destOrd="0" presId="urn:microsoft.com/office/officeart/2008/layout/BendingPictureCaption"/>
    <dgm:cxn modelId="{EABD2FA7-77F0-4ECE-B0B4-76583C70F62B}" type="presParOf" srcId="{F37D4C85-3CFA-4E71-A02B-8CBFCD503036}" destId="{EA1E838F-7280-46FE-B4CE-EF5B7B984584}" srcOrd="0" destOrd="0" presId="urn:microsoft.com/office/officeart/2008/layout/BendingPictureCaption"/>
    <dgm:cxn modelId="{8BDC378A-C450-469E-A209-9DF7979B0EFD}" type="presParOf" srcId="{F37D4C85-3CFA-4E71-A02B-8CBFCD503036}" destId="{E969DBAD-7564-4B4E-9AA5-8E2E965DE94F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DB087-E5D4-4BCC-A8EB-FCC6BE0BEB97}">
      <dsp:nvSpPr>
        <dsp:cNvPr id="0" name=""/>
        <dsp:cNvSpPr/>
      </dsp:nvSpPr>
      <dsp:spPr>
        <a:xfrm>
          <a:off x="4560" y="298943"/>
          <a:ext cx="2168935" cy="160283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1232B-5B38-4E27-9E6C-5DBF917D655A}">
      <dsp:nvSpPr>
        <dsp:cNvPr id="0" name=""/>
        <dsp:cNvSpPr/>
      </dsp:nvSpPr>
      <dsp:spPr>
        <a:xfrm>
          <a:off x="442962" y="1611154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err="1" smtClean="0"/>
            <a:t>Gitlab</a:t>
          </a:r>
          <a:r>
            <a:rPr lang="es-ES" sz="1500" kern="1200" dirty="0" smtClean="0"/>
            <a:t> </a:t>
          </a:r>
          <a:r>
            <a:rPr lang="es-ES" sz="1500" kern="1200" dirty="0" err="1" smtClean="0"/>
            <a:t>pages</a:t>
          </a:r>
          <a:endParaRPr lang="es-ES" sz="1500" kern="1200" dirty="0"/>
        </a:p>
      </dsp:txBody>
      <dsp:txXfrm>
        <a:off x="442962" y="1611154"/>
        <a:ext cx="1868975" cy="449146"/>
      </dsp:txXfrm>
    </dsp:sp>
    <dsp:sp modelId="{F9A43C87-BF94-49ED-AF93-1F02C9974325}">
      <dsp:nvSpPr>
        <dsp:cNvPr id="0" name=""/>
        <dsp:cNvSpPr/>
      </dsp:nvSpPr>
      <dsp:spPr>
        <a:xfrm>
          <a:off x="2737594" y="298943"/>
          <a:ext cx="2168935" cy="160283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CEAB8-0C15-4DB6-BC98-0577F80A1C9E}">
      <dsp:nvSpPr>
        <dsp:cNvPr id="0" name=""/>
        <dsp:cNvSpPr/>
      </dsp:nvSpPr>
      <dsp:spPr>
        <a:xfrm>
          <a:off x="3175996" y="1611154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err="1" smtClean="0"/>
            <a:t>Github</a:t>
          </a:r>
          <a:r>
            <a:rPr lang="es-ES" sz="1500" kern="1200" dirty="0" smtClean="0"/>
            <a:t> </a:t>
          </a:r>
          <a:r>
            <a:rPr lang="es-ES" sz="1500" kern="1200" dirty="0" err="1" smtClean="0"/>
            <a:t>pages</a:t>
          </a:r>
          <a:endParaRPr lang="es-ES" sz="1500" kern="1200" dirty="0"/>
        </a:p>
      </dsp:txBody>
      <dsp:txXfrm>
        <a:off x="3175996" y="1611154"/>
        <a:ext cx="1868975" cy="449146"/>
      </dsp:txXfrm>
    </dsp:sp>
    <dsp:sp modelId="{C8395700-14D0-441D-99C7-4B88EB6CDA39}">
      <dsp:nvSpPr>
        <dsp:cNvPr id="0" name=""/>
        <dsp:cNvSpPr/>
      </dsp:nvSpPr>
      <dsp:spPr>
        <a:xfrm>
          <a:off x="5470627" y="298943"/>
          <a:ext cx="2168935" cy="1602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03DA2-EB26-4B97-B2CB-D09F9FCB47FE}">
      <dsp:nvSpPr>
        <dsp:cNvPr id="0" name=""/>
        <dsp:cNvSpPr/>
      </dsp:nvSpPr>
      <dsp:spPr>
        <a:xfrm>
          <a:off x="5909029" y="1611154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err="1" smtClean="0"/>
            <a:t>Netlify</a:t>
          </a:r>
          <a:endParaRPr lang="es-ES" sz="1500" kern="1200" dirty="0"/>
        </a:p>
      </dsp:txBody>
      <dsp:txXfrm>
        <a:off x="5909029" y="1611154"/>
        <a:ext cx="1868975" cy="449146"/>
      </dsp:txXfrm>
    </dsp:sp>
    <dsp:sp modelId="{812CB42B-7A17-4FC9-B80B-FAECB49DDE10}">
      <dsp:nvSpPr>
        <dsp:cNvPr id="0" name=""/>
        <dsp:cNvSpPr/>
      </dsp:nvSpPr>
      <dsp:spPr>
        <a:xfrm>
          <a:off x="8203661" y="298943"/>
          <a:ext cx="2168935" cy="160283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1A7F0-1C48-47FB-BDC2-D7AED732842D}">
      <dsp:nvSpPr>
        <dsp:cNvPr id="0" name=""/>
        <dsp:cNvSpPr/>
      </dsp:nvSpPr>
      <dsp:spPr>
        <a:xfrm>
          <a:off x="8642063" y="1611154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smtClean="0"/>
            <a:t>260mb.net</a:t>
          </a:r>
          <a:endParaRPr lang="es-ES" sz="1500" kern="1200" dirty="0"/>
        </a:p>
      </dsp:txBody>
      <dsp:txXfrm>
        <a:off x="8642063" y="1611154"/>
        <a:ext cx="1868975" cy="449146"/>
      </dsp:txXfrm>
    </dsp:sp>
    <dsp:sp modelId="{51A7C3C3-9F76-47F4-899D-325730E06755}">
      <dsp:nvSpPr>
        <dsp:cNvPr id="0" name=""/>
        <dsp:cNvSpPr/>
      </dsp:nvSpPr>
      <dsp:spPr>
        <a:xfrm>
          <a:off x="1371077" y="2291037"/>
          <a:ext cx="2168935" cy="1602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CC97D-73B3-4FB2-8DBB-CED276350F60}">
      <dsp:nvSpPr>
        <dsp:cNvPr id="0" name=""/>
        <dsp:cNvSpPr/>
      </dsp:nvSpPr>
      <dsp:spPr>
        <a:xfrm>
          <a:off x="1809479" y="3603248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smtClean="0"/>
            <a:t>BYET Internet Services</a:t>
          </a:r>
          <a:endParaRPr lang="es-ES" sz="1500" kern="1200"/>
        </a:p>
      </dsp:txBody>
      <dsp:txXfrm>
        <a:off x="1809479" y="3603248"/>
        <a:ext cx="1868975" cy="449146"/>
      </dsp:txXfrm>
    </dsp:sp>
    <dsp:sp modelId="{84F31E57-23A8-4056-8493-9B15CF8241BE}">
      <dsp:nvSpPr>
        <dsp:cNvPr id="0" name=""/>
        <dsp:cNvSpPr/>
      </dsp:nvSpPr>
      <dsp:spPr>
        <a:xfrm>
          <a:off x="4104111" y="2291037"/>
          <a:ext cx="2168935" cy="160283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87F1-844C-4955-A9DA-638190059D2D}">
      <dsp:nvSpPr>
        <dsp:cNvPr id="0" name=""/>
        <dsp:cNvSpPr/>
      </dsp:nvSpPr>
      <dsp:spPr>
        <a:xfrm>
          <a:off x="4542512" y="3603248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err="1" smtClean="0"/>
            <a:t>WordPress</a:t>
          </a:r>
          <a:endParaRPr lang="es-ES" sz="1500" kern="1200" dirty="0"/>
        </a:p>
      </dsp:txBody>
      <dsp:txXfrm>
        <a:off x="4542512" y="3603248"/>
        <a:ext cx="1868975" cy="449146"/>
      </dsp:txXfrm>
    </dsp:sp>
    <dsp:sp modelId="{EA1E838F-7280-46FE-B4CE-EF5B7B984584}">
      <dsp:nvSpPr>
        <dsp:cNvPr id="0" name=""/>
        <dsp:cNvSpPr/>
      </dsp:nvSpPr>
      <dsp:spPr>
        <a:xfrm>
          <a:off x="6837144" y="2291037"/>
          <a:ext cx="2168935" cy="16028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9DBAD-7564-4B4E-9AA5-8E2E965DE94F}">
      <dsp:nvSpPr>
        <dsp:cNvPr id="0" name=""/>
        <dsp:cNvSpPr/>
      </dsp:nvSpPr>
      <dsp:spPr>
        <a:xfrm>
          <a:off x="7275546" y="3603248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err="1" smtClean="0"/>
            <a:t>FreeHosting</a:t>
          </a:r>
          <a:endParaRPr lang="es-ES" sz="1500" kern="1200" dirty="0"/>
        </a:p>
      </dsp:txBody>
      <dsp:txXfrm>
        <a:off x="7275546" y="3603248"/>
        <a:ext cx="1868975" cy="449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1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78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97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03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1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1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3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63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85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49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F660-4120-4BB0-8AD6-276FBF50D55A}" type="datetimeFigureOut">
              <a:rPr lang="es-ES" smtClean="0"/>
              <a:t>09/01/2025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4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Estudio sobre Alojamiento Web Gratuito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Sergio Saavedra Rodríguez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16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Páginas a comparar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184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5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088816"/>
              </p:ext>
            </p:extLst>
          </p:nvPr>
        </p:nvGraphicFramePr>
        <p:xfrm>
          <a:off x="-2" y="0"/>
          <a:ext cx="12192003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9835">
                  <a:extLst>
                    <a:ext uri="{9D8B030D-6E8A-4147-A177-3AD203B41FA5}">
                      <a16:colId xmlns:a16="http://schemas.microsoft.com/office/drawing/2014/main" val="3570066172"/>
                    </a:ext>
                  </a:extLst>
                </a:gridCol>
                <a:gridCol w="1778923">
                  <a:extLst>
                    <a:ext uri="{9D8B030D-6E8A-4147-A177-3AD203B41FA5}">
                      <a16:colId xmlns:a16="http://schemas.microsoft.com/office/drawing/2014/main" val="3573697685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837637786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3596888826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4063812443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783754198"/>
                    </a:ext>
                  </a:extLst>
                </a:gridCol>
                <a:gridCol w="1521229">
                  <a:extLst>
                    <a:ext uri="{9D8B030D-6E8A-4147-A177-3AD203B41FA5}">
                      <a16:colId xmlns:a16="http://schemas.microsoft.com/office/drawing/2014/main" val="4135078805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val="2796088120"/>
                    </a:ext>
                  </a:extLst>
                </a:gridCol>
                <a:gridCol w="1601586">
                  <a:extLst>
                    <a:ext uri="{9D8B030D-6E8A-4147-A177-3AD203B41FA5}">
                      <a16:colId xmlns:a16="http://schemas.microsoft.com/office/drawing/2014/main" val="3021215142"/>
                    </a:ext>
                  </a:extLst>
                </a:gridCol>
              </a:tblGrid>
              <a:tr h="97878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Espacio</a:t>
                      </a:r>
                      <a:r>
                        <a:rPr lang="es-ES" baseline="0" dirty="0" smtClean="0"/>
                        <a:t> de almacenamiento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Ancho</a:t>
                      </a:r>
                      <a:r>
                        <a:rPr lang="es-ES" baseline="0" dirty="0" smtClean="0"/>
                        <a:t> de banda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Compatibilidad con lenguajes y </a:t>
                      </a:r>
                      <a:r>
                        <a:rPr lang="es-E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Capacidades del servidor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Facilidad de uso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Dominio personalizado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Publicidad</a:t>
                      </a:r>
                      <a:r>
                        <a:rPr lang="es-ES" baseline="0" dirty="0" smtClean="0"/>
                        <a:t> o limitaciones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410"/>
                  </a:ext>
                </a:extLst>
              </a:tr>
              <a:tr h="759731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GitLab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pages</a:t>
                      </a:r>
                      <a:endParaRPr lang="es-E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34233"/>
                  </a:ext>
                </a:extLst>
              </a:tr>
              <a:tr h="863108">
                <a:tc>
                  <a:txBody>
                    <a:bodyPr/>
                    <a:lstStyle/>
                    <a:p>
                      <a:r>
                        <a:rPr lang="es-ES" dirty="0" smtClean="0"/>
                        <a:t>GitHub </a:t>
                      </a:r>
                      <a:r>
                        <a:rPr lang="es-ES" dirty="0" err="1" smtClean="0"/>
                        <a:t>pages</a:t>
                      </a:r>
                      <a:endParaRPr lang="es-E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82545"/>
                  </a:ext>
                </a:extLst>
              </a:tr>
              <a:tr h="872008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Netlify</a:t>
                      </a:r>
                      <a:endParaRPr lang="es-E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22164"/>
                  </a:ext>
                </a:extLst>
              </a:tr>
              <a:tr h="898700">
                <a:tc>
                  <a:txBody>
                    <a:bodyPr/>
                    <a:lstStyle/>
                    <a:p>
                      <a:r>
                        <a:rPr lang="es-ES" dirty="0" smtClean="0"/>
                        <a:t>260mb.net</a:t>
                      </a:r>
                      <a:endParaRPr lang="es-E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65441"/>
                  </a:ext>
                </a:extLst>
              </a:tr>
              <a:tr h="1201234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WordPress</a:t>
                      </a:r>
                      <a:endParaRPr lang="es-E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08676"/>
                  </a:ext>
                </a:extLst>
              </a:tr>
              <a:tr h="1284436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FreeHosting</a:t>
                      </a:r>
                      <a:endParaRPr lang="es-E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991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70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52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Estudio sobre Alojamiento Web Gratuito </vt:lpstr>
      <vt:lpstr>Páginas a comparar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sobre Alojamiento Web Gratuito </dc:title>
  <dc:creator>Sergio Saavedra Rodríguez</dc:creator>
  <cp:lastModifiedBy>Sergio Saavedra Rodríguez</cp:lastModifiedBy>
  <cp:revision>4</cp:revision>
  <dcterms:created xsi:type="dcterms:W3CDTF">2025-01-09T09:53:22Z</dcterms:created>
  <dcterms:modified xsi:type="dcterms:W3CDTF">2025-01-09T10:52:41Z</dcterms:modified>
</cp:coreProperties>
</file>