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5581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9C7FF-BBAB-4419-A1C8-93E935CC5C2C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9632D62-5F13-4444-9317-5ECD77F2097F}">
      <dgm:prSet phldrT="[Texto]"/>
      <dgm:spPr/>
      <dgm:t>
        <a:bodyPr/>
        <a:lstStyle/>
        <a:p>
          <a:r>
            <a:rPr lang="es-ES" dirty="0" err="1"/>
            <a:t>Gitlab</a:t>
          </a:r>
          <a:r>
            <a:rPr lang="es-ES" dirty="0"/>
            <a:t> </a:t>
          </a:r>
          <a:r>
            <a:rPr lang="es-ES" dirty="0" err="1"/>
            <a:t>pages</a:t>
          </a:r>
          <a:endParaRPr lang="es-ES" dirty="0"/>
        </a:p>
      </dgm:t>
    </dgm:pt>
    <dgm:pt modelId="{B7FC0525-AD5C-45E9-A2A4-C0D1B72F6339}" type="parTrans" cxnId="{375F3BB7-6299-49EF-914A-9302E0629630}">
      <dgm:prSet/>
      <dgm:spPr/>
      <dgm:t>
        <a:bodyPr/>
        <a:lstStyle/>
        <a:p>
          <a:endParaRPr lang="es-ES"/>
        </a:p>
      </dgm:t>
    </dgm:pt>
    <dgm:pt modelId="{6516AC26-5867-462B-A9FD-82D4167ED356}" type="sibTrans" cxnId="{375F3BB7-6299-49EF-914A-9302E0629630}">
      <dgm:prSet/>
      <dgm:spPr/>
      <dgm:t>
        <a:bodyPr/>
        <a:lstStyle/>
        <a:p>
          <a:endParaRPr lang="es-ES"/>
        </a:p>
      </dgm:t>
    </dgm:pt>
    <dgm:pt modelId="{1BA57277-5656-46B4-9A91-B659DBFA2D75}">
      <dgm:prSet phldrT="[Texto]"/>
      <dgm:spPr/>
      <dgm:t>
        <a:bodyPr/>
        <a:lstStyle/>
        <a:p>
          <a:r>
            <a:rPr lang="es-ES" dirty="0" err="1"/>
            <a:t>FreeHosting</a:t>
          </a:r>
          <a:endParaRPr lang="es-ES" dirty="0"/>
        </a:p>
      </dgm:t>
    </dgm:pt>
    <dgm:pt modelId="{A3F0DBF5-93F8-40CD-812D-4705E632AEE5}" type="parTrans" cxnId="{DA8ACC42-2485-4B7D-A6F3-4F7297FC09E7}">
      <dgm:prSet/>
      <dgm:spPr/>
      <dgm:t>
        <a:bodyPr/>
        <a:lstStyle/>
        <a:p>
          <a:endParaRPr lang="es-ES"/>
        </a:p>
      </dgm:t>
    </dgm:pt>
    <dgm:pt modelId="{9ECB7302-89AF-4BD6-BCD5-40DBFD119828}" type="sibTrans" cxnId="{DA8ACC42-2485-4B7D-A6F3-4F7297FC09E7}">
      <dgm:prSet/>
      <dgm:spPr/>
      <dgm:t>
        <a:bodyPr/>
        <a:lstStyle/>
        <a:p>
          <a:endParaRPr lang="es-ES"/>
        </a:p>
      </dgm:t>
    </dgm:pt>
    <dgm:pt modelId="{AD89C2B7-4A5A-4B45-94C4-CD0D2F1C5150}">
      <dgm:prSet/>
      <dgm:spPr/>
      <dgm:t>
        <a:bodyPr/>
        <a:lstStyle/>
        <a:p>
          <a:r>
            <a:rPr lang="es-ES" dirty="0" err="1"/>
            <a:t>Github</a:t>
          </a:r>
          <a:r>
            <a:rPr lang="es-ES" dirty="0"/>
            <a:t> </a:t>
          </a:r>
          <a:r>
            <a:rPr lang="es-ES" dirty="0" err="1"/>
            <a:t>pages</a:t>
          </a:r>
          <a:endParaRPr lang="es-ES" dirty="0"/>
        </a:p>
      </dgm:t>
    </dgm:pt>
    <dgm:pt modelId="{D0ACD640-5A1C-49C8-A74B-3DFDB77A841F}" type="parTrans" cxnId="{6EF7BA18-C156-4ED5-AB5F-01BFE1A64447}">
      <dgm:prSet/>
      <dgm:spPr/>
      <dgm:t>
        <a:bodyPr/>
        <a:lstStyle/>
        <a:p>
          <a:endParaRPr lang="es-ES"/>
        </a:p>
      </dgm:t>
    </dgm:pt>
    <dgm:pt modelId="{E6D3CD8C-CA0B-4513-A8A8-41C9A284CB3F}" type="sibTrans" cxnId="{6EF7BA18-C156-4ED5-AB5F-01BFE1A64447}">
      <dgm:prSet/>
      <dgm:spPr/>
      <dgm:t>
        <a:bodyPr/>
        <a:lstStyle/>
        <a:p>
          <a:endParaRPr lang="es-ES"/>
        </a:p>
      </dgm:t>
    </dgm:pt>
    <dgm:pt modelId="{72EDD60B-1E9E-4B25-9BC6-D83ED6F830F8}">
      <dgm:prSet/>
      <dgm:spPr/>
      <dgm:t>
        <a:bodyPr/>
        <a:lstStyle/>
        <a:p>
          <a:r>
            <a:rPr lang="es-ES" dirty="0" err="1"/>
            <a:t>Netlify</a:t>
          </a:r>
          <a:endParaRPr lang="es-ES" dirty="0"/>
        </a:p>
      </dgm:t>
    </dgm:pt>
    <dgm:pt modelId="{DB685562-CF8E-45B2-AA52-2C89427FF270}" type="parTrans" cxnId="{CDCE36B8-13FD-4FE2-B656-2FFAD5485607}">
      <dgm:prSet/>
      <dgm:spPr/>
      <dgm:t>
        <a:bodyPr/>
        <a:lstStyle/>
        <a:p>
          <a:endParaRPr lang="es-ES"/>
        </a:p>
      </dgm:t>
    </dgm:pt>
    <dgm:pt modelId="{7B4D0DD8-7DFD-4D05-824F-DEEE781CB787}" type="sibTrans" cxnId="{CDCE36B8-13FD-4FE2-B656-2FFAD5485607}">
      <dgm:prSet/>
      <dgm:spPr/>
      <dgm:t>
        <a:bodyPr/>
        <a:lstStyle/>
        <a:p>
          <a:endParaRPr lang="es-ES"/>
        </a:p>
      </dgm:t>
    </dgm:pt>
    <dgm:pt modelId="{4EC18AE0-C98F-4C2D-8169-85B4A1EB9626}">
      <dgm:prSet/>
      <dgm:spPr/>
      <dgm:t>
        <a:bodyPr/>
        <a:lstStyle/>
        <a:p>
          <a:r>
            <a:rPr lang="es-ES" dirty="0"/>
            <a:t>260mb.net</a:t>
          </a:r>
        </a:p>
      </dgm:t>
    </dgm:pt>
    <dgm:pt modelId="{27BF40FF-AFDC-4CC8-BBD2-EAF4F7B1A4CA}" type="parTrans" cxnId="{01515267-0058-4F4C-BCB4-0A5C4B7AA01E}">
      <dgm:prSet/>
      <dgm:spPr/>
      <dgm:t>
        <a:bodyPr/>
        <a:lstStyle/>
        <a:p>
          <a:endParaRPr lang="es-ES"/>
        </a:p>
      </dgm:t>
    </dgm:pt>
    <dgm:pt modelId="{1CC07E1B-6745-419C-BAED-992F09DA506B}" type="sibTrans" cxnId="{01515267-0058-4F4C-BCB4-0A5C4B7AA01E}">
      <dgm:prSet/>
      <dgm:spPr/>
      <dgm:t>
        <a:bodyPr/>
        <a:lstStyle/>
        <a:p>
          <a:endParaRPr lang="es-ES"/>
        </a:p>
      </dgm:t>
    </dgm:pt>
    <dgm:pt modelId="{D32621EE-4520-44F3-BC0E-A4968D9420B3}">
      <dgm:prSet/>
      <dgm:spPr/>
      <dgm:t>
        <a:bodyPr/>
        <a:lstStyle/>
        <a:p>
          <a:r>
            <a:rPr lang="es-ES" dirty="0" err="1"/>
            <a:t>WordPress</a:t>
          </a:r>
          <a:endParaRPr lang="es-ES" dirty="0"/>
        </a:p>
      </dgm:t>
    </dgm:pt>
    <dgm:pt modelId="{CAE57530-86DB-4FF9-888A-F2983F34536F}" type="parTrans" cxnId="{17851FBB-BB9D-4F5C-A96C-181E88322858}">
      <dgm:prSet/>
      <dgm:spPr/>
      <dgm:t>
        <a:bodyPr/>
        <a:lstStyle/>
        <a:p>
          <a:endParaRPr lang="es-ES"/>
        </a:p>
      </dgm:t>
    </dgm:pt>
    <dgm:pt modelId="{B5C9081B-7472-454F-AB5A-51D8BBE64AF9}" type="sibTrans" cxnId="{17851FBB-BB9D-4F5C-A96C-181E88322858}">
      <dgm:prSet/>
      <dgm:spPr/>
      <dgm:t>
        <a:bodyPr/>
        <a:lstStyle/>
        <a:p>
          <a:endParaRPr lang="es-ES"/>
        </a:p>
      </dgm:t>
    </dgm:pt>
    <dgm:pt modelId="{6FFD961C-E75C-4F75-B04C-E57938ECC77B}">
      <dgm:prSet/>
      <dgm:spPr/>
      <dgm:t>
        <a:bodyPr/>
        <a:lstStyle/>
        <a:p>
          <a:r>
            <a:rPr lang="es-ES"/>
            <a:t>BYET Internet Services</a:t>
          </a:r>
        </a:p>
      </dgm:t>
    </dgm:pt>
    <dgm:pt modelId="{643F5CFD-3EA2-4551-AFF9-CC636E22B38C}" type="parTrans" cxnId="{DEC3E908-3593-4D46-9189-16B80C3E1050}">
      <dgm:prSet/>
      <dgm:spPr/>
      <dgm:t>
        <a:bodyPr/>
        <a:lstStyle/>
        <a:p>
          <a:endParaRPr lang="es-ES"/>
        </a:p>
      </dgm:t>
    </dgm:pt>
    <dgm:pt modelId="{171E98AF-B5B3-4C92-A38D-3B965B541243}" type="sibTrans" cxnId="{DEC3E908-3593-4D46-9189-16B80C3E1050}">
      <dgm:prSet/>
      <dgm:spPr/>
      <dgm:t>
        <a:bodyPr/>
        <a:lstStyle/>
        <a:p>
          <a:endParaRPr lang="es-ES"/>
        </a:p>
      </dgm:t>
    </dgm:pt>
    <dgm:pt modelId="{0DB77B1A-B82B-4B40-9AAE-BD6CE99A2F69}" type="pres">
      <dgm:prSet presAssocID="{5D69C7FF-BBAB-4419-A1C8-93E935CC5C2C}" presName="diagram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D2A95F8A-C3F9-4E14-86F0-56F9C46CF6E5}" type="pres">
      <dgm:prSet presAssocID="{C9632D62-5F13-4444-9317-5ECD77F2097F}" presName="composite" presStyleCnt="0"/>
      <dgm:spPr/>
    </dgm:pt>
    <dgm:pt modelId="{F42DB087-E5D4-4BCC-A8EB-FCC6BE0BEB97}" type="pres">
      <dgm:prSet presAssocID="{C9632D62-5F13-4444-9317-5ECD77F2097F}" presName="Image" presStyleLbl="bgShp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7F01232B-5B38-4E27-9E6C-5DBF917D655A}" type="pres">
      <dgm:prSet presAssocID="{C9632D62-5F13-4444-9317-5ECD77F2097F}" presName="Parent" presStyleLbl="node0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7C19D8-6553-44B2-816D-76FAFC9EC871}" type="pres">
      <dgm:prSet presAssocID="{6516AC26-5867-462B-A9FD-82D4167ED356}" presName="sibTrans" presStyleCnt="0"/>
      <dgm:spPr/>
    </dgm:pt>
    <dgm:pt modelId="{832D4CF7-C6E2-444C-BD7F-A37EC597BB68}" type="pres">
      <dgm:prSet presAssocID="{AD89C2B7-4A5A-4B45-94C4-CD0D2F1C5150}" presName="composite" presStyleCnt="0"/>
      <dgm:spPr/>
    </dgm:pt>
    <dgm:pt modelId="{F9A43C87-BF94-49ED-AF93-1F02C9974325}" type="pres">
      <dgm:prSet presAssocID="{AD89C2B7-4A5A-4B45-94C4-CD0D2F1C5150}" presName="Image" presStyleLbl="bgShp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AC1CEAB8-0C15-4DB6-BC98-0577F80A1C9E}" type="pres">
      <dgm:prSet presAssocID="{AD89C2B7-4A5A-4B45-94C4-CD0D2F1C5150}" presName="Parent" presStyleLbl="node0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1C377C-E776-4824-BE01-3A790A67E19A}" type="pres">
      <dgm:prSet presAssocID="{E6D3CD8C-CA0B-4513-A8A8-41C9A284CB3F}" presName="sibTrans" presStyleCnt="0"/>
      <dgm:spPr/>
    </dgm:pt>
    <dgm:pt modelId="{F8EA4DAB-434F-46E9-9C1F-9AC7D932F298}" type="pres">
      <dgm:prSet presAssocID="{72EDD60B-1E9E-4B25-9BC6-D83ED6F830F8}" presName="composite" presStyleCnt="0"/>
      <dgm:spPr/>
    </dgm:pt>
    <dgm:pt modelId="{C8395700-14D0-441D-99C7-4B88EB6CDA39}" type="pres">
      <dgm:prSet presAssocID="{72EDD60B-1E9E-4B25-9BC6-D83ED6F830F8}" presName="Image" presStyleLbl="bgShp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6F703DA2-EB26-4B97-B2CB-D09F9FCB47FE}" type="pres">
      <dgm:prSet presAssocID="{72EDD60B-1E9E-4B25-9BC6-D83ED6F830F8}" presName="Parent" presStyleLbl="node0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9254AE-FA9F-4E0B-BF4F-1701CED4F6CE}" type="pres">
      <dgm:prSet presAssocID="{7B4D0DD8-7DFD-4D05-824F-DEEE781CB787}" presName="sibTrans" presStyleCnt="0"/>
      <dgm:spPr/>
    </dgm:pt>
    <dgm:pt modelId="{583B55DB-E5B6-4863-BA40-C124DF375156}" type="pres">
      <dgm:prSet presAssocID="{4EC18AE0-C98F-4C2D-8169-85B4A1EB9626}" presName="composite" presStyleCnt="0"/>
      <dgm:spPr/>
    </dgm:pt>
    <dgm:pt modelId="{812CB42B-7A17-4FC9-B80B-FAECB49DDE10}" type="pres">
      <dgm:prSet presAssocID="{4EC18AE0-C98F-4C2D-8169-85B4A1EB9626}" presName="Image" presStyleLbl="bgShp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5EE1A7F0-1C48-47FB-BDC2-D7AED732842D}" type="pres">
      <dgm:prSet presAssocID="{4EC18AE0-C98F-4C2D-8169-85B4A1EB9626}" presName="Parent" presStyleLbl="node0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8BF580-8283-407E-B579-70DA74907887}" type="pres">
      <dgm:prSet presAssocID="{1CC07E1B-6745-419C-BAED-992F09DA506B}" presName="sibTrans" presStyleCnt="0"/>
      <dgm:spPr/>
    </dgm:pt>
    <dgm:pt modelId="{DFA05640-FFFF-4AA9-B64D-CBC8A5626AD7}" type="pres">
      <dgm:prSet presAssocID="{6FFD961C-E75C-4F75-B04C-E57938ECC77B}" presName="composite" presStyleCnt="0"/>
      <dgm:spPr/>
    </dgm:pt>
    <dgm:pt modelId="{51A7C3C3-9F76-47F4-899D-325730E06755}" type="pres">
      <dgm:prSet presAssocID="{6FFD961C-E75C-4F75-B04C-E57938ECC77B}" presName="Image" presStyleLbl="bgShp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49ECC97D-73B3-4FB2-8DBB-CED276350F60}" type="pres">
      <dgm:prSet presAssocID="{6FFD961C-E75C-4F75-B04C-E57938ECC77B}" presName="Parent" presStyleLbl="node0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566FD4-F7C6-4D66-BD32-19BC78D413A2}" type="pres">
      <dgm:prSet presAssocID="{171E98AF-B5B3-4C92-A38D-3B965B541243}" presName="sibTrans" presStyleCnt="0"/>
      <dgm:spPr/>
    </dgm:pt>
    <dgm:pt modelId="{27291AAB-68EF-4C81-A53D-1DD7133E8687}" type="pres">
      <dgm:prSet presAssocID="{D32621EE-4520-44F3-BC0E-A4968D9420B3}" presName="composite" presStyleCnt="0"/>
      <dgm:spPr/>
    </dgm:pt>
    <dgm:pt modelId="{84F31E57-23A8-4056-8493-9B15CF8241BE}" type="pres">
      <dgm:prSet presAssocID="{D32621EE-4520-44F3-BC0E-A4968D9420B3}" presName="Image" presStyleLbl="bgShp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9DC587F1-844C-4955-A9DA-638190059D2D}" type="pres">
      <dgm:prSet presAssocID="{D32621EE-4520-44F3-BC0E-A4968D9420B3}" presName="Parent" presStyleLbl="node0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D5BCC3-F810-4843-8B56-B35D457B8CD7}" type="pres">
      <dgm:prSet presAssocID="{B5C9081B-7472-454F-AB5A-51D8BBE64AF9}" presName="sibTrans" presStyleCnt="0"/>
      <dgm:spPr/>
    </dgm:pt>
    <dgm:pt modelId="{F37D4C85-3CFA-4E71-A02B-8CBFCD503036}" type="pres">
      <dgm:prSet presAssocID="{1BA57277-5656-46B4-9A91-B659DBFA2D75}" presName="composite" presStyleCnt="0"/>
      <dgm:spPr/>
    </dgm:pt>
    <dgm:pt modelId="{EA1E838F-7280-46FE-B4CE-EF5B7B984584}" type="pres">
      <dgm:prSet presAssocID="{1BA57277-5656-46B4-9A91-B659DBFA2D75}" presName="Image" presStyleLbl="bgShp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E969DBAD-7564-4B4E-9AA5-8E2E965DE94F}" type="pres">
      <dgm:prSet presAssocID="{1BA57277-5656-46B4-9A91-B659DBFA2D75}" presName="Parent" presStyleLbl="node0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7851FBB-BB9D-4F5C-A96C-181E88322858}" srcId="{5D69C7FF-BBAB-4419-A1C8-93E935CC5C2C}" destId="{D32621EE-4520-44F3-BC0E-A4968D9420B3}" srcOrd="5" destOrd="0" parTransId="{CAE57530-86DB-4FF9-888A-F2983F34536F}" sibTransId="{B5C9081B-7472-454F-AB5A-51D8BBE64AF9}"/>
    <dgm:cxn modelId="{315A16CD-BFDA-4ED4-A1E8-C335C2425BE1}" type="presOf" srcId="{6FFD961C-E75C-4F75-B04C-E57938ECC77B}" destId="{49ECC97D-73B3-4FB2-8DBB-CED276350F60}" srcOrd="0" destOrd="0" presId="urn:microsoft.com/office/officeart/2008/layout/BendingPictureCaption"/>
    <dgm:cxn modelId="{948C4DB3-A8DB-470C-8FCD-6AE95E1ACB57}" type="presOf" srcId="{72EDD60B-1E9E-4B25-9BC6-D83ED6F830F8}" destId="{6F703DA2-EB26-4B97-B2CB-D09F9FCB47FE}" srcOrd="0" destOrd="0" presId="urn:microsoft.com/office/officeart/2008/layout/BendingPictureCaption"/>
    <dgm:cxn modelId="{375F3BB7-6299-49EF-914A-9302E0629630}" srcId="{5D69C7FF-BBAB-4419-A1C8-93E935CC5C2C}" destId="{C9632D62-5F13-4444-9317-5ECD77F2097F}" srcOrd="0" destOrd="0" parTransId="{B7FC0525-AD5C-45E9-A2A4-C0D1B72F6339}" sibTransId="{6516AC26-5867-462B-A9FD-82D4167ED356}"/>
    <dgm:cxn modelId="{9AF883A6-3CCA-48DF-829B-5A9FEDC6413F}" type="presOf" srcId="{5D69C7FF-BBAB-4419-A1C8-93E935CC5C2C}" destId="{0DB77B1A-B82B-4B40-9AAE-BD6CE99A2F69}" srcOrd="0" destOrd="0" presId="urn:microsoft.com/office/officeart/2008/layout/BendingPictureCaption"/>
    <dgm:cxn modelId="{DEC3E908-3593-4D46-9189-16B80C3E1050}" srcId="{5D69C7FF-BBAB-4419-A1C8-93E935CC5C2C}" destId="{6FFD961C-E75C-4F75-B04C-E57938ECC77B}" srcOrd="4" destOrd="0" parTransId="{643F5CFD-3EA2-4551-AFF9-CC636E22B38C}" sibTransId="{171E98AF-B5B3-4C92-A38D-3B965B541243}"/>
    <dgm:cxn modelId="{71E69271-C7A1-4B78-A603-F52426384343}" type="presOf" srcId="{C9632D62-5F13-4444-9317-5ECD77F2097F}" destId="{7F01232B-5B38-4E27-9E6C-5DBF917D655A}" srcOrd="0" destOrd="0" presId="urn:microsoft.com/office/officeart/2008/layout/BendingPictureCaption"/>
    <dgm:cxn modelId="{ED81871E-110E-40D2-9194-190E9CDFA1C7}" type="presOf" srcId="{1BA57277-5656-46B4-9A91-B659DBFA2D75}" destId="{E969DBAD-7564-4B4E-9AA5-8E2E965DE94F}" srcOrd="0" destOrd="0" presId="urn:microsoft.com/office/officeart/2008/layout/BendingPictureCaption"/>
    <dgm:cxn modelId="{DA8ACC42-2485-4B7D-A6F3-4F7297FC09E7}" srcId="{5D69C7FF-BBAB-4419-A1C8-93E935CC5C2C}" destId="{1BA57277-5656-46B4-9A91-B659DBFA2D75}" srcOrd="6" destOrd="0" parTransId="{A3F0DBF5-93F8-40CD-812D-4705E632AEE5}" sibTransId="{9ECB7302-89AF-4BD6-BCD5-40DBFD119828}"/>
    <dgm:cxn modelId="{6EF7BA18-C156-4ED5-AB5F-01BFE1A64447}" srcId="{5D69C7FF-BBAB-4419-A1C8-93E935CC5C2C}" destId="{AD89C2B7-4A5A-4B45-94C4-CD0D2F1C5150}" srcOrd="1" destOrd="0" parTransId="{D0ACD640-5A1C-49C8-A74B-3DFDB77A841F}" sibTransId="{E6D3CD8C-CA0B-4513-A8A8-41C9A284CB3F}"/>
    <dgm:cxn modelId="{F7BA7C56-A4E3-4C39-B5A3-F9F0E6E53F63}" type="presOf" srcId="{D32621EE-4520-44F3-BC0E-A4968D9420B3}" destId="{9DC587F1-844C-4955-A9DA-638190059D2D}" srcOrd="0" destOrd="0" presId="urn:microsoft.com/office/officeart/2008/layout/BendingPictureCaption"/>
    <dgm:cxn modelId="{CDCE36B8-13FD-4FE2-B656-2FFAD5485607}" srcId="{5D69C7FF-BBAB-4419-A1C8-93E935CC5C2C}" destId="{72EDD60B-1E9E-4B25-9BC6-D83ED6F830F8}" srcOrd="2" destOrd="0" parTransId="{DB685562-CF8E-45B2-AA52-2C89427FF270}" sibTransId="{7B4D0DD8-7DFD-4D05-824F-DEEE781CB787}"/>
    <dgm:cxn modelId="{F488B759-301C-4909-8E5F-A4CBF1A5A570}" type="presOf" srcId="{4EC18AE0-C98F-4C2D-8169-85B4A1EB9626}" destId="{5EE1A7F0-1C48-47FB-BDC2-D7AED732842D}" srcOrd="0" destOrd="0" presId="urn:microsoft.com/office/officeart/2008/layout/BendingPictureCaption"/>
    <dgm:cxn modelId="{F9881291-1007-4503-B74E-BFA11A4D22BC}" type="presOf" srcId="{AD89C2B7-4A5A-4B45-94C4-CD0D2F1C5150}" destId="{AC1CEAB8-0C15-4DB6-BC98-0577F80A1C9E}" srcOrd="0" destOrd="0" presId="urn:microsoft.com/office/officeart/2008/layout/BendingPictureCaption"/>
    <dgm:cxn modelId="{01515267-0058-4F4C-BCB4-0A5C4B7AA01E}" srcId="{5D69C7FF-BBAB-4419-A1C8-93E935CC5C2C}" destId="{4EC18AE0-C98F-4C2D-8169-85B4A1EB9626}" srcOrd="3" destOrd="0" parTransId="{27BF40FF-AFDC-4CC8-BBD2-EAF4F7B1A4CA}" sibTransId="{1CC07E1B-6745-419C-BAED-992F09DA506B}"/>
    <dgm:cxn modelId="{772BE23F-2904-4F87-B319-A78F2ADFA39E}" type="presParOf" srcId="{0DB77B1A-B82B-4B40-9AAE-BD6CE99A2F69}" destId="{D2A95F8A-C3F9-4E14-86F0-56F9C46CF6E5}" srcOrd="0" destOrd="0" presId="urn:microsoft.com/office/officeart/2008/layout/BendingPictureCaption"/>
    <dgm:cxn modelId="{E919BA56-2CE6-426B-8359-CB9444F31FA8}" type="presParOf" srcId="{D2A95F8A-C3F9-4E14-86F0-56F9C46CF6E5}" destId="{F42DB087-E5D4-4BCC-A8EB-FCC6BE0BEB97}" srcOrd="0" destOrd="0" presId="urn:microsoft.com/office/officeart/2008/layout/BendingPictureCaption"/>
    <dgm:cxn modelId="{1BDC0614-DCF4-43FE-B3CD-0B1DF990C2D2}" type="presParOf" srcId="{D2A95F8A-C3F9-4E14-86F0-56F9C46CF6E5}" destId="{7F01232B-5B38-4E27-9E6C-5DBF917D655A}" srcOrd="1" destOrd="0" presId="urn:microsoft.com/office/officeart/2008/layout/BendingPictureCaption"/>
    <dgm:cxn modelId="{B599CF21-782D-4058-AD20-48807251AB35}" type="presParOf" srcId="{0DB77B1A-B82B-4B40-9AAE-BD6CE99A2F69}" destId="{C07C19D8-6553-44B2-816D-76FAFC9EC871}" srcOrd="1" destOrd="0" presId="urn:microsoft.com/office/officeart/2008/layout/BendingPictureCaption"/>
    <dgm:cxn modelId="{53110330-0B16-4C95-9ED6-1940AC1CC1FC}" type="presParOf" srcId="{0DB77B1A-B82B-4B40-9AAE-BD6CE99A2F69}" destId="{832D4CF7-C6E2-444C-BD7F-A37EC597BB68}" srcOrd="2" destOrd="0" presId="urn:microsoft.com/office/officeart/2008/layout/BendingPictureCaption"/>
    <dgm:cxn modelId="{8E2304C7-CE73-4E14-A390-E228DA21BC8C}" type="presParOf" srcId="{832D4CF7-C6E2-444C-BD7F-A37EC597BB68}" destId="{F9A43C87-BF94-49ED-AF93-1F02C9974325}" srcOrd="0" destOrd="0" presId="urn:microsoft.com/office/officeart/2008/layout/BendingPictureCaption"/>
    <dgm:cxn modelId="{42A055A8-D146-41E3-9EAA-4E8F30728F45}" type="presParOf" srcId="{832D4CF7-C6E2-444C-BD7F-A37EC597BB68}" destId="{AC1CEAB8-0C15-4DB6-BC98-0577F80A1C9E}" srcOrd="1" destOrd="0" presId="urn:microsoft.com/office/officeart/2008/layout/BendingPictureCaption"/>
    <dgm:cxn modelId="{9A443E78-304A-4D9B-8B1D-66188D350A6F}" type="presParOf" srcId="{0DB77B1A-B82B-4B40-9AAE-BD6CE99A2F69}" destId="{E91C377C-E776-4824-BE01-3A790A67E19A}" srcOrd="3" destOrd="0" presId="urn:microsoft.com/office/officeart/2008/layout/BendingPictureCaption"/>
    <dgm:cxn modelId="{402CC76F-2892-4F49-ABA0-A2158CC963DE}" type="presParOf" srcId="{0DB77B1A-B82B-4B40-9AAE-BD6CE99A2F69}" destId="{F8EA4DAB-434F-46E9-9C1F-9AC7D932F298}" srcOrd="4" destOrd="0" presId="urn:microsoft.com/office/officeart/2008/layout/BendingPictureCaption"/>
    <dgm:cxn modelId="{2D4FFE37-2DF5-4A33-965A-1621E4F19D6A}" type="presParOf" srcId="{F8EA4DAB-434F-46E9-9C1F-9AC7D932F298}" destId="{C8395700-14D0-441D-99C7-4B88EB6CDA39}" srcOrd="0" destOrd="0" presId="urn:microsoft.com/office/officeart/2008/layout/BendingPictureCaption"/>
    <dgm:cxn modelId="{AC21266F-96F6-474C-A0DF-05E65F62EA76}" type="presParOf" srcId="{F8EA4DAB-434F-46E9-9C1F-9AC7D932F298}" destId="{6F703DA2-EB26-4B97-B2CB-D09F9FCB47FE}" srcOrd="1" destOrd="0" presId="urn:microsoft.com/office/officeart/2008/layout/BendingPictureCaption"/>
    <dgm:cxn modelId="{D7A397D3-EE31-4297-AC9B-EC1E6AD3DEDD}" type="presParOf" srcId="{0DB77B1A-B82B-4B40-9AAE-BD6CE99A2F69}" destId="{B19254AE-FA9F-4E0B-BF4F-1701CED4F6CE}" srcOrd="5" destOrd="0" presId="urn:microsoft.com/office/officeart/2008/layout/BendingPictureCaption"/>
    <dgm:cxn modelId="{79DBDC14-976A-4292-B6A0-D6B578C6A267}" type="presParOf" srcId="{0DB77B1A-B82B-4B40-9AAE-BD6CE99A2F69}" destId="{583B55DB-E5B6-4863-BA40-C124DF375156}" srcOrd="6" destOrd="0" presId="urn:microsoft.com/office/officeart/2008/layout/BendingPictureCaption"/>
    <dgm:cxn modelId="{B6CCB130-AEBB-42F0-A6D5-9B1CF9EDD01A}" type="presParOf" srcId="{583B55DB-E5B6-4863-BA40-C124DF375156}" destId="{812CB42B-7A17-4FC9-B80B-FAECB49DDE10}" srcOrd="0" destOrd="0" presId="urn:microsoft.com/office/officeart/2008/layout/BendingPictureCaption"/>
    <dgm:cxn modelId="{6A94BEBD-97E9-4E52-A11D-A2DC4F7781C6}" type="presParOf" srcId="{583B55DB-E5B6-4863-BA40-C124DF375156}" destId="{5EE1A7F0-1C48-47FB-BDC2-D7AED732842D}" srcOrd="1" destOrd="0" presId="urn:microsoft.com/office/officeart/2008/layout/BendingPictureCaption"/>
    <dgm:cxn modelId="{BE164AEF-7B1E-4AA6-866F-7AF12483670D}" type="presParOf" srcId="{0DB77B1A-B82B-4B40-9AAE-BD6CE99A2F69}" destId="{CE8BF580-8283-407E-B579-70DA74907887}" srcOrd="7" destOrd="0" presId="urn:microsoft.com/office/officeart/2008/layout/BendingPictureCaption"/>
    <dgm:cxn modelId="{A2D7D80F-45FC-475A-ACEE-9435C04D14CF}" type="presParOf" srcId="{0DB77B1A-B82B-4B40-9AAE-BD6CE99A2F69}" destId="{DFA05640-FFFF-4AA9-B64D-CBC8A5626AD7}" srcOrd="8" destOrd="0" presId="urn:microsoft.com/office/officeart/2008/layout/BendingPictureCaption"/>
    <dgm:cxn modelId="{330AC6B9-837B-4BFD-A88D-817F569F021F}" type="presParOf" srcId="{DFA05640-FFFF-4AA9-B64D-CBC8A5626AD7}" destId="{51A7C3C3-9F76-47F4-899D-325730E06755}" srcOrd="0" destOrd="0" presId="urn:microsoft.com/office/officeart/2008/layout/BendingPictureCaption"/>
    <dgm:cxn modelId="{A8C40EEF-2A46-46C9-8F48-E164680326C3}" type="presParOf" srcId="{DFA05640-FFFF-4AA9-B64D-CBC8A5626AD7}" destId="{49ECC97D-73B3-4FB2-8DBB-CED276350F60}" srcOrd="1" destOrd="0" presId="urn:microsoft.com/office/officeart/2008/layout/BendingPictureCaption"/>
    <dgm:cxn modelId="{744597F7-A358-4B87-BE58-38D40B134719}" type="presParOf" srcId="{0DB77B1A-B82B-4B40-9AAE-BD6CE99A2F69}" destId="{9E566FD4-F7C6-4D66-BD32-19BC78D413A2}" srcOrd="9" destOrd="0" presId="urn:microsoft.com/office/officeart/2008/layout/BendingPictureCaption"/>
    <dgm:cxn modelId="{FCCB078B-9E77-44FD-BB67-E0289991A360}" type="presParOf" srcId="{0DB77B1A-B82B-4B40-9AAE-BD6CE99A2F69}" destId="{27291AAB-68EF-4C81-A53D-1DD7133E8687}" srcOrd="10" destOrd="0" presId="urn:microsoft.com/office/officeart/2008/layout/BendingPictureCaption"/>
    <dgm:cxn modelId="{B4ADE13C-D19C-4F65-86F5-8E021D86A285}" type="presParOf" srcId="{27291AAB-68EF-4C81-A53D-1DD7133E8687}" destId="{84F31E57-23A8-4056-8493-9B15CF8241BE}" srcOrd="0" destOrd="0" presId="urn:microsoft.com/office/officeart/2008/layout/BendingPictureCaption"/>
    <dgm:cxn modelId="{3212C2F6-3345-44FE-9F95-DD1D5FFD09B7}" type="presParOf" srcId="{27291AAB-68EF-4C81-A53D-1DD7133E8687}" destId="{9DC587F1-844C-4955-A9DA-638190059D2D}" srcOrd="1" destOrd="0" presId="urn:microsoft.com/office/officeart/2008/layout/BendingPictureCaption"/>
    <dgm:cxn modelId="{B8020B49-46F8-4113-A933-CCC0558260B9}" type="presParOf" srcId="{0DB77B1A-B82B-4B40-9AAE-BD6CE99A2F69}" destId="{D2D5BCC3-F810-4843-8B56-B35D457B8CD7}" srcOrd="11" destOrd="0" presId="urn:microsoft.com/office/officeart/2008/layout/BendingPictureCaption"/>
    <dgm:cxn modelId="{E0F21122-4C24-4068-B56F-57BBAC5123D9}" type="presParOf" srcId="{0DB77B1A-B82B-4B40-9AAE-BD6CE99A2F69}" destId="{F37D4C85-3CFA-4E71-A02B-8CBFCD503036}" srcOrd="12" destOrd="0" presId="urn:microsoft.com/office/officeart/2008/layout/BendingPictureCaption"/>
    <dgm:cxn modelId="{EABD2FA7-77F0-4ECE-B0B4-76583C70F62B}" type="presParOf" srcId="{F37D4C85-3CFA-4E71-A02B-8CBFCD503036}" destId="{EA1E838F-7280-46FE-B4CE-EF5B7B984584}" srcOrd="0" destOrd="0" presId="urn:microsoft.com/office/officeart/2008/layout/BendingPictureCaption"/>
    <dgm:cxn modelId="{8BDC378A-C450-469E-A209-9DF7979B0EFD}" type="presParOf" srcId="{F37D4C85-3CFA-4E71-A02B-8CBFCD503036}" destId="{E969DBAD-7564-4B4E-9AA5-8E2E965DE94F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D791E1-E64D-4CDA-9E2E-D3E2A709A2F6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F000F28-9F14-4DE3-AAD0-3B0D469E9CC3}">
      <dgm:prSet phldrT="[Texto]"/>
      <dgm:spPr/>
      <dgm:t>
        <a:bodyPr/>
        <a:lstStyle/>
        <a:p>
          <a:r>
            <a:rPr lang="es-ES" dirty="0"/>
            <a:t>GitHub </a:t>
          </a:r>
          <a:r>
            <a:rPr lang="es-ES" dirty="0" err="1"/>
            <a:t>Pages</a:t>
          </a:r>
          <a:endParaRPr lang="es-ES" dirty="0"/>
        </a:p>
      </dgm:t>
    </dgm:pt>
    <dgm:pt modelId="{6E6C9683-1ECF-4D3E-982D-1989B6ECAEC5}" type="parTrans" cxnId="{2D2FE181-32FF-4132-AF02-6510383842A7}">
      <dgm:prSet/>
      <dgm:spPr/>
      <dgm:t>
        <a:bodyPr/>
        <a:lstStyle/>
        <a:p>
          <a:endParaRPr lang="es-ES"/>
        </a:p>
      </dgm:t>
    </dgm:pt>
    <dgm:pt modelId="{B2BD36F4-1B81-4C71-AEA9-4F207C870103}" type="sibTrans" cxnId="{2D2FE181-32FF-4132-AF02-6510383842A7}">
      <dgm:prSet/>
      <dgm:spPr/>
      <dgm:t>
        <a:bodyPr/>
        <a:lstStyle/>
        <a:p>
          <a:endParaRPr lang="es-ES"/>
        </a:p>
      </dgm:t>
    </dgm:pt>
    <dgm:pt modelId="{0DBD243F-C971-4C3F-931C-A83EF7AB968C}">
      <dgm:prSet phldrT="[Texto]"/>
      <dgm:spPr/>
      <dgm:t>
        <a:bodyPr/>
        <a:lstStyle/>
        <a:p>
          <a:r>
            <a:rPr lang="es-ES" dirty="0"/>
            <a:t>Gratuito para proyectos públicos.</a:t>
          </a:r>
        </a:p>
      </dgm:t>
    </dgm:pt>
    <dgm:pt modelId="{C93166D4-BDAD-4467-AD40-2A3AC1509728}" type="parTrans" cxnId="{860E6878-4D6D-4B70-9861-EF49341F706E}">
      <dgm:prSet/>
      <dgm:spPr/>
      <dgm:t>
        <a:bodyPr/>
        <a:lstStyle/>
        <a:p>
          <a:endParaRPr lang="es-ES"/>
        </a:p>
      </dgm:t>
    </dgm:pt>
    <dgm:pt modelId="{BDB3C07E-5CB2-4E2A-B94C-149854FDE7E1}" type="sibTrans" cxnId="{860E6878-4D6D-4B70-9861-EF49341F706E}">
      <dgm:prSet/>
      <dgm:spPr/>
      <dgm:t>
        <a:bodyPr/>
        <a:lstStyle/>
        <a:p>
          <a:endParaRPr lang="es-ES"/>
        </a:p>
      </dgm:t>
    </dgm:pt>
    <dgm:pt modelId="{C2568AD0-1613-49E5-B156-1CE8F0103525}">
      <dgm:prSet phldrT="[Texto]"/>
      <dgm:spPr/>
      <dgm:t>
        <a:bodyPr/>
        <a:lstStyle/>
        <a:p>
          <a:r>
            <a:rPr lang="es-ES" dirty="0" err="1"/>
            <a:t>GitLab</a:t>
          </a:r>
          <a:r>
            <a:rPr lang="es-ES" dirty="0"/>
            <a:t> </a:t>
          </a:r>
          <a:r>
            <a:rPr lang="es-ES" dirty="0" err="1"/>
            <a:t>Pages</a:t>
          </a:r>
          <a:endParaRPr lang="es-ES" dirty="0"/>
        </a:p>
      </dgm:t>
    </dgm:pt>
    <dgm:pt modelId="{0CD8B0CB-8C05-4DF7-A37A-69BCFF7A9135}" type="parTrans" cxnId="{F1579ADB-9405-4C8C-98FA-844722D25D64}">
      <dgm:prSet/>
      <dgm:spPr/>
      <dgm:t>
        <a:bodyPr/>
        <a:lstStyle/>
        <a:p>
          <a:endParaRPr lang="es-ES"/>
        </a:p>
      </dgm:t>
    </dgm:pt>
    <dgm:pt modelId="{FB91511B-2137-45E9-B9C2-A7CBE0F4496A}" type="sibTrans" cxnId="{F1579ADB-9405-4C8C-98FA-844722D25D64}">
      <dgm:prSet/>
      <dgm:spPr/>
      <dgm:t>
        <a:bodyPr/>
        <a:lstStyle/>
        <a:p>
          <a:endParaRPr lang="es-ES"/>
        </a:p>
      </dgm:t>
    </dgm:pt>
    <dgm:pt modelId="{36D9792B-E2CC-43F8-B24D-94AE1D5AEC5F}">
      <dgm:prSet phldrT="[Texto]"/>
      <dgm:spPr/>
      <dgm:t>
        <a:bodyPr/>
        <a:lstStyle/>
        <a:p>
          <a:r>
            <a:rPr lang="es-ES" dirty="0"/>
            <a:t>Gratuito para proyectos públicos.</a:t>
          </a:r>
        </a:p>
      </dgm:t>
    </dgm:pt>
    <dgm:pt modelId="{9A2C7163-B143-48F5-99F5-947BD7E035C8}" type="parTrans" cxnId="{E1AA9CEA-DC5E-40E1-8C1D-8FD5024F755F}">
      <dgm:prSet/>
      <dgm:spPr/>
      <dgm:t>
        <a:bodyPr/>
        <a:lstStyle/>
        <a:p>
          <a:endParaRPr lang="es-ES"/>
        </a:p>
      </dgm:t>
    </dgm:pt>
    <dgm:pt modelId="{D2EBCF32-864B-41E2-BDFF-0C15EB1984C9}" type="sibTrans" cxnId="{E1AA9CEA-DC5E-40E1-8C1D-8FD5024F755F}">
      <dgm:prSet/>
      <dgm:spPr/>
      <dgm:t>
        <a:bodyPr/>
        <a:lstStyle/>
        <a:p>
          <a:endParaRPr lang="es-ES"/>
        </a:p>
      </dgm:t>
    </dgm:pt>
    <dgm:pt modelId="{55E77604-FA59-45BD-8BB0-A6D1878572BC}">
      <dgm:prSet phldrT="[Texto]"/>
      <dgm:spPr/>
      <dgm:t>
        <a:bodyPr/>
        <a:lstStyle/>
        <a:p>
          <a:r>
            <a:rPr lang="es-ES" dirty="0" err="1"/>
            <a:t>Netlify</a:t>
          </a:r>
          <a:endParaRPr lang="es-ES" dirty="0"/>
        </a:p>
      </dgm:t>
    </dgm:pt>
    <dgm:pt modelId="{94E56415-F93D-4F11-A54A-ED985E4B7687}" type="parTrans" cxnId="{F2E60909-2448-403F-9862-D56DCA3CAA13}">
      <dgm:prSet/>
      <dgm:spPr/>
      <dgm:t>
        <a:bodyPr/>
        <a:lstStyle/>
        <a:p>
          <a:endParaRPr lang="es-ES"/>
        </a:p>
      </dgm:t>
    </dgm:pt>
    <dgm:pt modelId="{CC738145-FD53-41E3-AA5D-5C857F1CAD5F}" type="sibTrans" cxnId="{F2E60909-2448-403F-9862-D56DCA3CAA13}">
      <dgm:prSet/>
      <dgm:spPr/>
      <dgm:t>
        <a:bodyPr/>
        <a:lstStyle/>
        <a:p>
          <a:endParaRPr lang="es-ES"/>
        </a:p>
      </dgm:t>
    </dgm:pt>
    <dgm:pt modelId="{F759485A-614C-445F-828A-16CBB55F6A9D}">
      <dgm:prSet phldrT="[Texto]"/>
      <dgm:spPr/>
      <dgm:t>
        <a:bodyPr/>
        <a:lstStyle/>
        <a:p>
          <a:r>
            <a:rPr lang="es-ES" dirty="0"/>
            <a:t>Alojamiento gratuito para sitios estáticos.</a:t>
          </a:r>
        </a:p>
      </dgm:t>
    </dgm:pt>
    <dgm:pt modelId="{B78AEAFF-AD86-417C-9FEA-63AB09EA7DF5}" type="parTrans" cxnId="{34A4CBB5-A0FE-4870-BE9A-D8AD03B2997E}">
      <dgm:prSet/>
      <dgm:spPr/>
      <dgm:t>
        <a:bodyPr/>
        <a:lstStyle/>
        <a:p>
          <a:endParaRPr lang="es-ES"/>
        </a:p>
      </dgm:t>
    </dgm:pt>
    <dgm:pt modelId="{F22F094D-7B18-430E-B7EA-756AFA52AA10}" type="sibTrans" cxnId="{34A4CBB5-A0FE-4870-BE9A-D8AD03B2997E}">
      <dgm:prSet/>
      <dgm:spPr/>
      <dgm:t>
        <a:bodyPr/>
        <a:lstStyle/>
        <a:p>
          <a:endParaRPr lang="es-ES"/>
        </a:p>
      </dgm:t>
    </dgm:pt>
    <dgm:pt modelId="{23E324E9-5EBE-42F0-A643-52CE29C0C363}">
      <dgm:prSet/>
      <dgm:spPr/>
      <dgm:t>
        <a:bodyPr/>
        <a:lstStyle/>
        <a:p>
          <a:r>
            <a:rPr lang="es-ES"/>
            <a:t>Muy fácil de configurar para proyectos estáticos.</a:t>
          </a:r>
        </a:p>
      </dgm:t>
    </dgm:pt>
    <dgm:pt modelId="{6AEFAC6B-8715-4526-A2AF-F08810EFDBED}" type="parTrans" cxnId="{478842A9-36EB-4144-B832-10B6223F2BB4}">
      <dgm:prSet/>
      <dgm:spPr/>
      <dgm:t>
        <a:bodyPr/>
        <a:lstStyle/>
        <a:p>
          <a:endParaRPr lang="es-ES"/>
        </a:p>
      </dgm:t>
    </dgm:pt>
    <dgm:pt modelId="{39DD3663-4C49-40FB-BC25-7B52CC9BA094}" type="sibTrans" cxnId="{478842A9-36EB-4144-B832-10B6223F2BB4}">
      <dgm:prSet/>
      <dgm:spPr/>
      <dgm:t>
        <a:bodyPr/>
        <a:lstStyle/>
        <a:p>
          <a:endParaRPr lang="es-ES"/>
        </a:p>
      </dgm:t>
    </dgm:pt>
    <dgm:pt modelId="{23ECD174-0609-40DC-AE93-5CFF3CF6B703}">
      <dgm:prSet/>
      <dgm:spPr/>
      <dgm:t>
        <a:bodyPr/>
        <a:lstStyle/>
        <a:p>
          <a:r>
            <a:rPr lang="es-ES"/>
            <a:t>Soporta HTTPS automáticamente.</a:t>
          </a:r>
        </a:p>
      </dgm:t>
    </dgm:pt>
    <dgm:pt modelId="{F48BA8BD-AF6F-47CB-A9EF-CF97AEF60151}" type="parTrans" cxnId="{2185B0F3-87C0-44D3-8207-4BC712C2C68D}">
      <dgm:prSet/>
      <dgm:spPr/>
      <dgm:t>
        <a:bodyPr/>
        <a:lstStyle/>
        <a:p>
          <a:endParaRPr lang="es-ES"/>
        </a:p>
      </dgm:t>
    </dgm:pt>
    <dgm:pt modelId="{9ADC8805-949E-44C9-A353-12B8AF180442}" type="sibTrans" cxnId="{2185B0F3-87C0-44D3-8207-4BC712C2C68D}">
      <dgm:prSet/>
      <dgm:spPr/>
      <dgm:t>
        <a:bodyPr/>
        <a:lstStyle/>
        <a:p>
          <a:endParaRPr lang="es-ES"/>
        </a:p>
      </dgm:t>
    </dgm:pt>
    <dgm:pt modelId="{8B9C0A75-F0D0-4F42-B33E-2E5C6B834950}">
      <dgm:prSet/>
      <dgm:spPr/>
      <dgm:t>
        <a:bodyPr/>
        <a:lstStyle/>
        <a:p>
          <a:r>
            <a:rPr lang="es-ES"/>
            <a:t>Permite usar un dominio personalizado.</a:t>
          </a:r>
        </a:p>
      </dgm:t>
    </dgm:pt>
    <dgm:pt modelId="{4FEB0FB7-50A7-4E9F-AE4C-E1C685FF81E8}" type="parTrans" cxnId="{9C3994F6-C48E-4A86-B2D0-A198F99A6801}">
      <dgm:prSet/>
      <dgm:spPr/>
      <dgm:t>
        <a:bodyPr/>
        <a:lstStyle/>
        <a:p>
          <a:endParaRPr lang="es-ES"/>
        </a:p>
      </dgm:t>
    </dgm:pt>
    <dgm:pt modelId="{3065BCC1-FE9D-461B-97B5-2213872DDF40}" type="sibTrans" cxnId="{9C3994F6-C48E-4A86-B2D0-A198F99A6801}">
      <dgm:prSet/>
      <dgm:spPr/>
      <dgm:t>
        <a:bodyPr/>
        <a:lstStyle/>
        <a:p>
          <a:endParaRPr lang="es-ES"/>
        </a:p>
      </dgm:t>
    </dgm:pt>
    <dgm:pt modelId="{65307983-B57D-4076-A259-3CA783E75724}">
      <dgm:prSet/>
      <dgm:spPr/>
      <dgm:t>
        <a:bodyPr/>
        <a:lstStyle/>
        <a:p>
          <a:r>
            <a:rPr lang="es-ES" dirty="0"/>
            <a:t>Integración directa con GitHub para despliegue continuo.</a:t>
          </a:r>
        </a:p>
      </dgm:t>
    </dgm:pt>
    <dgm:pt modelId="{6929D332-42F6-464F-BD85-8FF14BCB2471}" type="parTrans" cxnId="{572EC879-2BF7-4A2F-BE65-D0F0189B6BEC}">
      <dgm:prSet/>
      <dgm:spPr/>
      <dgm:t>
        <a:bodyPr/>
        <a:lstStyle/>
        <a:p>
          <a:endParaRPr lang="es-ES"/>
        </a:p>
      </dgm:t>
    </dgm:pt>
    <dgm:pt modelId="{02ED946D-C6D2-4380-A475-3547748CE6CA}" type="sibTrans" cxnId="{572EC879-2BF7-4A2F-BE65-D0F0189B6BEC}">
      <dgm:prSet/>
      <dgm:spPr/>
      <dgm:t>
        <a:bodyPr/>
        <a:lstStyle/>
        <a:p>
          <a:endParaRPr lang="es-ES"/>
        </a:p>
      </dgm:t>
    </dgm:pt>
    <dgm:pt modelId="{B7E08ACB-1DBF-4584-A117-33ADFBD36942}">
      <dgm:prSet phldrT="[Texto]"/>
      <dgm:spPr/>
      <dgm:t>
        <a:bodyPr/>
        <a:lstStyle/>
        <a:p>
          <a:r>
            <a:rPr lang="es-ES" dirty="0"/>
            <a:t>260mb.net</a:t>
          </a:r>
        </a:p>
      </dgm:t>
    </dgm:pt>
    <dgm:pt modelId="{1BD68CAF-94D0-4779-835C-3533CD497CC8}" type="parTrans" cxnId="{EE423B64-0136-4E36-B5CF-2B9B20F871B5}">
      <dgm:prSet/>
      <dgm:spPr/>
      <dgm:t>
        <a:bodyPr/>
        <a:lstStyle/>
        <a:p>
          <a:endParaRPr lang="es-ES"/>
        </a:p>
      </dgm:t>
    </dgm:pt>
    <dgm:pt modelId="{A21C8410-A9CB-48C3-9F54-043E7B28B3DA}" type="sibTrans" cxnId="{EE423B64-0136-4E36-B5CF-2B9B20F871B5}">
      <dgm:prSet/>
      <dgm:spPr/>
      <dgm:t>
        <a:bodyPr/>
        <a:lstStyle/>
        <a:p>
          <a:endParaRPr lang="es-ES"/>
        </a:p>
      </dgm:t>
    </dgm:pt>
    <dgm:pt modelId="{C0C21B14-444B-4AE2-BA19-41EB3CD79206}">
      <dgm:prSet phldrT="[Texto]"/>
      <dgm:spPr/>
      <dgm:t>
        <a:bodyPr/>
        <a:lstStyle/>
        <a:p>
          <a:r>
            <a:rPr lang="es-ES" dirty="0"/>
            <a:t>Ofrece 260 MB de espacio de almacenamiento gratuito.</a:t>
          </a:r>
        </a:p>
      </dgm:t>
    </dgm:pt>
    <dgm:pt modelId="{DA5EF2E2-6B6F-4B5B-8DE2-489066B1BE4C}" type="parTrans" cxnId="{8CD2ED65-E508-44E6-ABA9-9B67048C11A6}">
      <dgm:prSet/>
      <dgm:spPr/>
      <dgm:t>
        <a:bodyPr/>
        <a:lstStyle/>
        <a:p>
          <a:endParaRPr lang="es-ES"/>
        </a:p>
      </dgm:t>
    </dgm:pt>
    <dgm:pt modelId="{7F697F51-3952-41B1-A6CD-3AF628760F87}" type="sibTrans" cxnId="{8CD2ED65-E508-44E6-ABA9-9B67048C11A6}">
      <dgm:prSet/>
      <dgm:spPr/>
      <dgm:t>
        <a:bodyPr/>
        <a:lstStyle/>
        <a:p>
          <a:endParaRPr lang="es-ES"/>
        </a:p>
      </dgm:t>
    </dgm:pt>
    <dgm:pt modelId="{8EC19D2E-B3D7-4F93-9367-B11F5CA8FC9F}">
      <dgm:prSet phldrT="[Texto]"/>
      <dgm:spPr/>
      <dgm:t>
        <a:bodyPr/>
        <a:lstStyle/>
        <a:p>
          <a:r>
            <a:rPr lang="es-ES" dirty="0"/>
            <a:t>BYET Internet </a:t>
          </a:r>
          <a:r>
            <a:rPr lang="es-ES" dirty="0" err="1"/>
            <a:t>Services</a:t>
          </a:r>
          <a:endParaRPr lang="es-ES" dirty="0"/>
        </a:p>
      </dgm:t>
    </dgm:pt>
    <dgm:pt modelId="{DC9CD791-9FE5-4F9A-853C-D7DB2C52B7C2}" type="parTrans" cxnId="{CAA4DC93-7C0D-4CC4-A2F3-D03281BC056B}">
      <dgm:prSet/>
      <dgm:spPr/>
      <dgm:t>
        <a:bodyPr/>
        <a:lstStyle/>
        <a:p>
          <a:endParaRPr lang="es-ES"/>
        </a:p>
      </dgm:t>
    </dgm:pt>
    <dgm:pt modelId="{0CA1613F-D5D7-4552-BE3B-92B6E7B434CF}" type="sibTrans" cxnId="{CAA4DC93-7C0D-4CC4-A2F3-D03281BC056B}">
      <dgm:prSet/>
      <dgm:spPr/>
      <dgm:t>
        <a:bodyPr/>
        <a:lstStyle/>
        <a:p>
          <a:endParaRPr lang="es-ES"/>
        </a:p>
      </dgm:t>
    </dgm:pt>
    <dgm:pt modelId="{3A8CFA58-5007-43C8-A730-3D787366E442}">
      <dgm:prSet phldrT="[Texto]"/>
      <dgm:spPr/>
      <dgm:t>
        <a:bodyPr/>
        <a:lstStyle/>
        <a:p>
          <a:r>
            <a:rPr lang="es-ES" dirty="0"/>
            <a:t>Ofrece 1 GB de espacio gratuito con soporte para PHP y </a:t>
          </a:r>
          <a:r>
            <a:rPr lang="es-ES" dirty="0" err="1"/>
            <a:t>MySQL</a:t>
          </a:r>
          <a:r>
            <a:rPr lang="es-ES" dirty="0"/>
            <a:t>.</a:t>
          </a:r>
        </a:p>
      </dgm:t>
    </dgm:pt>
    <dgm:pt modelId="{01A7893C-5C4C-48BD-949B-6EAC032BE53E}" type="parTrans" cxnId="{30EA3D97-0DA6-46E6-A55C-5E313CAB9DD1}">
      <dgm:prSet/>
      <dgm:spPr/>
      <dgm:t>
        <a:bodyPr/>
        <a:lstStyle/>
        <a:p>
          <a:endParaRPr lang="es-ES"/>
        </a:p>
      </dgm:t>
    </dgm:pt>
    <dgm:pt modelId="{2F66A7F5-D6DA-4AF6-AEA5-DC1FA5A3E021}" type="sibTrans" cxnId="{30EA3D97-0DA6-46E6-A55C-5E313CAB9DD1}">
      <dgm:prSet/>
      <dgm:spPr/>
      <dgm:t>
        <a:bodyPr/>
        <a:lstStyle/>
        <a:p>
          <a:endParaRPr lang="es-ES"/>
        </a:p>
      </dgm:t>
    </dgm:pt>
    <dgm:pt modelId="{783A5D1F-A23E-43B1-9DEC-17258ABDCDE3}">
      <dgm:prSet phldrT="[Texto]"/>
      <dgm:spPr/>
      <dgm:t>
        <a:bodyPr/>
        <a:lstStyle/>
        <a:p>
          <a:r>
            <a:rPr lang="es-ES" dirty="0" err="1"/>
            <a:t>WordPress</a:t>
          </a:r>
          <a:endParaRPr lang="es-ES" dirty="0"/>
        </a:p>
      </dgm:t>
    </dgm:pt>
    <dgm:pt modelId="{78FCCE63-A0EB-4303-A995-1DC48A44A6F8}" type="parTrans" cxnId="{264E3CAC-9480-4081-99C8-707504E76A17}">
      <dgm:prSet/>
      <dgm:spPr/>
      <dgm:t>
        <a:bodyPr/>
        <a:lstStyle/>
        <a:p>
          <a:endParaRPr lang="es-ES"/>
        </a:p>
      </dgm:t>
    </dgm:pt>
    <dgm:pt modelId="{871412A2-8682-411E-950C-5EE54105E8BC}" type="sibTrans" cxnId="{264E3CAC-9480-4081-99C8-707504E76A17}">
      <dgm:prSet/>
      <dgm:spPr/>
      <dgm:t>
        <a:bodyPr/>
        <a:lstStyle/>
        <a:p>
          <a:endParaRPr lang="es-ES"/>
        </a:p>
      </dgm:t>
    </dgm:pt>
    <dgm:pt modelId="{2E5F8E98-3CB4-42C5-B75C-95DB3E31E9E4}">
      <dgm:prSet phldrT="[Texto]"/>
      <dgm:spPr/>
      <dgm:t>
        <a:bodyPr/>
        <a:lstStyle/>
        <a:p>
          <a:r>
            <a:rPr lang="es-ES" dirty="0"/>
            <a:t>Muy fácil de usar, ideal para principiantes.</a:t>
          </a:r>
        </a:p>
      </dgm:t>
    </dgm:pt>
    <dgm:pt modelId="{76D78BF9-9FAB-4637-B850-E3A13BEC4C56}" type="parTrans" cxnId="{67492E1D-8535-4133-830C-418078BA5991}">
      <dgm:prSet/>
      <dgm:spPr/>
      <dgm:t>
        <a:bodyPr/>
        <a:lstStyle/>
        <a:p>
          <a:endParaRPr lang="es-ES"/>
        </a:p>
      </dgm:t>
    </dgm:pt>
    <dgm:pt modelId="{11FEBD01-76E3-434D-A03C-0D312832D3D6}" type="sibTrans" cxnId="{67492E1D-8535-4133-830C-418078BA5991}">
      <dgm:prSet/>
      <dgm:spPr/>
      <dgm:t>
        <a:bodyPr/>
        <a:lstStyle/>
        <a:p>
          <a:endParaRPr lang="es-ES"/>
        </a:p>
      </dgm:t>
    </dgm:pt>
    <dgm:pt modelId="{A00EE29A-FEE0-4305-B3EF-CAF353BDC7A3}">
      <dgm:prSet phldrT="[Texto]"/>
      <dgm:spPr/>
      <dgm:t>
        <a:bodyPr/>
        <a:lstStyle/>
        <a:p>
          <a:r>
            <a:rPr lang="es-ES" dirty="0" err="1"/>
            <a:t>FreeHosting</a:t>
          </a:r>
          <a:endParaRPr lang="es-ES" dirty="0"/>
        </a:p>
      </dgm:t>
    </dgm:pt>
    <dgm:pt modelId="{56A3D749-1649-4046-873A-0A77202F86D7}" type="parTrans" cxnId="{5F559E23-0D99-4553-AB38-6720068A1FB0}">
      <dgm:prSet/>
      <dgm:spPr/>
      <dgm:t>
        <a:bodyPr/>
        <a:lstStyle/>
        <a:p>
          <a:endParaRPr lang="es-ES"/>
        </a:p>
      </dgm:t>
    </dgm:pt>
    <dgm:pt modelId="{180A8FF2-E7D0-40A0-93C4-D799431D83CD}" type="sibTrans" cxnId="{5F559E23-0D99-4553-AB38-6720068A1FB0}">
      <dgm:prSet/>
      <dgm:spPr/>
      <dgm:t>
        <a:bodyPr/>
        <a:lstStyle/>
        <a:p>
          <a:endParaRPr lang="es-ES"/>
        </a:p>
      </dgm:t>
    </dgm:pt>
    <dgm:pt modelId="{9DE51D36-84AE-459E-9B30-20905BC62387}">
      <dgm:prSet phldrT="[Texto]"/>
      <dgm:spPr/>
      <dgm:t>
        <a:bodyPr/>
        <a:lstStyle/>
        <a:p>
          <a:r>
            <a:rPr lang="es-ES" dirty="0"/>
            <a:t>Ofrece 10 GB de espacio web gratuito.</a:t>
          </a:r>
        </a:p>
      </dgm:t>
    </dgm:pt>
    <dgm:pt modelId="{41F90F07-D71D-4261-9F85-C8788D2D5868}" type="parTrans" cxnId="{4F5CC1E2-B32F-436D-8108-CA166CEBCBA5}">
      <dgm:prSet/>
      <dgm:spPr/>
      <dgm:t>
        <a:bodyPr/>
        <a:lstStyle/>
        <a:p>
          <a:endParaRPr lang="es-ES"/>
        </a:p>
      </dgm:t>
    </dgm:pt>
    <dgm:pt modelId="{306B57C5-1149-4040-9703-D18B7F53A568}" type="sibTrans" cxnId="{4F5CC1E2-B32F-436D-8108-CA166CEBCBA5}">
      <dgm:prSet/>
      <dgm:spPr/>
      <dgm:t>
        <a:bodyPr/>
        <a:lstStyle/>
        <a:p>
          <a:endParaRPr lang="es-ES"/>
        </a:p>
      </dgm:t>
    </dgm:pt>
    <dgm:pt modelId="{24CC457E-3DBB-48CE-AFB3-4E6223A65906}">
      <dgm:prSet/>
      <dgm:spPr/>
      <dgm:t>
        <a:bodyPr/>
        <a:lstStyle/>
        <a:p>
          <a:r>
            <a:rPr lang="es-ES"/>
            <a:t>Integración con CI/CD (Integración continua / Entrega continua).</a:t>
          </a:r>
        </a:p>
      </dgm:t>
    </dgm:pt>
    <dgm:pt modelId="{0789FC26-E544-4C22-BFEF-79788363FA8E}" type="parTrans" cxnId="{7FD54CD3-32BA-4B5D-A58F-F91408A83089}">
      <dgm:prSet/>
      <dgm:spPr/>
      <dgm:t>
        <a:bodyPr/>
        <a:lstStyle/>
        <a:p>
          <a:endParaRPr lang="es-ES"/>
        </a:p>
      </dgm:t>
    </dgm:pt>
    <dgm:pt modelId="{1CF9730F-B58B-4F21-898E-B411636F167C}" type="sibTrans" cxnId="{7FD54CD3-32BA-4B5D-A58F-F91408A83089}">
      <dgm:prSet/>
      <dgm:spPr/>
      <dgm:t>
        <a:bodyPr/>
        <a:lstStyle/>
        <a:p>
          <a:endParaRPr lang="es-ES"/>
        </a:p>
      </dgm:t>
    </dgm:pt>
    <dgm:pt modelId="{81338559-D18C-4214-BF6F-FA3EE62058AB}">
      <dgm:prSet/>
      <dgm:spPr/>
      <dgm:t>
        <a:bodyPr/>
        <a:lstStyle/>
        <a:p>
          <a:r>
            <a:rPr lang="es-ES"/>
            <a:t>Soporta sitios estáticos y generados por Jekyll o Hugo.</a:t>
          </a:r>
        </a:p>
      </dgm:t>
    </dgm:pt>
    <dgm:pt modelId="{76C4AB49-890A-4392-97DE-891108E25833}" type="parTrans" cxnId="{4C730DD0-B240-4934-998F-3B38E073CC79}">
      <dgm:prSet/>
      <dgm:spPr/>
      <dgm:t>
        <a:bodyPr/>
        <a:lstStyle/>
        <a:p>
          <a:endParaRPr lang="es-ES"/>
        </a:p>
      </dgm:t>
    </dgm:pt>
    <dgm:pt modelId="{8BE2E116-2AE2-44FA-BF47-C87F65D5ED7E}" type="sibTrans" cxnId="{4C730DD0-B240-4934-998F-3B38E073CC79}">
      <dgm:prSet/>
      <dgm:spPr/>
      <dgm:t>
        <a:bodyPr/>
        <a:lstStyle/>
        <a:p>
          <a:endParaRPr lang="es-ES"/>
        </a:p>
      </dgm:t>
    </dgm:pt>
    <dgm:pt modelId="{FA42052E-4365-4633-BDD7-06581D4F22A4}">
      <dgm:prSet/>
      <dgm:spPr/>
      <dgm:t>
        <a:bodyPr/>
        <a:lstStyle/>
        <a:p>
          <a:r>
            <a:rPr lang="es-ES"/>
            <a:t>Compatible con HTTPS de forma automática.</a:t>
          </a:r>
        </a:p>
      </dgm:t>
    </dgm:pt>
    <dgm:pt modelId="{EDF89738-45CF-4CFF-A9C5-EBADED209880}" type="parTrans" cxnId="{09A7D640-8329-4F17-9CF6-C13278FF131E}">
      <dgm:prSet/>
      <dgm:spPr/>
      <dgm:t>
        <a:bodyPr/>
        <a:lstStyle/>
        <a:p>
          <a:endParaRPr lang="es-ES"/>
        </a:p>
      </dgm:t>
    </dgm:pt>
    <dgm:pt modelId="{4BFFE89F-D920-460B-A949-9BB12100F1F7}" type="sibTrans" cxnId="{09A7D640-8329-4F17-9CF6-C13278FF131E}">
      <dgm:prSet/>
      <dgm:spPr/>
      <dgm:t>
        <a:bodyPr/>
        <a:lstStyle/>
        <a:p>
          <a:endParaRPr lang="es-ES"/>
        </a:p>
      </dgm:t>
    </dgm:pt>
    <dgm:pt modelId="{829128D7-0661-4CB1-B50C-F802934466FB}">
      <dgm:prSet/>
      <dgm:spPr/>
      <dgm:t>
        <a:bodyPr/>
        <a:lstStyle/>
        <a:p>
          <a:r>
            <a:rPr lang="es-ES" dirty="0"/>
            <a:t>Soporta dominios personalizados.</a:t>
          </a:r>
        </a:p>
      </dgm:t>
    </dgm:pt>
    <dgm:pt modelId="{0B6A4959-B1CD-44DA-A2E8-8B1B7BC12150}" type="parTrans" cxnId="{30D75E08-BC81-4F9D-B2C4-F72430ACD996}">
      <dgm:prSet/>
      <dgm:spPr/>
      <dgm:t>
        <a:bodyPr/>
        <a:lstStyle/>
        <a:p>
          <a:endParaRPr lang="es-ES"/>
        </a:p>
      </dgm:t>
    </dgm:pt>
    <dgm:pt modelId="{DCB4DC36-1F49-4845-8B86-6E154EB3E09B}" type="sibTrans" cxnId="{30D75E08-BC81-4F9D-B2C4-F72430ACD996}">
      <dgm:prSet/>
      <dgm:spPr/>
      <dgm:t>
        <a:bodyPr/>
        <a:lstStyle/>
        <a:p>
          <a:endParaRPr lang="es-ES"/>
        </a:p>
      </dgm:t>
    </dgm:pt>
    <dgm:pt modelId="{4C65AC47-8FE6-40FE-B0BF-EA6CB8FFD2AE}">
      <dgm:prSet/>
      <dgm:spPr/>
      <dgm:t>
        <a:bodyPr/>
        <a:lstStyle/>
        <a:p>
          <a:r>
            <a:rPr lang="es-ES"/>
            <a:t>Soporte para funciones serverless y bases de datos dinámicas a través de "Netlify Functions".</a:t>
          </a:r>
        </a:p>
      </dgm:t>
    </dgm:pt>
    <dgm:pt modelId="{F3CE28E1-EC26-47CD-ABF5-1ABDA1C1720C}" type="parTrans" cxnId="{A8C057A9-6E59-4E3F-83D9-D76627FA4064}">
      <dgm:prSet/>
      <dgm:spPr/>
      <dgm:t>
        <a:bodyPr/>
        <a:lstStyle/>
        <a:p>
          <a:endParaRPr lang="es-ES"/>
        </a:p>
      </dgm:t>
    </dgm:pt>
    <dgm:pt modelId="{09C03485-71D1-4209-BD0F-B3F78355F939}" type="sibTrans" cxnId="{A8C057A9-6E59-4E3F-83D9-D76627FA4064}">
      <dgm:prSet/>
      <dgm:spPr/>
      <dgm:t>
        <a:bodyPr/>
        <a:lstStyle/>
        <a:p>
          <a:endParaRPr lang="es-ES"/>
        </a:p>
      </dgm:t>
    </dgm:pt>
    <dgm:pt modelId="{E374ED30-8266-4EA3-BE47-F0368C6ACB44}">
      <dgm:prSet/>
      <dgm:spPr/>
      <dgm:t>
        <a:bodyPr/>
        <a:lstStyle/>
        <a:p>
          <a:r>
            <a:rPr lang="es-ES"/>
            <a:t>Despliegue continuo fácil desde GitHub, GitLab y Bitbucket.</a:t>
          </a:r>
        </a:p>
      </dgm:t>
    </dgm:pt>
    <dgm:pt modelId="{A5809324-2991-4385-9FD8-6E1E9CB2C760}" type="parTrans" cxnId="{10ED18A4-B4C6-4C0B-B07B-6D078CB8F075}">
      <dgm:prSet/>
      <dgm:spPr/>
      <dgm:t>
        <a:bodyPr/>
        <a:lstStyle/>
        <a:p>
          <a:endParaRPr lang="es-ES"/>
        </a:p>
      </dgm:t>
    </dgm:pt>
    <dgm:pt modelId="{AF20E185-F847-442A-8DF1-17E340526D67}" type="sibTrans" cxnId="{10ED18A4-B4C6-4C0B-B07B-6D078CB8F075}">
      <dgm:prSet/>
      <dgm:spPr/>
      <dgm:t>
        <a:bodyPr/>
        <a:lstStyle/>
        <a:p>
          <a:endParaRPr lang="es-ES"/>
        </a:p>
      </dgm:t>
    </dgm:pt>
    <dgm:pt modelId="{238A69F0-6FD2-4CCD-AFD8-9B69D11C98F8}">
      <dgm:prSet/>
      <dgm:spPr/>
      <dgm:t>
        <a:bodyPr/>
        <a:lstStyle/>
        <a:p>
          <a:r>
            <a:rPr lang="es-ES"/>
            <a:t>HTTPS gratuito y dominios personalizados.</a:t>
          </a:r>
        </a:p>
      </dgm:t>
    </dgm:pt>
    <dgm:pt modelId="{92643B69-9E3D-4A54-9A6B-059B3A5B8B55}" type="parTrans" cxnId="{25E146CA-7B38-448B-A02C-90935F7621AB}">
      <dgm:prSet/>
      <dgm:spPr/>
      <dgm:t>
        <a:bodyPr/>
        <a:lstStyle/>
        <a:p>
          <a:endParaRPr lang="es-ES"/>
        </a:p>
      </dgm:t>
    </dgm:pt>
    <dgm:pt modelId="{6234D392-EDE5-4D4B-A3F6-74F172AD4C7E}" type="sibTrans" cxnId="{25E146CA-7B38-448B-A02C-90935F7621AB}">
      <dgm:prSet/>
      <dgm:spPr/>
      <dgm:t>
        <a:bodyPr/>
        <a:lstStyle/>
        <a:p>
          <a:endParaRPr lang="es-ES"/>
        </a:p>
      </dgm:t>
    </dgm:pt>
    <dgm:pt modelId="{ECF9453A-244B-40E2-9F3C-BEB0DE2E7644}">
      <dgm:prSet/>
      <dgm:spPr/>
      <dgm:t>
        <a:bodyPr/>
        <a:lstStyle/>
        <a:p>
          <a:r>
            <a:rPr lang="es-ES" dirty="0"/>
            <a:t>CDN global para mejorar la velocidad de carga.</a:t>
          </a:r>
        </a:p>
      </dgm:t>
    </dgm:pt>
    <dgm:pt modelId="{2758A138-64FE-4C14-854F-C91C799083AE}" type="parTrans" cxnId="{D9749BF2-37C2-4E5C-8A53-CB6475F1B2D6}">
      <dgm:prSet/>
      <dgm:spPr/>
      <dgm:t>
        <a:bodyPr/>
        <a:lstStyle/>
        <a:p>
          <a:endParaRPr lang="es-ES"/>
        </a:p>
      </dgm:t>
    </dgm:pt>
    <dgm:pt modelId="{7DB8AC68-2125-4ADA-9958-BA9DBC174DED}" type="sibTrans" cxnId="{D9749BF2-37C2-4E5C-8A53-CB6475F1B2D6}">
      <dgm:prSet/>
      <dgm:spPr/>
      <dgm:t>
        <a:bodyPr/>
        <a:lstStyle/>
        <a:p>
          <a:endParaRPr lang="es-ES"/>
        </a:p>
      </dgm:t>
    </dgm:pt>
    <dgm:pt modelId="{F09A3E3B-0598-49FF-A463-52D1D43DDAA1}">
      <dgm:prSet/>
      <dgm:spPr/>
      <dgm:t>
        <a:bodyPr/>
        <a:lstStyle/>
        <a:p>
          <a:r>
            <a:rPr lang="es-ES"/>
            <a:t>Soporte para PHP y bases de datos MySQL.</a:t>
          </a:r>
        </a:p>
      </dgm:t>
    </dgm:pt>
    <dgm:pt modelId="{D1C2D1AE-49DA-4434-A3B9-B34B921D62B1}" type="parTrans" cxnId="{B77FDA98-F054-45E9-95DD-4B3ADE09F8AA}">
      <dgm:prSet/>
      <dgm:spPr/>
      <dgm:t>
        <a:bodyPr/>
        <a:lstStyle/>
        <a:p>
          <a:endParaRPr lang="es-ES"/>
        </a:p>
      </dgm:t>
    </dgm:pt>
    <dgm:pt modelId="{C58C8278-B66C-404E-B646-1538DF01C806}" type="sibTrans" cxnId="{B77FDA98-F054-45E9-95DD-4B3ADE09F8AA}">
      <dgm:prSet/>
      <dgm:spPr/>
      <dgm:t>
        <a:bodyPr/>
        <a:lstStyle/>
        <a:p>
          <a:endParaRPr lang="es-ES"/>
        </a:p>
      </dgm:t>
    </dgm:pt>
    <dgm:pt modelId="{D050E392-AC6F-4207-B400-5EFFD3D11FBD}">
      <dgm:prSet/>
      <dgm:spPr/>
      <dgm:t>
        <a:bodyPr/>
        <a:lstStyle/>
        <a:p>
          <a:r>
            <a:rPr lang="es-ES"/>
            <a:t>Sin anuncios intrusivos en el plan gratuito.</a:t>
          </a:r>
        </a:p>
      </dgm:t>
    </dgm:pt>
    <dgm:pt modelId="{B841E50D-29CE-4F5C-91C9-DD8910BD0E7B}" type="parTrans" cxnId="{47F5DDD8-DC9C-468A-A969-3C8FA2806915}">
      <dgm:prSet/>
      <dgm:spPr/>
      <dgm:t>
        <a:bodyPr/>
        <a:lstStyle/>
        <a:p>
          <a:endParaRPr lang="es-ES"/>
        </a:p>
      </dgm:t>
    </dgm:pt>
    <dgm:pt modelId="{3B423FF6-8F26-41D7-9D82-040AAFD04446}" type="sibTrans" cxnId="{47F5DDD8-DC9C-468A-A969-3C8FA2806915}">
      <dgm:prSet/>
      <dgm:spPr/>
      <dgm:t>
        <a:bodyPr/>
        <a:lstStyle/>
        <a:p>
          <a:endParaRPr lang="es-ES"/>
        </a:p>
      </dgm:t>
    </dgm:pt>
    <dgm:pt modelId="{0BBE2328-27C4-4961-A3EF-521BA2F82761}">
      <dgm:prSet/>
      <dgm:spPr/>
      <dgm:t>
        <a:bodyPr/>
        <a:lstStyle/>
        <a:p>
          <a:r>
            <a:rPr lang="es-ES" dirty="0"/>
            <a:t>Fácil de usar para principiantes.</a:t>
          </a:r>
        </a:p>
      </dgm:t>
    </dgm:pt>
    <dgm:pt modelId="{63F315F6-74A0-4411-AC2C-3A2F7888631D}" type="parTrans" cxnId="{DB726D74-5F5F-4C9E-8764-95DDC33EB801}">
      <dgm:prSet/>
      <dgm:spPr/>
      <dgm:t>
        <a:bodyPr/>
        <a:lstStyle/>
        <a:p>
          <a:endParaRPr lang="es-ES"/>
        </a:p>
      </dgm:t>
    </dgm:pt>
    <dgm:pt modelId="{466295FA-6E3D-4E73-A106-4530D90765E2}" type="sibTrans" cxnId="{DB726D74-5F5F-4C9E-8764-95DDC33EB801}">
      <dgm:prSet/>
      <dgm:spPr/>
      <dgm:t>
        <a:bodyPr/>
        <a:lstStyle/>
        <a:p>
          <a:endParaRPr lang="es-ES"/>
        </a:p>
      </dgm:t>
    </dgm:pt>
    <dgm:pt modelId="{C60DB84E-82D3-4EE8-B3BA-406C34526EF1}">
      <dgm:prSet/>
      <dgm:spPr/>
      <dgm:t>
        <a:bodyPr/>
        <a:lstStyle/>
        <a:p>
          <a:r>
            <a:rPr lang="es-ES"/>
            <a:t>Amplia gama de herramientas y soporte para dominios personalizados.</a:t>
          </a:r>
        </a:p>
      </dgm:t>
    </dgm:pt>
    <dgm:pt modelId="{8992B526-475E-4658-B697-F0E471DA14B4}" type="parTrans" cxnId="{3BAACAF0-427F-48D2-B393-ECF6B70EFC4F}">
      <dgm:prSet/>
      <dgm:spPr/>
      <dgm:t>
        <a:bodyPr/>
        <a:lstStyle/>
        <a:p>
          <a:endParaRPr lang="es-ES"/>
        </a:p>
      </dgm:t>
    </dgm:pt>
    <dgm:pt modelId="{06282A0E-B800-4CAC-A0D9-3CCA101D4EB9}" type="sibTrans" cxnId="{3BAACAF0-427F-48D2-B393-ECF6B70EFC4F}">
      <dgm:prSet/>
      <dgm:spPr/>
      <dgm:t>
        <a:bodyPr/>
        <a:lstStyle/>
        <a:p>
          <a:endParaRPr lang="es-ES"/>
        </a:p>
      </dgm:t>
    </dgm:pt>
    <dgm:pt modelId="{0EECD93A-3CC1-422C-BBE7-47976D3FC270}">
      <dgm:prSet/>
      <dgm:spPr/>
      <dgm:t>
        <a:bodyPr/>
        <a:lstStyle/>
        <a:p>
          <a:r>
            <a:rPr lang="es-ES" dirty="0"/>
            <a:t>No incluye anuncios en los planes gratuitos</a:t>
          </a:r>
        </a:p>
      </dgm:t>
    </dgm:pt>
    <dgm:pt modelId="{129E0600-C3D3-465D-A95C-169B12F0E3A9}" type="parTrans" cxnId="{6652D301-6096-49F2-8CF5-282BC3F32290}">
      <dgm:prSet/>
      <dgm:spPr/>
      <dgm:t>
        <a:bodyPr/>
        <a:lstStyle/>
        <a:p>
          <a:endParaRPr lang="es-ES"/>
        </a:p>
      </dgm:t>
    </dgm:pt>
    <dgm:pt modelId="{1FF8E8B6-3457-44C9-B47A-C80A44EADCE7}" type="sibTrans" cxnId="{6652D301-6096-49F2-8CF5-282BC3F32290}">
      <dgm:prSet/>
      <dgm:spPr/>
      <dgm:t>
        <a:bodyPr/>
        <a:lstStyle/>
        <a:p>
          <a:endParaRPr lang="es-ES"/>
        </a:p>
      </dgm:t>
    </dgm:pt>
    <dgm:pt modelId="{8743AC28-765B-4322-B54B-4E46418C54C7}">
      <dgm:prSet/>
      <dgm:spPr/>
      <dgm:t>
        <a:bodyPr/>
        <a:lstStyle/>
        <a:p>
          <a:r>
            <a:rPr lang="es-ES"/>
            <a:t>Gran cantidad de temas y plugins para personalizar el sitio.</a:t>
          </a:r>
        </a:p>
      </dgm:t>
    </dgm:pt>
    <dgm:pt modelId="{1B113BA8-B29D-4764-85D8-CA3173030A37}" type="parTrans" cxnId="{85B3EB8A-81FD-4B12-8213-BD955BE06738}">
      <dgm:prSet/>
      <dgm:spPr/>
      <dgm:t>
        <a:bodyPr/>
        <a:lstStyle/>
        <a:p>
          <a:endParaRPr lang="es-ES"/>
        </a:p>
      </dgm:t>
    </dgm:pt>
    <dgm:pt modelId="{641D3869-729B-4BB0-942B-71E3AE4E8BBE}" type="sibTrans" cxnId="{85B3EB8A-81FD-4B12-8213-BD955BE06738}">
      <dgm:prSet/>
      <dgm:spPr/>
      <dgm:t>
        <a:bodyPr/>
        <a:lstStyle/>
        <a:p>
          <a:endParaRPr lang="es-ES"/>
        </a:p>
      </dgm:t>
    </dgm:pt>
    <dgm:pt modelId="{C631E8A3-375D-4CCF-8900-18896DD2B33E}">
      <dgm:prSet/>
      <dgm:spPr/>
      <dgm:t>
        <a:bodyPr/>
        <a:lstStyle/>
        <a:p>
          <a:r>
            <a:rPr lang="es-ES"/>
            <a:t>El plan gratuito incluye un subdominio de WordPress.</a:t>
          </a:r>
        </a:p>
      </dgm:t>
    </dgm:pt>
    <dgm:pt modelId="{8008E5B1-B640-4676-9F38-604A6B7CDF8B}" type="parTrans" cxnId="{7858443A-0B26-4AC5-8ECA-5D31DA239AB8}">
      <dgm:prSet/>
      <dgm:spPr/>
      <dgm:t>
        <a:bodyPr/>
        <a:lstStyle/>
        <a:p>
          <a:endParaRPr lang="es-ES"/>
        </a:p>
      </dgm:t>
    </dgm:pt>
    <dgm:pt modelId="{ADF653C9-947F-4EB3-8546-02310ACBDF6E}" type="sibTrans" cxnId="{7858443A-0B26-4AC5-8ECA-5D31DA239AB8}">
      <dgm:prSet/>
      <dgm:spPr/>
      <dgm:t>
        <a:bodyPr/>
        <a:lstStyle/>
        <a:p>
          <a:endParaRPr lang="es-ES"/>
        </a:p>
      </dgm:t>
    </dgm:pt>
    <dgm:pt modelId="{DEF1A881-00DC-4AD4-8412-A52BAFCCD12D}">
      <dgm:prSet/>
      <dgm:spPr/>
      <dgm:t>
        <a:bodyPr/>
        <a:lstStyle/>
        <a:p>
          <a:r>
            <a:rPr lang="es-ES" dirty="0"/>
            <a:t>Sin necesidad de manejar código o servidores.</a:t>
          </a:r>
        </a:p>
      </dgm:t>
    </dgm:pt>
    <dgm:pt modelId="{7A935F89-B8FE-4A5C-A29F-EBD1F4E899B6}" type="parTrans" cxnId="{9164C0C7-0911-420C-9D33-6307522A1A31}">
      <dgm:prSet/>
      <dgm:spPr/>
      <dgm:t>
        <a:bodyPr/>
        <a:lstStyle/>
        <a:p>
          <a:endParaRPr lang="es-ES"/>
        </a:p>
      </dgm:t>
    </dgm:pt>
    <dgm:pt modelId="{316026BE-A0FA-43CD-9E3D-7BCB2B87CD4C}" type="sibTrans" cxnId="{9164C0C7-0911-420C-9D33-6307522A1A31}">
      <dgm:prSet/>
      <dgm:spPr/>
      <dgm:t>
        <a:bodyPr/>
        <a:lstStyle/>
        <a:p>
          <a:endParaRPr lang="es-ES"/>
        </a:p>
      </dgm:t>
    </dgm:pt>
    <dgm:pt modelId="{886E6DDD-F653-4D45-9563-575FCD048643}">
      <dgm:prSet/>
      <dgm:spPr/>
      <dgm:t>
        <a:bodyPr/>
        <a:lstStyle/>
        <a:p>
          <a:r>
            <a:rPr lang="es-ES"/>
            <a:t>Soporta PHP y MySQL.</a:t>
          </a:r>
        </a:p>
      </dgm:t>
    </dgm:pt>
    <dgm:pt modelId="{E770F980-B100-488E-B167-7B0B5264F876}" type="parTrans" cxnId="{F1EF3FEE-A822-46B4-908C-F7D8F986FE67}">
      <dgm:prSet/>
      <dgm:spPr/>
      <dgm:t>
        <a:bodyPr/>
        <a:lstStyle/>
        <a:p>
          <a:endParaRPr lang="es-ES"/>
        </a:p>
      </dgm:t>
    </dgm:pt>
    <dgm:pt modelId="{AE6BB16F-2553-42B7-AA55-F8987A543786}" type="sibTrans" cxnId="{F1EF3FEE-A822-46B4-908C-F7D8F986FE67}">
      <dgm:prSet/>
      <dgm:spPr/>
      <dgm:t>
        <a:bodyPr/>
        <a:lstStyle/>
        <a:p>
          <a:endParaRPr lang="es-ES"/>
        </a:p>
      </dgm:t>
    </dgm:pt>
    <dgm:pt modelId="{95691A10-A40C-44AD-9906-CC611A48ED4D}">
      <dgm:prSet/>
      <dgm:spPr/>
      <dgm:t>
        <a:bodyPr/>
        <a:lstStyle/>
        <a:p>
          <a:r>
            <a:rPr lang="es-ES"/>
            <a:t>Permite usar tu propio dominio.</a:t>
          </a:r>
        </a:p>
      </dgm:t>
    </dgm:pt>
    <dgm:pt modelId="{ABD73AD3-CBE3-4EA8-A72A-F226FB1CDC09}" type="parTrans" cxnId="{259BC29E-1C9E-4BCE-95BB-F4A7A2CF3430}">
      <dgm:prSet/>
      <dgm:spPr/>
      <dgm:t>
        <a:bodyPr/>
        <a:lstStyle/>
        <a:p>
          <a:endParaRPr lang="es-ES"/>
        </a:p>
      </dgm:t>
    </dgm:pt>
    <dgm:pt modelId="{8BC65EA9-213D-4BF0-B9B5-7881603C072C}" type="sibTrans" cxnId="{259BC29E-1C9E-4BCE-95BB-F4A7A2CF3430}">
      <dgm:prSet/>
      <dgm:spPr/>
      <dgm:t>
        <a:bodyPr/>
        <a:lstStyle/>
        <a:p>
          <a:endParaRPr lang="es-ES"/>
        </a:p>
      </dgm:t>
    </dgm:pt>
    <dgm:pt modelId="{ABB4BC89-1C77-4B05-9620-4EC72B226F04}">
      <dgm:prSet/>
      <dgm:spPr/>
      <dgm:t>
        <a:bodyPr/>
        <a:lstStyle/>
        <a:p>
          <a:r>
            <a:rPr lang="es-ES" dirty="0"/>
            <a:t>Sin anuncios intrusivos en el plan gratuito.</a:t>
          </a:r>
        </a:p>
      </dgm:t>
    </dgm:pt>
    <dgm:pt modelId="{62319787-16C8-4CBF-93AF-F31A2F54E9B1}" type="parTrans" cxnId="{4ABF7305-9B87-4D2F-A9BA-060534B6B8AB}">
      <dgm:prSet/>
      <dgm:spPr/>
      <dgm:t>
        <a:bodyPr/>
        <a:lstStyle/>
        <a:p>
          <a:endParaRPr lang="es-ES"/>
        </a:p>
      </dgm:t>
    </dgm:pt>
    <dgm:pt modelId="{10246159-1FE1-4170-B59C-0544CCD268BB}" type="sibTrans" cxnId="{4ABF7305-9B87-4D2F-A9BA-060534B6B8AB}">
      <dgm:prSet/>
      <dgm:spPr/>
      <dgm:t>
        <a:bodyPr/>
        <a:lstStyle/>
        <a:p>
          <a:endParaRPr lang="es-ES"/>
        </a:p>
      </dgm:t>
    </dgm:pt>
    <dgm:pt modelId="{69A559F6-3134-4413-8DB9-681BB685C2FB}" type="pres">
      <dgm:prSet presAssocID="{0FD791E1-E64D-4CDA-9E2E-D3E2A709A2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BBDE79-64A3-4B8A-8118-62C6DFCC1EDE}" type="pres">
      <dgm:prSet presAssocID="{2F000F28-9F14-4DE3-AAD0-3B0D469E9CC3}" presName="composite" presStyleCnt="0"/>
      <dgm:spPr/>
    </dgm:pt>
    <dgm:pt modelId="{C41F6943-BB88-441E-901C-FACEDE6612A2}" type="pres">
      <dgm:prSet presAssocID="{2F000F28-9F14-4DE3-AAD0-3B0D469E9CC3}" presName="rect1" presStyleLbl="tr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9B9346-E518-4D89-A4F8-DEF048284C01}" type="pres">
      <dgm:prSet presAssocID="{2F000F28-9F14-4DE3-AAD0-3B0D469E9CC3}" presName="rect2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FF21BCE-7C2D-4A60-BBC4-9EF410880ECE}" type="pres">
      <dgm:prSet presAssocID="{B2BD36F4-1B81-4C71-AEA9-4F207C870103}" presName="sibTrans" presStyleCnt="0"/>
      <dgm:spPr/>
    </dgm:pt>
    <dgm:pt modelId="{5F3EA347-AEDF-460B-BD52-F45D31F846C5}" type="pres">
      <dgm:prSet presAssocID="{C2568AD0-1613-49E5-B156-1CE8F0103525}" presName="composite" presStyleCnt="0"/>
      <dgm:spPr/>
    </dgm:pt>
    <dgm:pt modelId="{C8C5C983-8CCF-486B-A0A1-0CA9A030ADEC}" type="pres">
      <dgm:prSet presAssocID="{C2568AD0-1613-49E5-B156-1CE8F0103525}" presName="rect1" presStyleLbl="tr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6EA4B9-118B-460C-8830-295ECE26CA75}" type="pres">
      <dgm:prSet presAssocID="{C2568AD0-1613-49E5-B156-1CE8F0103525}" presName="rect2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4B6D5EB-FBD3-4F40-B137-C4D490D354E0}" type="pres">
      <dgm:prSet presAssocID="{FB91511B-2137-45E9-B9C2-A7CBE0F4496A}" presName="sibTrans" presStyleCnt="0"/>
      <dgm:spPr/>
    </dgm:pt>
    <dgm:pt modelId="{CB6C88E0-A693-48E2-8811-5650D1DE67CF}" type="pres">
      <dgm:prSet presAssocID="{55E77604-FA59-45BD-8BB0-A6D1878572BC}" presName="composite" presStyleCnt="0"/>
      <dgm:spPr/>
    </dgm:pt>
    <dgm:pt modelId="{A2D92DD4-780D-4A49-B8D8-6F132A75EE94}" type="pres">
      <dgm:prSet presAssocID="{55E77604-FA59-45BD-8BB0-A6D1878572BC}" presName="rect1" presStyleLbl="tr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84C0B6-E6F5-46A9-B645-99EB7DD3BBBB}" type="pres">
      <dgm:prSet presAssocID="{55E77604-FA59-45BD-8BB0-A6D1878572BC}" presName="rect2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D800C6-10D0-4BBB-A3D4-F9F0A11C7922}" type="pres">
      <dgm:prSet presAssocID="{CC738145-FD53-41E3-AA5D-5C857F1CAD5F}" presName="sibTrans" presStyleCnt="0"/>
      <dgm:spPr/>
    </dgm:pt>
    <dgm:pt modelId="{FA348675-33CD-4BC5-9D63-D20C8F30D2AE}" type="pres">
      <dgm:prSet presAssocID="{B7E08ACB-1DBF-4584-A117-33ADFBD36942}" presName="composite" presStyleCnt="0"/>
      <dgm:spPr/>
    </dgm:pt>
    <dgm:pt modelId="{C6AA3734-969F-444B-BDAC-CFFD1195B803}" type="pres">
      <dgm:prSet presAssocID="{B7E08ACB-1DBF-4584-A117-33ADFBD36942}" presName="rect1" presStyleLbl="tr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0E2AD4-5848-4012-BA58-2BA8762C93FA}" type="pres">
      <dgm:prSet presAssocID="{B7E08ACB-1DBF-4584-A117-33ADFBD36942}" presName="rect2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0FE952AA-6029-4D51-B57A-08203D46B32D}" type="pres">
      <dgm:prSet presAssocID="{A21C8410-A9CB-48C3-9F54-043E7B28B3DA}" presName="sibTrans" presStyleCnt="0"/>
      <dgm:spPr/>
    </dgm:pt>
    <dgm:pt modelId="{7CE7A296-07F4-465C-92B7-30EA92EDB525}" type="pres">
      <dgm:prSet presAssocID="{8EC19D2E-B3D7-4F93-9367-B11F5CA8FC9F}" presName="composite" presStyleCnt="0"/>
      <dgm:spPr/>
    </dgm:pt>
    <dgm:pt modelId="{B98DD3F5-33CD-4BD3-8293-92817E6EF090}" type="pres">
      <dgm:prSet presAssocID="{8EC19D2E-B3D7-4F93-9367-B11F5CA8FC9F}" presName="rect1" presStyleLbl="tr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258583-0FC5-4F82-BD0E-3A054836A21D}" type="pres">
      <dgm:prSet presAssocID="{8EC19D2E-B3D7-4F93-9367-B11F5CA8FC9F}" presName="rect2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970F17-A050-4EE2-AE2D-7DC5B2A07A72}" type="pres">
      <dgm:prSet presAssocID="{0CA1613F-D5D7-4552-BE3B-92B6E7B434CF}" presName="sibTrans" presStyleCnt="0"/>
      <dgm:spPr/>
    </dgm:pt>
    <dgm:pt modelId="{98EB6E38-B424-438D-B2F2-F9E06F9B5D08}" type="pres">
      <dgm:prSet presAssocID="{783A5D1F-A23E-43B1-9DEC-17258ABDCDE3}" presName="composite" presStyleCnt="0"/>
      <dgm:spPr/>
    </dgm:pt>
    <dgm:pt modelId="{C125AA06-DCAB-47BF-A6DC-34CD42353B7E}" type="pres">
      <dgm:prSet presAssocID="{783A5D1F-A23E-43B1-9DEC-17258ABDCDE3}" presName="rect1" presStyleLbl="tr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908A97-BB3E-402D-A4AD-B06384E36AA6}" type="pres">
      <dgm:prSet presAssocID="{783A5D1F-A23E-43B1-9DEC-17258ABDCDE3}" presName="rect2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s-ES"/>
        </a:p>
      </dgm:t>
    </dgm:pt>
    <dgm:pt modelId="{84EFB47F-E7A7-4624-B4B3-78464B676929}" type="pres">
      <dgm:prSet presAssocID="{871412A2-8682-411E-950C-5EE54105E8BC}" presName="sibTrans" presStyleCnt="0"/>
      <dgm:spPr/>
    </dgm:pt>
    <dgm:pt modelId="{E40C3D37-EB3B-46C2-BAA0-15872E726A61}" type="pres">
      <dgm:prSet presAssocID="{A00EE29A-FEE0-4305-B3EF-CAF353BDC7A3}" presName="composite" presStyleCnt="0"/>
      <dgm:spPr/>
    </dgm:pt>
    <dgm:pt modelId="{B4248891-6F02-40C1-AD0C-0495F6DDC8D6}" type="pres">
      <dgm:prSet presAssocID="{A00EE29A-FEE0-4305-B3EF-CAF353BDC7A3}" presName="rect1" presStyleLbl="tr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49E25F-0F00-4CC8-84FF-A0B0CAA0AD58}" type="pres">
      <dgm:prSet presAssocID="{A00EE29A-FEE0-4305-B3EF-CAF353BDC7A3}" presName="rect2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CAA4DC93-7C0D-4CC4-A2F3-D03281BC056B}" srcId="{0FD791E1-E64D-4CDA-9E2E-D3E2A709A2F6}" destId="{8EC19D2E-B3D7-4F93-9367-B11F5CA8FC9F}" srcOrd="4" destOrd="0" parTransId="{DC9CD791-9FE5-4F9A-853C-D7DB2C52B7C2}" sibTransId="{0CA1613F-D5D7-4552-BE3B-92B6E7B434CF}"/>
    <dgm:cxn modelId="{3B60B8F8-0479-4178-B30F-07E29F54EFF6}" type="presOf" srcId="{95691A10-A40C-44AD-9906-CC611A48ED4D}" destId="{B4248891-6F02-40C1-AD0C-0495F6DDC8D6}" srcOrd="0" destOrd="3" presId="urn:microsoft.com/office/officeart/2008/layout/PictureStrips"/>
    <dgm:cxn modelId="{77174530-2A24-43F7-B353-2A23F978D120}" type="presOf" srcId="{B7E08ACB-1DBF-4584-A117-33ADFBD36942}" destId="{C6AA3734-969F-444B-BDAC-CFFD1195B803}" srcOrd="0" destOrd="0" presId="urn:microsoft.com/office/officeart/2008/layout/PictureStrips"/>
    <dgm:cxn modelId="{F2E60909-2448-403F-9862-D56DCA3CAA13}" srcId="{0FD791E1-E64D-4CDA-9E2E-D3E2A709A2F6}" destId="{55E77604-FA59-45BD-8BB0-A6D1878572BC}" srcOrd="2" destOrd="0" parTransId="{94E56415-F93D-4F11-A54A-ED985E4B7687}" sibTransId="{CC738145-FD53-41E3-AA5D-5C857F1CAD5F}"/>
    <dgm:cxn modelId="{C118D81A-848C-44C2-A8AF-48B832B6F788}" type="presOf" srcId="{8EC19D2E-B3D7-4F93-9367-B11F5CA8FC9F}" destId="{B98DD3F5-33CD-4BD3-8293-92817E6EF090}" srcOrd="0" destOrd="0" presId="urn:microsoft.com/office/officeart/2008/layout/PictureStrips"/>
    <dgm:cxn modelId="{572EC879-2BF7-4A2F-BE65-D0F0189B6BEC}" srcId="{2F000F28-9F14-4DE3-AAD0-3B0D469E9CC3}" destId="{65307983-B57D-4076-A259-3CA783E75724}" srcOrd="4" destOrd="0" parTransId="{6929D332-42F6-464F-BD85-8FF14BCB2471}" sibTransId="{02ED946D-C6D2-4380-A475-3547748CE6CA}"/>
    <dgm:cxn modelId="{25E146CA-7B38-448B-A02C-90935F7621AB}" srcId="{55E77604-FA59-45BD-8BB0-A6D1878572BC}" destId="{238A69F0-6FD2-4CCD-AFD8-9B69D11C98F8}" srcOrd="3" destOrd="0" parTransId="{92643B69-9E3D-4A54-9A6B-059B3A5B8B55}" sibTransId="{6234D392-EDE5-4D4B-A3F6-74F172AD4C7E}"/>
    <dgm:cxn modelId="{09A7D640-8329-4F17-9CF6-C13278FF131E}" srcId="{C2568AD0-1613-49E5-B156-1CE8F0103525}" destId="{FA42052E-4365-4633-BDD7-06581D4F22A4}" srcOrd="3" destOrd="0" parTransId="{EDF89738-45CF-4CFF-A9C5-EBADED209880}" sibTransId="{4BFFE89F-D920-460B-A949-9BB12100F1F7}"/>
    <dgm:cxn modelId="{F1EF3FEE-A822-46B4-908C-F7D8F986FE67}" srcId="{A00EE29A-FEE0-4305-B3EF-CAF353BDC7A3}" destId="{886E6DDD-F653-4D45-9563-575FCD048643}" srcOrd="1" destOrd="0" parTransId="{E770F980-B100-488E-B167-7B0B5264F876}" sibTransId="{AE6BB16F-2553-42B7-AA55-F8987A543786}"/>
    <dgm:cxn modelId="{478842A9-36EB-4144-B832-10B6223F2BB4}" srcId="{2F000F28-9F14-4DE3-AAD0-3B0D469E9CC3}" destId="{23E324E9-5EBE-42F0-A643-52CE29C0C363}" srcOrd="1" destOrd="0" parTransId="{6AEFAC6B-8715-4526-A2AF-F08810EFDBED}" sibTransId="{39DD3663-4C49-40FB-BC25-7B52CC9BA094}"/>
    <dgm:cxn modelId="{D9749BF2-37C2-4E5C-8A53-CB6475F1B2D6}" srcId="{55E77604-FA59-45BD-8BB0-A6D1878572BC}" destId="{ECF9453A-244B-40E2-9F3C-BEB0DE2E7644}" srcOrd="4" destOrd="0" parTransId="{2758A138-64FE-4C14-854F-C91C799083AE}" sibTransId="{7DB8AC68-2125-4ADA-9958-BA9DBC174DED}"/>
    <dgm:cxn modelId="{A486E92F-5B17-48C0-A7F8-E7350D8E82E3}" type="presOf" srcId="{E374ED30-8266-4EA3-BE47-F0368C6ACB44}" destId="{A2D92DD4-780D-4A49-B8D8-6F132A75EE94}" srcOrd="0" destOrd="3" presId="urn:microsoft.com/office/officeart/2008/layout/PictureStrips"/>
    <dgm:cxn modelId="{83BEF0BE-0DC5-43D8-B752-97C26E7D2A60}" type="presOf" srcId="{ECF9453A-244B-40E2-9F3C-BEB0DE2E7644}" destId="{A2D92DD4-780D-4A49-B8D8-6F132A75EE94}" srcOrd="0" destOrd="5" presId="urn:microsoft.com/office/officeart/2008/layout/PictureStrips"/>
    <dgm:cxn modelId="{01C502CE-6C5E-4B66-AF83-B7BE324E2480}" type="presOf" srcId="{9DE51D36-84AE-459E-9B30-20905BC62387}" destId="{B4248891-6F02-40C1-AD0C-0495F6DDC8D6}" srcOrd="0" destOrd="1" presId="urn:microsoft.com/office/officeart/2008/layout/PictureStrips"/>
    <dgm:cxn modelId="{9164C0C7-0911-420C-9D33-6307522A1A31}" srcId="{783A5D1F-A23E-43B1-9DEC-17258ABDCDE3}" destId="{DEF1A881-00DC-4AD4-8412-A52BAFCCD12D}" srcOrd="3" destOrd="0" parTransId="{7A935F89-B8FE-4A5C-A29F-EBD1F4E899B6}" sibTransId="{316026BE-A0FA-43CD-9E3D-7BCB2B87CD4C}"/>
    <dgm:cxn modelId="{07B2CD3F-0747-4EB2-89EE-D4E153962893}" type="presOf" srcId="{238A69F0-6FD2-4CCD-AFD8-9B69D11C98F8}" destId="{A2D92DD4-780D-4A49-B8D8-6F132A75EE94}" srcOrd="0" destOrd="4" presId="urn:microsoft.com/office/officeart/2008/layout/PictureStrips"/>
    <dgm:cxn modelId="{7858443A-0B26-4AC5-8ECA-5D31DA239AB8}" srcId="{783A5D1F-A23E-43B1-9DEC-17258ABDCDE3}" destId="{C631E8A3-375D-4CCF-8900-18896DD2B33E}" srcOrd="2" destOrd="0" parTransId="{8008E5B1-B640-4676-9F38-604A6B7CDF8B}" sibTransId="{ADF653C9-947F-4EB3-8546-02310ACBDF6E}"/>
    <dgm:cxn modelId="{B77FDA98-F054-45E9-95DD-4B3ADE09F8AA}" srcId="{B7E08ACB-1DBF-4584-A117-33ADFBD36942}" destId="{F09A3E3B-0598-49FF-A463-52D1D43DDAA1}" srcOrd="1" destOrd="0" parTransId="{D1C2D1AE-49DA-4434-A3B9-B34B921D62B1}" sibTransId="{C58C8278-B66C-404E-B646-1538DF01C806}"/>
    <dgm:cxn modelId="{C023DF40-F1B3-41DA-AE7D-CE005F72E7C5}" type="presOf" srcId="{4C65AC47-8FE6-40FE-B0BF-EA6CB8FFD2AE}" destId="{A2D92DD4-780D-4A49-B8D8-6F132A75EE94}" srcOrd="0" destOrd="2" presId="urn:microsoft.com/office/officeart/2008/layout/PictureStrips"/>
    <dgm:cxn modelId="{EE423B64-0136-4E36-B5CF-2B9B20F871B5}" srcId="{0FD791E1-E64D-4CDA-9E2E-D3E2A709A2F6}" destId="{B7E08ACB-1DBF-4584-A117-33ADFBD36942}" srcOrd="3" destOrd="0" parTransId="{1BD68CAF-94D0-4779-835C-3533CD497CC8}" sibTransId="{A21C8410-A9CB-48C3-9F54-043E7B28B3DA}"/>
    <dgm:cxn modelId="{1F6A9FBE-CD9F-4105-BF42-CB6D077D9BAB}" type="presOf" srcId="{36D9792B-E2CC-43F8-B24D-94AE1D5AEC5F}" destId="{C8C5C983-8CCF-486B-A0A1-0CA9A030ADEC}" srcOrd="0" destOrd="1" presId="urn:microsoft.com/office/officeart/2008/layout/PictureStrips"/>
    <dgm:cxn modelId="{259BC29E-1C9E-4BCE-95BB-F4A7A2CF3430}" srcId="{A00EE29A-FEE0-4305-B3EF-CAF353BDC7A3}" destId="{95691A10-A40C-44AD-9906-CC611A48ED4D}" srcOrd="2" destOrd="0" parTransId="{ABD73AD3-CBE3-4EA8-A72A-F226FB1CDC09}" sibTransId="{8BC65EA9-213D-4BF0-B9B5-7881603C072C}"/>
    <dgm:cxn modelId="{1FF14341-2DC6-4822-8BBB-80EBADBF9AC3}" type="presOf" srcId="{829128D7-0661-4CB1-B50C-F802934466FB}" destId="{C8C5C983-8CCF-486B-A0A1-0CA9A030ADEC}" srcOrd="0" destOrd="5" presId="urn:microsoft.com/office/officeart/2008/layout/PictureStrips"/>
    <dgm:cxn modelId="{D457511F-4C2F-4DB6-8E69-41CC1DC42A6E}" type="presOf" srcId="{2E5F8E98-3CB4-42C5-B75C-95DB3E31E9E4}" destId="{C125AA06-DCAB-47BF-A6DC-34CD42353B7E}" srcOrd="0" destOrd="1" presId="urn:microsoft.com/office/officeart/2008/layout/PictureStrips"/>
    <dgm:cxn modelId="{7FD54CD3-32BA-4B5D-A58F-F91408A83089}" srcId="{C2568AD0-1613-49E5-B156-1CE8F0103525}" destId="{24CC457E-3DBB-48CE-AFB3-4E6223A65906}" srcOrd="1" destOrd="0" parTransId="{0789FC26-E544-4C22-BFEF-79788363FA8E}" sibTransId="{1CF9730F-B58B-4F21-898E-B411636F167C}"/>
    <dgm:cxn modelId="{E141024A-6FDC-45FE-B8A8-209FE4EC978F}" type="presOf" srcId="{ABB4BC89-1C77-4B05-9620-4EC72B226F04}" destId="{B4248891-6F02-40C1-AD0C-0495F6DDC8D6}" srcOrd="0" destOrd="4" presId="urn:microsoft.com/office/officeart/2008/layout/PictureStrips"/>
    <dgm:cxn modelId="{7CA74856-ED71-4698-BCFF-4D3F00241D07}" type="presOf" srcId="{2F000F28-9F14-4DE3-AAD0-3B0D469E9CC3}" destId="{C41F6943-BB88-441E-901C-FACEDE6612A2}" srcOrd="0" destOrd="0" presId="urn:microsoft.com/office/officeart/2008/layout/PictureStrips"/>
    <dgm:cxn modelId="{2185B0F3-87C0-44D3-8207-4BC712C2C68D}" srcId="{2F000F28-9F14-4DE3-AAD0-3B0D469E9CC3}" destId="{23ECD174-0609-40DC-AE93-5CFF3CF6B703}" srcOrd="2" destOrd="0" parTransId="{F48BA8BD-AF6F-47CB-A9EF-CF97AEF60151}" sibTransId="{9ADC8805-949E-44C9-A353-12B8AF180442}"/>
    <dgm:cxn modelId="{643C7C3C-FB46-4965-BDB3-B556047063EE}" type="presOf" srcId="{D050E392-AC6F-4207-B400-5EFFD3D11FBD}" destId="{C6AA3734-969F-444B-BDAC-CFFD1195B803}" srcOrd="0" destOrd="3" presId="urn:microsoft.com/office/officeart/2008/layout/PictureStrips"/>
    <dgm:cxn modelId="{4C730DD0-B240-4934-998F-3B38E073CC79}" srcId="{C2568AD0-1613-49E5-B156-1CE8F0103525}" destId="{81338559-D18C-4214-BF6F-FA3EE62058AB}" srcOrd="2" destOrd="0" parTransId="{76C4AB49-890A-4392-97DE-891108E25833}" sibTransId="{8BE2E116-2AE2-44FA-BF47-C87F65D5ED7E}"/>
    <dgm:cxn modelId="{6652D301-6096-49F2-8CF5-282BC3F32290}" srcId="{8EC19D2E-B3D7-4F93-9367-B11F5CA8FC9F}" destId="{0EECD93A-3CC1-422C-BBE7-47976D3FC270}" srcOrd="2" destOrd="0" parTransId="{129E0600-C3D3-465D-A95C-169B12F0E3A9}" sibTransId="{1FF8E8B6-3457-44C9-B47A-C80A44EADCE7}"/>
    <dgm:cxn modelId="{81C8D748-2EA2-43F0-AD62-246252A445B3}" type="presOf" srcId="{81338559-D18C-4214-BF6F-FA3EE62058AB}" destId="{C8C5C983-8CCF-486B-A0A1-0CA9A030ADEC}" srcOrd="0" destOrd="3" presId="urn:microsoft.com/office/officeart/2008/layout/PictureStrips"/>
    <dgm:cxn modelId="{879459D3-597A-495D-B7FB-C1797F2E7732}" type="presOf" srcId="{24CC457E-3DBB-48CE-AFB3-4E6223A65906}" destId="{C8C5C983-8CCF-486B-A0A1-0CA9A030ADEC}" srcOrd="0" destOrd="2" presId="urn:microsoft.com/office/officeart/2008/layout/PictureStrips"/>
    <dgm:cxn modelId="{DB726D74-5F5F-4C9E-8764-95DDC33EB801}" srcId="{B7E08ACB-1DBF-4584-A117-33ADFBD36942}" destId="{0BBE2328-27C4-4961-A3EF-521BA2F82761}" srcOrd="3" destOrd="0" parTransId="{63F315F6-74A0-4411-AC2C-3A2F7888631D}" sibTransId="{466295FA-6E3D-4E73-A106-4530D90765E2}"/>
    <dgm:cxn modelId="{4773D107-6377-4B81-80D4-CF82C036B102}" type="presOf" srcId="{C2568AD0-1613-49E5-B156-1CE8F0103525}" destId="{C8C5C983-8CCF-486B-A0A1-0CA9A030ADEC}" srcOrd="0" destOrd="0" presId="urn:microsoft.com/office/officeart/2008/layout/PictureStrips"/>
    <dgm:cxn modelId="{A3EA95B3-AF5F-4673-94F7-85EF468A1647}" type="presOf" srcId="{C60DB84E-82D3-4EE8-B3BA-406C34526EF1}" destId="{B98DD3F5-33CD-4BD3-8293-92817E6EF090}" srcOrd="0" destOrd="2" presId="urn:microsoft.com/office/officeart/2008/layout/PictureStrips"/>
    <dgm:cxn modelId="{BC70225C-9CA5-46C3-A7DD-6474A3F8AE2B}" type="presOf" srcId="{8B9C0A75-F0D0-4F42-B33E-2E5C6B834950}" destId="{C41F6943-BB88-441E-901C-FACEDE6612A2}" srcOrd="0" destOrd="4" presId="urn:microsoft.com/office/officeart/2008/layout/PictureStrips"/>
    <dgm:cxn modelId="{860E6878-4D6D-4B70-9861-EF49341F706E}" srcId="{2F000F28-9F14-4DE3-AAD0-3B0D469E9CC3}" destId="{0DBD243F-C971-4C3F-931C-A83EF7AB968C}" srcOrd="0" destOrd="0" parTransId="{C93166D4-BDAD-4467-AD40-2A3AC1509728}" sibTransId="{BDB3C07E-5CB2-4E2A-B94C-149854FDE7E1}"/>
    <dgm:cxn modelId="{935913F0-1BAA-4DBB-B33B-3D888EAA78A1}" type="presOf" srcId="{783A5D1F-A23E-43B1-9DEC-17258ABDCDE3}" destId="{C125AA06-DCAB-47BF-A6DC-34CD42353B7E}" srcOrd="0" destOrd="0" presId="urn:microsoft.com/office/officeart/2008/layout/PictureStrips"/>
    <dgm:cxn modelId="{8CD2ED65-E508-44E6-ABA9-9B67048C11A6}" srcId="{B7E08ACB-1DBF-4584-A117-33ADFBD36942}" destId="{C0C21B14-444B-4AE2-BA19-41EB3CD79206}" srcOrd="0" destOrd="0" parTransId="{DA5EF2E2-6B6F-4B5B-8DE2-489066B1BE4C}" sibTransId="{7F697F51-3952-41B1-A6CD-3AF628760F87}"/>
    <dgm:cxn modelId="{9C3994F6-C48E-4A86-B2D0-A198F99A6801}" srcId="{2F000F28-9F14-4DE3-AAD0-3B0D469E9CC3}" destId="{8B9C0A75-F0D0-4F42-B33E-2E5C6B834950}" srcOrd="3" destOrd="0" parTransId="{4FEB0FB7-50A7-4E9F-AE4C-E1C685FF81E8}" sibTransId="{3065BCC1-FE9D-461B-97B5-2213872DDF40}"/>
    <dgm:cxn modelId="{10ED18A4-B4C6-4C0B-B07B-6D078CB8F075}" srcId="{55E77604-FA59-45BD-8BB0-A6D1878572BC}" destId="{E374ED30-8266-4EA3-BE47-F0368C6ACB44}" srcOrd="2" destOrd="0" parTransId="{A5809324-2991-4385-9FD8-6E1E9CB2C760}" sibTransId="{AF20E185-F847-442A-8DF1-17E340526D67}"/>
    <dgm:cxn modelId="{E56BB5B8-B0A6-40F5-9E1E-B2140C2F84BF}" type="presOf" srcId="{886E6DDD-F653-4D45-9563-575FCD048643}" destId="{B4248891-6F02-40C1-AD0C-0495F6DDC8D6}" srcOrd="0" destOrd="2" presId="urn:microsoft.com/office/officeart/2008/layout/PictureStrips"/>
    <dgm:cxn modelId="{47F5DDD8-DC9C-468A-A969-3C8FA2806915}" srcId="{B7E08ACB-1DBF-4584-A117-33ADFBD36942}" destId="{D050E392-AC6F-4207-B400-5EFFD3D11FBD}" srcOrd="2" destOrd="0" parTransId="{B841E50D-29CE-4F5C-91C9-DD8910BD0E7B}" sibTransId="{3B423FF6-8F26-41D7-9D82-040AAFD04446}"/>
    <dgm:cxn modelId="{4ABF7305-9B87-4D2F-A9BA-060534B6B8AB}" srcId="{A00EE29A-FEE0-4305-B3EF-CAF353BDC7A3}" destId="{ABB4BC89-1C77-4B05-9620-4EC72B226F04}" srcOrd="3" destOrd="0" parTransId="{62319787-16C8-4CBF-93AF-F31A2F54E9B1}" sibTransId="{10246159-1FE1-4170-B59C-0544CCD268BB}"/>
    <dgm:cxn modelId="{67492E1D-8535-4133-830C-418078BA5991}" srcId="{783A5D1F-A23E-43B1-9DEC-17258ABDCDE3}" destId="{2E5F8E98-3CB4-42C5-B75C-95DB3E31E9E4}" srcOrd="0" destOrd="0" parTransId="{76D78BF9-9FAB-4637-B850-E3A13BEC4C56}" sibTransId="{11FEBD01-76E3-434D-A03C-0D312832D3D6}"/>
    <dgm:cxn modelId="{0ABA7869-DF4D-4064-A444-9645ECA97259}" type="presOf" srcId="{65307983-B57D-4076-A259-3CA783E75724}" destId="{C41F6943-BB88-441E-901C-FACEDE6612A2}" srcOrd="0" destOrd="5" presId="urn:microsoft.com/office/officeart/2008/layout/PictureStrips"/>
    <dgm:cxn modelId="{F1579ADB-9405-4C8C-98FA-844722D25D64}" srcId="{0FD791E1-E64D-4CDA-9E2E-D3E2A709A2F6}" destId="{C2568AD0-1613-49E5-B156-1CE8F0103525}" srcOrd="1" destOrd="0" parTransId="{0CD8B0CB-8C05-4DF7-A37A-69BCFF7A9135}" sibTransId="{FB91511B-2137-45E9-B9C2-A7CBE0F4496A}"/>
    <dgm:cxn modelId="{5F559E23-0D99-4553-AB38-6720068A1FB0}" srcId="{0FD791E1-E64D-4CDA-9E2E-D3E2A709A2F6}" destId="{A00EE29A-FEE0-4305-B3EF-CAF353BDC7A3}" srcOrd="6" destOrd="0" parTransId="{56A3D749-1649-4046-873A-0A77202F86D7}" sibTransId="{180A8FF2-E7D0-40A0-93C4-D799431D83CD}"/>
    <dgm:cxn modelId="{E1AA9CEA-DC5E-40E1-8C1D-8FD5024F755F}" srcId="{C2568AD0-1613-49E5-B156-1CE8F0103525}" destId="{36D9792B-E2CC-43F8-B24D-94AE1D5AEC5F}" srcOrd="0" destOrd="0" parTransId="{9A2C7163-B143-48F5-99F5-947BD7E035C8}" sibTransId="{D2EBCF32-864B-41E2-BDFF-0C15EB1984C9}"/>
    <dgm:cxn modelId="{C942961F-4645-4B8B-98B3-6F672B5B8DE4}" type="presOf" srcId="{DEF1A881-00DC-4AD4-8412-A52BAFCCD12D}" destId="{C125AA06-DCAB-47BF-A6DC-34CD42353B7E}" srcOrd="0" destOrd="4" presId="urn:microsoft.com/office/officeart/2008/layout/PictureStrips"/>
    <dgm:cxn modelId="{657F5E9C-19B9-412D-B73E-2AFC4C31093C}" type="presOf" srcId="{23ECD174-0609-40DC-AE93-5CFF3CF6B703}" destId="{C41F6943-BB88-441E-901C-FACEDE6612A2}" srcOrd="0" destOrd="3" presId="urn:microsoft.com/office/officeart/2008/layout/PictureStrips"/>
    <dgm:cxn modelId="{E8FAE96F-104D-4404-8D5F-3CF352D82141}" type="presOf" srcId="{0FD791E1-E64D-4CDA-9E2E-D3E2A709A2F6}" destId="{69A559F6-3134-4413-8DB9-681BB685C2FB}" srcOrd="0" destOrd="0" presId="urn:microsoft.com/office/officeart/2008/layout/PictureStrips"/>
    <dgm:cxn modelId="{1D6E6256-7F24-497F-96D3-85DF1A2CEA64}" type="presOf" srcId="{F09A3E3B-0598-49FF-A463-52D1D43DDAA1}" destId="{C6AA3734-969F-444B-BDAC-CFFD1195B803}" srcOrd="0" destOrd="2" presId="urn:microsoft.com/office/officeart/2008/layout/PictureStrips"/>
    <dgm:cxn modelId="{EAF4CA39-F505-422A-9862-50098558B8C2}" type="presOf" srcId="{A00EE29A-FEE0-4305-B3EF-CAF353BDC7A3}" destId="{B4248891-6F02-40C1-AD0C-0495F6DDC8D6}" srcOrd="0" destOrd="0" presId="urn:microsoft.com/office/officeart/2008/layout/PictureStrips"/>
    <dgm:cxn modelId="{34A4CBB5-A0FE-4870-BE9A-D8AD03B2997E}" srcId="{55E77604-FA59-45BD-8BB0-A6D1878572BC}" destId="{F759485A-614C-445F-828A-16CBB55F6A9D}" srcOrd="0" destOrd="0" parTransId="{B78AEAFF-AD86-417C-9FEA-63AB09EA7DF5}" sibTransId="{F22F094D-7B18-430E-B7EA-756AFA52AA10}"/>
    <dgm:cxn modelId="{B8A2C414-BF94-48CC-AFD1-B9A1B0AFC94C}" type="presOf" srcId="{0EECD93A-3CC1-422C-BBE7-47976D3FC270}" destId="{B98DD3F5-33CD-4BD3-8293-92817E6EF090}" srcOrd="0" destOrd="3" presId="urn:microsoft.com/office/officeart/2008/layout/PictureStrips"/>
    <dgm:cxn modelId="{BD92B65C-03DC-4F36-94B1-D0E75E58A3AD}" type="presOf" srcId="{C631E8A3-375D-4CCF-8900-18896DD2B33E}" destId="{C125AA06-DCAB-47BF-A6DC-34CD42353B7E}" srcOrd="0" destOrd="3" presId="urn:microsoft.com/office/officeart/2008/layout/PictureStrips"/>
    <dgm:cxn modelId="{30D75E08-BC81-4F9D-B2C4-F72430ACD996}" srcId="{C2568AD0-1613-49E5-B156-1CE8F0103525}" destId="{829128D7-0661-4CB1-B50C-F802934466FB}" srcOrd="4" destOrd="0" parTransId="{0B6A4959-B1CD-44DA-A2E8-8B1B7BC12150}" sibTransId="{DCB4DC36-1F49-4845-8B86-6E154EB3E09B}"/>
    <dgm:cxn modelId="{85B3EB8A-81FD-4B12-8213-BD955BE06738}" srcId="{783A5D1F-A23E-43B1-9DEC-17258ABDCDE3}" destId="{8743AC28-765B-4322-B54B-4E46418C54C7}" srcOrd="1" destOrd="0" parTransId="{1B113BA8-B29D-4764-85D8-CA3173030A37}" sibTransId="{641D3869-729B-4BB0-942B-71E3AE4E8BBE}"/>
    <dgm:cxn modelId="{B54A329F-AE6A-4398-B818-8CC15E8832E5}" type="presOf" srcId="{0BBE2328-27C4-4961-A3EF-521BA2F82761}" destId="{C6AA3734-969F-444B-BDAC-CFFD1195B803}" srcOrd="0" destOrd="4" presId="urn:microsoft.com/office/officeart/2008/layout/PictureStrips"/>
    <dgm:cxn modelId="{45658A16-4E1B-46A7-BB0D-B46AD792A861}" type="presOf" srcId="{3A8CFA58-5007-43C8-A730-3D787366E442}" destId="{B98DD3F5-33CD-4BD3-8293-92817E6EF090}" srcOrd="0" destOrd="1" presId="urn:microsoft.com/office/officeart/2008/layout/PictureStrips"/>
    <dgm:cxn modelId="{B1718E98-56A1-4939-AD37-226FBD32B6BB}" type="presOf" srcId="{55E77604-FA59-45BD-8BB0-A6D1878572BC}" destId="{A2D92DD4-780D-4A49-B8D8-6F132A75EE94}" srcOrd="0" destOrd="0" presId="urn:microsoft.com/office/officeart/2008/layout/PictureStrips"/>
    <dgm:cxn modelId="{7A8396AE-B48C-4E98-BCE9-80FA3E5C68C4}" type="presOf" srcId="{F759485A-614C-445F-828A-16CBB55F6A9D}" destId="{A2D92DD4-780D-4A49-B8D8-6F132A75EE94}" srcOrd="0" destOrd="1" presId="urn:microsoft.com/office/officeart/2008/layout/PictureStrips"/>
    <dgm:cxn modelId="{3BAACAF0-427F-48D2-B393-ECF6B70EFC4F}" srcId="{8EC19D2E-B3D7-4F93-9367-B11F5CA8FC9F}" destId="{C60DB84E-82D3-4EE8-B3BA-406C34526EF1}" srcOrd="1" destOrd="0" parTransId="{8992B526-475E-4658-B697-F0E471DA14B4}" sibTransId="{06282A0E-B800-4CAC-A0D9-3CCA101D4EB9}"/>
    <dgm:cxn modelId="{2D2FE181-32FF-4132-AF02-6510383842A7}" srcId="{0FD791E1-E64D-4CDA-9E2E-D3E2A709A2F6}" destId="{2F000F28-9F14-4DE3-AAD0-3B0D469E9CC3}" srcOrd="0" destOrd="0" parTransId="{6E6C9683-1ECF-4D3E-982D-1989B6ECAEC5}" sibTransId="{B2BD36F4-1B81-4C71-AEA9-4F207C870103}"/>
    <dgm:cxn modelId="{73EF91D2-9B14-4B56-9C3A-2817D971F9EF}" type="presOf" srcId="{0DBD243F-C971-4C3F-931C-A83EF7AB968C}" destId="{C41F6943-BB88-441E-901C-FACEDE6612A2}" srcOrd="0" destOrd="1" presId="urn:microsoft.com/office/officeart/2008/layout/PictureStrips"/>
    <dgm:cxn modelId="{79659AE2-0E14-43FB-9BD9-B8E8DDE349D2}" type="presOf" srcId="{C0C21B14-444B-4AE2-BA19-41EB3CD79206}" destId="{C6AA3734-969F-444B-BDAC-CFFD1195B803}" srcOrd="0" destOrd="1" presId="urn:microsoft.com/office/officeart/2008/layout/PictureStrips"/>
    <dgm:cxn modelId="{4F5CC1E2-B32F-436D-8108-CA166CEBCBA5}" srcId="{A00EE29A-FEE0-4305-B3EF-CAF353BDC7A3}" destId="{9DE51D36-84AE-459E-9B30-20905BC62387}" srcOrd="0" destOrd="0" parTransId="{41F90F07-D71D-4261-9F85-C8788D2D5868}" sibTransId="{306B57C5-1149-4040-9703-D18B7F53A568}"/>
    <dgm:cxn modelId="{24F7A1F0-D848-42D9-8C9C-A85F8B2E7DCA}" type="presOf" srcId="{23E324E9-5EBE-42F0-A643-52CE29C0C363}" destId="{C41F6943-BB88-441E-901C-FACEDE6612A2}" srcOrd="0" destOrd="2" presId="urn:microsoft.com/office/officeart/2008/layout/PictureStrips"/>
    <dgm:cxn modelId="{264E3CAC-9480-4081-99C8-707504E76A17}" srcId="{0FD791E1-E64D-4CDA-9E2E-D3E2A709A2F6}" destId="{783A5D1F-A23E-43B1-9DEC-17258ABDCDE3}" srcOrd="5" destOrd="0" parTransId="{78FCCE63-A0EB-4303-A995-1DC48A44A6F8}" sibTransId="{871412A2-8682-411E-950C-5EE54105E8BC}"/>
    <dgm:cxn modelId="{0C2E565E-EB08-4D38-9236-7271E1421EC9}" type="presOf" srcId="{FA42052E-4365-4633-BDD7-06581D4F22A4}" destId="{C8C5C983-8CCF-486B-A0A1-0CA9A030ADEC}" srcOrd="0" destOrd="4" presId="urn:microsoft.com/office/officeart/2008/layout/PictureStrips"/>
    <dgm:cxn modelId="{30EA3D97-0DA6-46E6-A55C-5E313CAB9DD1}" srcId="{8EC19D2E-B3D7-4F93-9367-B11F5CA8FC9F}" destId="{3A8CFA58-5007-43C8-A730-3D787366E442}" srcOrd="0" destOrd="0" parTransId="{01A7893C-5C4C-48BD-949B-6EAC032BE53E}" sibTransId="{2F66A7F5-D6DA-4AF6-AEA5-DC1FA5A3E021}"/>
    <dgm:cxn modelId="{BEA6E79A-B2C5-4BA1-97D7-4246CF56959E}" type="presOf" srcId="{8743AC28-765B-4322-B54B-4E46418C54C7}" destId="{C125AA06-DCAB-47BF-A6DC-34CD42353B7E}" srcOrd="0" destOrd="2" presId="urn:microsoft.com/office/officeart/2008/layout/PictureStrips"/>
    <dgm:cxn modelId="{A8C057A9-6E59-4E3F-83D9-D76627FA4064}" srcId="{55E77604-FA59-45BD-8BB0-A6D1878572BC}" destId="{4C65AC47-8FE6-40FE-B0BF-EA6CB8FFD2AE}" srcOrd="1" destOrd="0" parTransId="{F3CE28E1-EC26-47CD-ABF5-1ABDA1C1720C}" sibTransId="{09C03485-71D1-4209-BD0F-B3F78355F939}"/>
    <dgm:cxn modelId="{6CDDC303-C9CE-4FF1-BE9B-5384309577AA}" type="presParOf" srcId="{69A559F6-3134-4413-8DB9-681BB685C2FB}" destId="{3BBBDE79-64A3-4B8A-8118-62C6DFCC1EDE}" srcOrd="0" destOrd="0" presId="urn:microsoft.com/office/officeart/2008/layout/PictureStrips"/>
    <dgm:cxn modelId="{1503393B-016E-424C-9699-4A61C02B6808}" type="presParOf" srcId="{3BBBDE79-64A3-4B8A-8118-62C6DFCC1EDE}" destId="{C41F6943-BB88-441E-901C-FACEDE6612A2}" srcOrd="0" destOrd="0" presId="urn:microsoft.com/office/officeart/2008/layout/PictureStrips"/>
    <dgm:cxn modelId="{2BE672F5-4861-4D61-8A04-DAADF77C0FCC}" type="presParOf" srcId="{3BBBDE79-64A3-4B8A-8118-62C6DFCC1EDE}" destId="{859B9346-E518-4D89-A4F8-DEF048284C01}" srcOrd="1" destOrd="0" presId="urn:microsoft.com/office/officeart/2008/layout/PictureStrips"/>
    <dgm:cxn modelId="{E72197E4-7DD0-4507-8B3A-8D3C74289F60}" type="presParOf" srcId="{69A559F6-3134-4413-8DB9-681BB685C2FB}" destId="{3FF21BCE-7C2D-4A60-BBC4-9EF410880ECE}" srcOrd="1" destOrd="0" presId="urn:microsoft.com/office/officeart/2008/layout/PictureStrips"/>
    <dgm:cxn modelId="{76FAA2AC-7CEC-4B79-80C2-E5BE2D18F275}" type="presParOf" srcId="{69A559F6-3134-4413-8DB9-681BB685C2FB}" destId="{5F3EA347-AEDF-460B-BD52-F45D31F846C5}" srcOrd="2" destOrd="0" presId="urn:microsoft.com/office/officeart/2008/layout/PictureStrips"/>
    <dgm:cxn modelId="{CC8EC422-3D84-420D-BE05-9E52C243C91A}" type="presParOf" srcId="{5F3EA347-AEDF-460B-BD52-F45D31F846C5}" destId="{C8C5C983-8CCF-486B-A0A1-0CA9A030ADEC}" srcOrd="0" destOrd="0" presId="urn:microsoft.com/office/officeart/2008/layout/PictureStrips"/>
    <dgm:cxn modelId="{E4B2A58B-8E80-42BF-98B5-C313519A85AD}" type="presParOf" srcId="{5F3EA347-AEDF-460B-BD52-F45D31F846C5}" destId="{A96EA4B9-118B-460C-8830-295ECE26CA75}" srcOrd="1" destOrd="0" presId="urn:microsoft.com/office/officeart/2008/layout/PictureStrips"/>
    <dgm:cxn modelId="{77B849F8-A33B-4A67-841F-7E8CD7CB8145}" type="presParOf" srcId="{69A559F6-3134-4413-8DB9-681BB685C2FB}" destId="{D4B6D5EB-FBD3-4F40-B137-C4D490D354E0}" srcOrd="3" destOrd="0" presId="urn:microsoft.com/office/officeart/2008/layout/PictureStrips"/>
    <dgm:cxn modelId="{03422ABF-5048-41C6-B46C-055AB5DFEB59}" type="presParOf" srcId="{69A559F6-3134-4413-8DB9-681BB685C2FB}" destId="{CB6C88E0-A693-48E2-8811-5650D1DE67CF}" srcOrd="4" destOrd="0" presId="urn:microsoft.com/office/officeart/2008/layout/PictureStrips"/>
    <dgm:cxn modelId="{C3160C10-3328-46FB-A663-2E3E102B7C1C}" type="presParOf" srcId="{CB6C88E0-A693-48E2-8811-5650D1DE67CF}" destId="{A2D92DD4-780D-4A49-B8D8-6F132A75EE94}" srcOrd="0" destOrd="0" presId="urn:microsoft.com/office/officeart/2008/layout/PictureStrips"/>
    <dgm:cxn modelId="{E56F4F55-AEFF-4D25-98B4-3FADC30A7422}" type="presParOf" srcId="{CB6C88E0-A693-48E2-8811-5650D1DE67CF}" destId="{D284C0B6-E6F5-46A9-B645-99EB7DD3BBBB}" srcOrd="1" destOrd="0" presId="urn:microsoft.com/office/officeart/2008/layout/PictureStrips"/>
    <dgm:cxn modelId="{4A32D92E-BC7D-4711-848B-878CCB7C7971}" type="presParOf" srcId="{69A559F6-3134-4413-8DB9-681BB685C2FB}" destId="{3AD800C6-10D0-4BBB-A3D4-F9F0A11C7922}" srcOrd="5" destOrd="0" presId="urn:microsoft.com/office/officeart/2008/layout/PictureStrips"/>
    <dgm:cxn modelId="{2CA262DD-2269-42F9-8B8E-79741F21BE4C}" type="presParOf" srcId="{69A559F6-3134-4413-8DB9-681BB685C2FB}" destId="{FA348675-33CD-4BC5-9D63-D20C8F30D2AE}" srcOrd="6" destOrd="0" presId="urn:microsoft.com/office/officeart/2008/layout/PictureStrips"/>
    <dgm:cxn modelId="{EF47CC43-3177-419D-9B1C-19E4A4D5AB8F}" type="presParOf" srcId="{FA348675-33CD-4BC5-9D63-D20C8F30D2AE}" destId="{C6AA3734-969F-444B-BDAC-CFFD1195B803}" srcOrd="0" destOrd="0" presId="urn:microsoft.com/office/officeart/2008/layout/PictureStrips"/>
    <dgm:cxn modelId="{A0F71EC1-DDF5-4399-8C10-A879261FAC71}" type="presParOf" srcId="{FA348675-33CD-4BC5-9D63-D20C8F30D2AE}" destId="{DA0E2AD4-5848-4012-BA58-2BA8762C93FA}" srcOrd="1" destOrd="0" presId="urn:microsoft.com/office/officeart/2008/layout/PictureStrips"/>
    <dgm:cxn modelId="{80420CD6-962B-4298-B49D-1A600B696438}" type="presParOf" srcId="{69A559F6-3134-4413-8DB9-681BB685C2FB}" destId="{0FE952AA-6029-4D51-B57A-08203D46B32D}" srcOrd="7" destOrd="0" presId="urn:microsoft.com/office/officeart/2008/layout/PictureStrips"/>
    <dgm:cxn modelId="{09394B37-3A3C-4A06-A627-F03B604090FF}" type="presParOf" srcId="{69A559F6-3134-4413-8DB9-681BB685C2FB}" destId="{7CE7A296-07F4-465C-92B7-30EA92EDB525}" srcOrd="8" destOrd="0" presId="urn:microsoft.com/office/officeart/2008/layout/PictureStrips"/>
    <dgm:cxn modelId="{1A02431C-EA3A-413A-A0A6-341A1FF8338D}" type="presParOf" srcId="{7CE7A296-07F4-465C-92B7-30EA92EDB525}" destId="{B98DD3F5-33CD-4BD3-8293-92817E6EF090}" srcOrd="0" destOrd="0" presId="urn:microsoft.com/office/officeart/2008/layout/PictureStrips"/>
    <dgm:cxn modelId="{AB44ABA4-88AE-46F1-8758-3017D3BB47AF}" type="presParOf" srcId="{7CE7A296-07F4-465C-92B7-30EA92EDB525}" destId="{FE258583-0FC5-4F82-BD0E-3A054836A21D}" srcOrd="1" destOrd="0" presId="urn:microsoft.com/office/officeart/2008/layout/PictureStrips"/>
    <dgm:cxn modelId="{C88F9FE0-B0F9-4175-8161-EFC4051754AE}" type="presParOf" srcId="{69A559F6-3134-4413-8DB9-681BB685C2FB}" destId="{27970F17-A050-4EE2-AE2D-7DC5B2A07A72}" srcOrd="9" destOrd="0" presId="urn:microsoft.com/office/officeart/2008/layout/PictureStrips"/>
    <dgm:cxn modelId="{10836F8D-07C8-4706-AF96-22E6B1557D59}" type="presParOf" srcId="{69A559F6-3134-4413-8DB9-681BB685C2FB}" destId="{98EB6E38-B424-438D-B2F2-F9E06F9B5D08}" srcOrd="10" destOrd="0" presId="urn:microsoft.com/office/officeart/2008/layout/PictureStrips"/>
    <dgm:cxn modelId="{757E043A-AF11-4E73-99EC-D559A4A0A04B}" type="presParOf" srcId="{98EB6E38-B424-438D-B2F2-F9E06F9B5D08}" destId="{C125AA06-DCAB-47BF-A6DC-34CD42353B7E}" srcOrd="0" destOrd="0" presId="urn:microsoft.com/office/officeart/2008/layout/PictureStrips"/>
    <dgm:cxn modelId="{F93ED269-6837-467C-89F2-EB82124DB364}" type="presParOf" srcId="{98EB6E38-B424-438D-B2F2-F9E06F9B5D08}" destId="{3C908A97-BB3E-402D-A4AD-B06384E36AA6}" srcOrd="1" destOrd="0" presId="urn:microsoft.com/office/officeart/2008/layout/PictureStrips"/>
    <dgm:cxn modelId="{CC6A50BA-3A47-4863-AFDD-590249B08962}" type="presParOf" srcId="{69A559F6-3134-4413-8DB9-681BB685C2FB}" destId="{84EFB47F-E7A7-4624-B4B3-78464B676929}" srcOrd="11" destOrd="0" presId="urn:microsoft.com/office/officeart/2008/layout/PictureStrips"/>
    <dgm:cxn modelId="{943EA4A4-5B1A-4375-BB3D-40E6B9E2FEBE}" type="presParOf" srcId="{69A559F6-3134-4413-8DB9-681BB685C2FB}" destId="{E40C3D37-EB3B-46C2-BAA0-15872E726A61}" srcOrd="12" destOrd="0" presId="urn:microsoft.com/office/officeart/2008/layout/PictureStrips"/>
    <dgm:cxn modelId="{C0AF7A1D-FF2F-4A12-B1FB-B056A4318F03}" type="presParOf" srcId="{E40C3D37-EB3B-46C2-BAA0-15872E726A61}" destId="{B4248891-6F02-40C1-AD0C-0495F6DDC8D6}" srcOrd="0" destOrd="0" presId="urn:microsoft.com/office/officeart/2008/layout/PictureStrips"/>
    <dgm:cxn modelId="{8BA21492-F593-407C-9BD7-8660D19D49C1}" type="presParOf" srcId="{E40C3D37-EB3B-46C2-BAA0-15872E726A61}" destId="{4449E25F-0F00-4CC8-84FF-A0B0CAA0AD5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D791E1-E64D-4CDA-9E2E-D3E2A709A2F6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F000F28-9F14-4DE3-AAD0-3B0D469E9CC3}">
      <dgm:prSet phldrT="[Texto]"/>
      <dgm:spPr/>
      <dgm:t>
        <a:bodyPr/>
        <a:lstStyle/>
        <a:p>
          <a:r>
            <a:rPr lang="es-ES" dirty="0"/>
            <a:t>GitHub </a:t>
          </a:r>
          <a:r>
            <a:rPr lang="es-ES" dirty="0" err="1"/>
            <a:t>Pages</a:t>
          </a:r>
          <a:endParaRPr lang="es-ES" dirty="0"/>
        </a:p>
      </dgm:t>
    </dgm:pt>
    <dgm:pt modelId="{6E6C9683-1ECF-4D3E-982D-1989B6ECAEC5}" type="parTrans" cxnId="{2D2FE181-32FF-4132-AF02-6510383842A7}">
      <dgm:prSet/>
      <dgm:spPr/>
      <dgm:t>
        <a:bodyPr/>
        <a:lstStyle/>
        <a:p>
          <a:endParaRPr lang="es-ES"/>
        </a:p>
      </dgm:t>
    </dgm:pt>
    <dgm:pt modelId="{B2BD36F4-1B81-4C71-AEA9-4F207C870103}" type="sibTrans" cxnId="{2D2FE181-32FF-4132-AF02-6510383842A7}">
      <dgm:prSet/>
      <dgm:spPr/>
      <dgm:t>
        <a:bodyPr/>
        <a:lstStyle/>
        <a:p>
          <a:endParaRPr lang="es-ES"/>
        </a:p>
      </dgm:t>
    </dgm:pt>
    <dgm:pt modelId="{0DBD243F-C971-4C3F-931C-A83EF7AB968C}">
      <dgm:prSet phldrT="[Texto]"/>
      <dgm:spPr/>
      <dgm:t>
        <a:bodyPr/>
        <a:lstStyle/>
        <a:p>
          <a:r>
            <a:rPr lang="es-ES" dirty="0"/>
            <a:t>Solo para sitios estáticos (no soporta bases de datos o </a:t>
          </a:r>
          <a:r>
            <a:rPr lang="es-ES" dirty="0" err="1"/>
            <a:t>backend</a:t>
          </a:r>
          <a:r>
            <a:rPr lang="es-ES" dirty="0"/>
            <a:t> dinámico).</a:t>
          </a:r>
        </a:p>
      </dgm:t>
    </dgm:pt>
    <dgm:pt modelId="{C93166D4-BDAD-4467-AD40-2A3AC1509728}" type="parTrans" cxnId="{860E6878-4D6D-4B70-9861-EF49341F706E}">
      <dgm:prSet/>
      <dgm:spPr/>
      <dgm:t>
        <a:bodyPr/>
        <a:lstStyle/>
        <a:p>
          <a:endParaRPr lang="es-ES"/>
        </a:p>
      </dgm:t>
    </dgm:pt>
    <dgm:pt modelId="{BDB3C07E-5CB2-4E2A-B94C-149854FDE7E1}" type="sibTrans" cxnId="{860E6878-4D6D-4B70-9861-EF49341F706E}">
      <dgm:prSet/>
      <dgm:spPr/>
      <dgm:t>
        <a:bodyPr/>
        <a:lstStyle/>
        <a:p>
          <a:endParaRPr lang="es-ES"/>
        </a:p>
      </dgm:t>
    </dgm:pt>
    <dgm:pt modelId="{C2568AD0-1613-49E5-B156-1CE8F0103525}">
      <dgm:prSet phldrT="[Texto]"/>
      <dgm:spPr/>
      <dgm:t>
        <a:bodyPr/>
        <a:lstStyle/>
        <a:p>
          <a:r>
            <a:rPr lang="es-ES" dirty="0" err="1"/>
            <a:t>GitLab</a:t>
          </a:r>
          <a:r>
            <a:rPr lang="es-ES" dirty="0"/>
            <a:t> </a:t>
          </a:r>
          <a:r>
            <a:rPr lang="es-ES" dirty="0" err="1"/>
            <a:t>Pages</a:t>
          </a:r>
          <a:endParaRPr lang="es-ES" dirty="0"/>
        </a:p>
      </dgm:t>
    </dgm:pt>
    <dgm:pt modelId="{0CD8B0CB-8C05-4DF7-A37A-69BCFF7A9135}" type="parTrans" cxnId="{F1579ADB-9405-4C8C-98FA-844722D25D64}">
      <dgm:prSet/>
      <dgm:spPr/>
      <dgm:t>
        <a:bodyPr/>
        <a:lstStyle/>
        <a:p>
          <a:endParaRPr lang="es-ES"/>
        </a:p>
      </dgm:t>
    </dgm:pt>
    <dgm:pt modelId="{FB91511B-2137-45E9-B9C2-A7CBE0F4496A}" type="sibTrans" cxnId="{F1579ADB-9405-4C8C-98FA-844722D25D64}">
      <dgm:prSet/>
      <dgm:spPr/>
      <dgm:t>
        <a:bodyPr/>
        <a:lstStyle/>
        <a:p>
          <a:endParaRPr lang="es-ES"/>
        </a:p>
      </dgm:t>
    </dgm:pt>
    <dgm:pt modelId="{36D9792B-E2CC-43F8-B24D-94AE1D5AEC5F}">
      <dgm:prSet phldrT="[Texto]"/>
      <dgm:spPr/>
      <dgm:t>
        <a:bodyPr/>
        <a:lstStyle/>
        <a:p>
          <a:r>
            <a:rPr lang="es-ES" dirty="0"/>
            <a:t>Solo permite alojamiento de sitios estáticos.</a:t>
          </a:r>
        </a:p>
      </dgm:t>
    </dgm:pt>
    <dgm:pt modelId="{9A2C7163-B143-48F5-99F5-947BD7E035C8}" type="parTrans" cxnId="{E1AA9CEA-DC5E-40E1-8C1D-8FD5024F755F}">
      <dgm:prSet/>
      <dgm:spPr/>
      <dgm:t>
        <a:bodyPr/>
        <a:lstStyle/>
        <a:p>
          <a:endParaRPr lang="es-ES"/>
        </a:p>
      </dgm:t>
    </dgm:pt>
    <dgm:pt modelId="{D2EBCF32-864B-41E2-BDFF-0C15EB1984C9}" type="sibTrans" cxnId="{E1AA9CEA-DC5E-40E1-8C1D-8FD5024F755F}">
      <dgm:prSet/>
      <dgm:spPr/>
      <dgm:t>
        <a:bodyPr/>
        <a:lstStyle/>
        <a:p>
          <a:endParaRPr lang="es-ES"/>
        </a:p>
      </dgm:t>
    </dgm:pt>
    <dgm:pt modelId="{55E77604-FA59-45BD-8BB0-A6D1878572BC}">
      <dgm:prSet phldrT="[Texto]"/>
      <dgm:spPr/>
      <dgm:t>
        <a:bodyPr/>
        <a:lstStyle/>
        <a:p>
          <a:r>
            <a:rPr lang="es-ES" dirty="0" err="1"/>
            <a:t>Netlify</a:t>
          </a:r>
          <a:endParaRPr lang="es-ES" dirty="0"/>
        </a:p>
      </dgm:t>
    </dgm:pt>
    <dgm:pt modelId="{94E56415-F93D-4F11-A54A-ED985E4B7687}" type="parTrans" cxnId="{F2E60909-2448-403F-9862-D56DCA3CAA13}">
      <dgm:prSet/>
      <dgm:spPr/>
      <dgm:t>
        <a:bodyPr/>
        <a:lstStyle/>
        <a:p>
          <a:endParaRPr lang="es-ES"/>
        </a:p>
      </dgm:t>
    </dgm:pt>
    <dgm:pt modelId="{CC738145-FD53-41E3-AA5D-5C857F1CAD5F}" type="sibTrans" cxnId="{F2E60909-2448-403F-9862-D56DCA3CAA13}">
      <dgm:prSet/>
      <dgm:spPr/>
      <dgm:t>
        <a:bodyPr/>
        <a:lstStyle/>
        <a:p>
          <a:endParaRPr lang="es-ES"/>
        </a:p>
      </dgm:t>
    </dgm:pt>
    <dgm:pt modelId="{F759485A-614C-445F-828A-16CBB55F6A9D}">
      <dgm:prSet phldrT="[Texto]"/>
      <dgm:spPr/>
      <dgm:t>
        <a:bodyPr/>
        <a:lstStyle/>
        <a:p>
          <a:r>
            <a:rPr lang="es-ES" dirty="0"/>
            <a:t>Limitaciones en el plan gratuito para funciones dinámicas.</a:t>
          </a:r>
        </a:p>
      </dgm:t>
    </dgm:pt>
    <dgm:pt modelId="{B78AEAFF-AD86-417C-9FEA-63AB09EA7DF5}" type="parTrans" cxnId="{34A4CBB5-A0FE-4870-BE9A-D8AD03B2997E}">
      <dgm:prSet/>
      <dgm:spPr/>
      <dgm:t>
        <a:bodyPr/>
        <a:lstStyle/>
        <a:p>
          <a:endParaRPr lang="es-ES"/>
        </a:p>
      </dgm:t>
    </dgm:pt>
    <dgm:pt modelId="{F22F094D-7B18-430E-B7EA-756AFA52AA10}" type="sibTrans" cxnId="{34A4CBB5-A0FE-4870-BE9A-D8AD03B2997E}">
      <dgm:prSet/>
      <dgm:spPr/>
      <dgm:t>
        <a:bodyPr/>
        <a:lstStyle/>
        <a:p>
          <a:endParaRPr lang="es-ES"/>
        </a:p>
      </dgm:t>
    </dgm:pt>
    <dgm:pt modelId="{B7E08ACB-1DBF-4584-A117-33ADFBD36942}">
      <dgm:prSet phldrT="[Texto]"/>
      <dgm:spPr/>
      <dgm:t>
        <a:bodyPr/>
        <a:lstStyle/>
        <a:p>
          <a:r>
            <a:rPr lang="es-ES" dirty="0"/>
            <a:t>260mb.net</a:t>
          </a:r>
        </a:p>
      </dgm:t>
    </dgm:pt>
    <dgm:pt modelId="{1BD68CAF-94D0-4779-835C-3533CD497CC8}" type="parTrans" cxnId="{EE423B64-0136-4E36-B5CF-2B9B20F871B5}">
      <dgm:prSet/>
      <dgm:spPr/>
      <dgm:t>
        <a:bodyPr/>
        <a:lstStyle/>
        <a:p>
          <a:endParaRPr lang="es-ES"/>
        </a:p>
      </dgm:t>
    </dgm:pt>
    <dgm:pt modelId="{A21C8410-A9CB-48C3-9F54-043E7B28B3DA}" type="sibTrans" cxnId="{EE423B64-0136-4E36-B5CF-2B9B20F871B5}">
      <dgm:prSet/>
      <dgm:spPr/>
      <dgm:t>
        <a:bodyPr/>
        <a:lstStyle/>
        <a:p>
          <a:endParaRPr lang="es-ES"/>
        </a:p>
      </dgm:t>
    </dgm:pt>
    <dgm:pt modelId="{C0C21B14-444B-4AE2-BA19-41EB3CD79206}">
      <dgm:prSet phldrT="[Texto]"/>
      <dgm:spPr/>
      <dgm:t>
        <a:bodyPr/>
        <a:lstStyle/>
        <a:p>
          <a:r>
            <a:rPr lang="es-ES" dirty="0"/>
            <a:t>El espacio de almacenamiento es limitado (260 MB).</a:t>
          </a:r>
        </a:p>
      </dgm:t>
    </dgm:pt>
    <dgm:pt modelId="{DA5EF2E2-6B6F-4B5B-8DE2-489066B1BE4C}" type="parTrans" cxnId="{8CD2ED65-E508-44E6-ABA9-9B67048C11A6}">
      <dgm:prSet/>
      <dgm:spPr/>
      <dgm:t>
        <a:bodyPr/>
        <a:lstStyle/>
        <a:p>
          <a:endParaRPr lang="es-ES"/>
        </a:p>
      </dgm:t>
    </dgm:pt>
    <dgm:pt modelId="{7F697F51-3952-41B1-A6CD-3AF628760F87}" type="sibTrans" cxnId="{8CD2ED65-E508-44E6-ABA9-9B67048C11A6}">
      <dgm:prSet/>
      <dgm:spPr/>
      <dgm:t>
        <a:bodyPr/>
        <a:lstStyle/>
        <a:p>
          <a:endParaRPr lang="es-ES"/>
        </a:p>
      </dgm:t>
    </dgm:pt>
    <dgm:pt modelId="{8EC19D2E-B3D7-4F93-9367-B11F5CA8FC9F}">
      <dgm:prSet phldrT="[Texto]"/>
      <dgm:spPr/>
      <dgm:t>
        <a:bodyPr/>
        <a:lstStyle/>
        <a:p>
          <a:r>
            <a:rPr lang="es-ES" dirty="0"/>
            <a:t>BYET Internet </a:t>
          </a:r>
          <a:r>
            <a:rPr lang="es-ES" dirty="0" err="1"/>
            <a:t>Services</a:t>
          </a:r>
          <a:endParaRPr lang="es-ES" dirty="0"/>
        </a:p>
      </dgm:t>
    </dgm:pt>
    <dgm:pt modelId="{DC9CD791-9FE5-4F9A-853C-D7DB2C52B7C2}" type="parTrans" cxnId="{CAA4DC93-7C0D-4CC4-A2F3-D03281BC056B}">
      <dgm:prSet/>
      <dgm:spPr/>
      <dgm:t>
        <a:bodyPr/>
        <a:lstStyle/>
        <a:p>
          <a:endParaRPr lang="es-ES"/>
        </a:p>
      </dgm:t>
    </dgm:pt>
    <dgm:pt modelId="{0CA1613F-D5D7-4552-BE3B-92B6E7B434CF}" type="sibTrans" cxnId="{CAA4DC93-7C0D-4CC4-A2F3-D03281BC056B}">
      <dgm:prSet/>
      <dgm:spPr/>
      <dgm:t>
        <a:bodyPr/>
        <a:lstStyle/>
        <a:p>
          <a:endParaRPr lang="es-ES"/>
        </a:p>
      </dgm:t>
    </dgm:pt>
    <dgm:pt modelId="{3A8CFA58-5007-43C8-A730-3D787366E442}">
      <dgm:prSet phldrT="[Texto]"/>
      <dgm:spPr/>
      <dgm:t>
        <a:bodyPr/>
        <a:lstStyle/>
        <a:p>
          <a:r>
            <a:rPr lang="es-ES" dirty="0"/>
            <a:t>El rendimiento puede ser lento en los planes gratuitos.</a:t>
          </a:r>
        </a:p>
      </dgm:t>
    </dgm:pt>
    <dgm:pt modelId="{01A7893C-5C4C-48BD-949B-6EAC032BE53E}" type="parTrans" cxnId="{30EA3D97-0DA6-46E6-A55C-5E313CAB9DD1}">
      <dgm:prSet/>
      <dgm:spPr/>
      <dgm:t>
        <a:bodyPr/>
        <a:lstStyle/>
        <a:p>
          <a:endParaRPr lang="es-ES"/>
        </a:p>
      </dgm:t>
    </dgm:pt>
    <dgm:pt modelId="{2F66A7F5-D6DA-4AF6-AEA5-DC1FA5A3E021}" type="sibTrans" cxnId="{30EA3D97-0DA6-46E6-A55C-5E313CAB9DD1}">
      <dgm:prSet/>
      <dgm:spPr/>
      <dgm:t>
        <a:bodyPr/>
        <a:lstStyle/>
        <a:p>
          <a:endParaRPr lang="es-ES"/>
        </a:p>
      </dgm:t>
    </dgm:pt>
    <dgm:pt modelId="{783A5D1F-A23E-43B1-9DEC-17258ABDCDE3}">
      <dgm:prSet phldrT="[Texto]"/>
      <dgm:spPr/>
      <dgm:t>
        <a:bodyPr/>
        <a:lstStyle/>
        <a:p>
          <a:r>
            <a:rPr lang="es-ES" dirty="0" err="1"/>
            <a:t>WordPress</a:t>
          </a:r>
          <a:endParaRPr lang="es-ES" dirty="0"/>
        </a:p>
      </dgm:t>
    </dgm:pt>
    <dgm:pt modelId="{78FCCE63-A0EB-4303-A995-1DC48A44A6F8}" type="parTrans" cxnId="{264E3CAC-9480-4081-99C8-707504E76A17}">
      <dgm:prSet/>
      <dgm:spPr/>
      <dgm:t>
        <a:bodyPr/>
        <a:lstStyle/>
        <a:p>
          <a:endParaRPr lang="es-ES"/>
        </a:p>
      </dgm:t>
    </dgm:pt>
    <dgm:pt modelId="{871412A2-8682-411E-950C-5EE54105E8BC}" type="sibTrans" cxnId="{264E3CAC-9480-4081-99C8-707504E76A17}">
      <dgm:prSet/>
      <dgm:spPr/>
      <dgm:t>
        <a:bodyPr/>
        <a:lstStyle/>
        <a:p>
          <a:endParaRPr lang="es-ES"/>
        </a:p>
      </dgm:t>
    </dgm:pt>
    <dgm:pt modelId="{2E5F8E98-3CB4-42C5-B75C-95DB3E31E9E4}">
      <dgm:prSet phldrT="[Texto]"/>
      <dgm:spPr/>
      <dgm:t>
        <a:bodyPr/>
        <a:lstStyle/>
        <a:p>
          <a:r>
            <a:rPr lang="es-ES" dirty="0"/>
            <a:t>El plan gratuito incluye anuncios en tu sitio.</a:t>
          </a:r>
        </a:p>
      </dgm:t>
    </dgm:pt>
    <dgm:pt modelId="{76D78BF9-9FAB-4637-B850-E3A13BEC4C56}" type="parTrans" cxnId="{67492E1D-8535-4133-830C-418078BA5991}">
      <dgm:prSet/>
      <dgm:spPr/>
      <dgm:t>
        <a:bodyPr/>
        <a:lstStyle/>
        <a:p>
          <a:endParaRPr lang="es-ES"/>
        </a:p>
      </dgm:t>
    </dgm:pt>
    <dgm:pt modelId="{11FEBD01-76E3-434D-A03C-0D312832D3D6}" type="sibTrans" cxnId="{67492E1D-8535-4133-830C-418078BA5991}">
      <dgm:prSet/>
      <dgm:spPr/>
      <dgm:t>
        <a:bodyPr/>
        <a:lstStyle/>
        <a:p>
          <a:endParaRPr lang="es-ES"/>
        </a:p>
      </dgm:t>
    </dgm:pt>
    <dgm:pt modelId="{A00EE29A-FEE0-4305-B3EF-CAF353BDC7A3}">
      <dgm:prSet phldrT="[Texto]"/>
      <dgm:spPr/>
      <dgm:t>
        <a:bodyPr/>
        <a:lstStyle/>
        <a:p>
          <a:r>
            <a:rPr lang="es-ES" dirty="0" err="1"/>
            <a:t>FreeHosting</a:t>
          </a:r>
          <a:endParaRPr lang="es-ES" dirty="0"/>
        </a:p>
      </dgm:t>
    </dgm:pt>
    <dgm:pt modelId="{56A3D749-1649-4046-873A-0A77202F86D7}" type="parTrans" cxnId="{5F559E23-0D99-4553-AB38-6720068A1FB0}">
      <dgm:prSet/>
      <dgm:spPr/>
      <dgm:t>
        <a:bodyPr/>
        <a:lstStyle/>
        <a:p>
          <a:endParaRPr lang="es-ES"/>
        </a:p>
      </dgm:t>
    </dgm:pt>
    <dgm:pt modelId="{180A8FF2-E7D0-40A0-93C4-D799431D83CD}" type="sibTrans" cxnId="{5F559E23-0D99-4553-AB38-6720068A1FB0}">
      <dgm:prSet/>
      <dgm:spPr/>
      <dgm:t>
        <a:bodyPr/>
        <a:lstStyle/>
        <a:p>
          <a:endParaRPr lang="es-ES"/>
        </a:p>
      </dgm:t>
    </dgm:pt>
    <dgm:pt modelId="{9DE51D36-84AE-459E-9B30-20905BC62387}">
      <dgm:prSet phldrT="[Texto]"/>
      <dgm:spPr/>
      <dgm:t>
        <a:bodyPr/>
        <a:lstStyle/>
        <a:p>
          <a:r>
            <a:rPr lang="es-ES" dirty="0"/>
            <a:t>El rendimiento puede ser inconsistente en los planes gratuitos.</a:t>
          </a:r>
        </a:p>
      </dgm:t>
    </dgm:pt>
    <dgm:pt modelId="{41F90F07-D71D-4261-9F85-C8788D2D5868}" type="parTrans" cxnId="{4F5CC1E2-B32F-436D-8108-CA166CEBCBA5}">
      <dgm:prSet/>
      <dgm:spPr/>
      <dgm:t>
        <a:bodyPr/>
        <a:lstStyle/>
        <a:p>
          <a:endParaRPr lang="es-ES"/>
        </a:p>
      </dgm:t>
    </dgm:pt>
    <dgm:pt modelId="{306B57C5-1149-4040-9703-D18B7F53A568}" type="sibTrans" cxnId="{4F5CC1E2-B32F-436D-8108-CA166CEBCBA5}">
      <dgm:prSet/>
      <dgm:spPr/>
      <dgm:t>
        <a:bodyPr/>
        <a:lstStyle/>
        <a:p>
          <a:endParaRPr lang="es-ES"/>
        </a:p>
      </dgm:t>
    </dgm:pt>
    <dgm:pt modelId="{128A706F-B8AC-4EAC-8478-A5A88E39A1F1}">
      <dgm:prSet/>
      <dgm:spPr/>
      <dgm:t>
        <a:bodyPr/>
        <a:lstStyle/>
        <a:p>
          <a:r>
            <a:rPr lang="es-ES"/>
            <a:t>Los límites de almacenamiento y ancho de banda son limitados.</a:t>
          </a:r>
        </a:p>
      </dgm:t>
    </dgm:pt>
    <dgm:pt modelId="{2856010F-6D91-4DDA-B9F8-988C725F65C8}" type="parTrans" cxnId="{EBDC46EB-DA5D-4379-81A5-2993173562C4}">
      <dgm:prSet/>
      <dgm:spPr/>
      <dgm:t>
        <a:bodyPr/>
        <a:lstStyle/>
        <a:p>
          <a:endParaRPr lang="es-ES"/>
        </a:p>
      </dgm:t>
    </dgm:pt>
    <dgm:pt modelId="{11C239AA-3466-4AF6-8C62-BF20480997DE}" type="sibTrans" cxnId="{EBDC46EB-DA5D-4379-81A5-2993173562C4}">
      <dgm:prSet/>
      <dgm:spPr/>
      <dgm:t>
        <a:bodyPr/>
        <a:lstStyle/>
        <a:p>
          <a:endParaRPr lang="es-ES"/>
        </a:p>
      </dgm:t>
    </dgm:pt>
    <dgm:pt modelId="{B52F313B-C15D-423C-95D3-FB7D8A0F7487}">
      <dgm:prSet/>
      <dgm:spPr/>
      <dgm:t>
        <a:bodyPr/>
        <a:lstStyle/>
        <a:p>
          <a:r>
            <a:rPr lang="es-ES" dirty="0"/>
            <a:t>La personalización puede ser un poco restringida para usuarios sin experiencia en desarrollo.</a:t>
          </a:r>
        </a:p>
      </dgm:t>
    </dgm:pt>
    <dgm:pt modelId="{21CC6541-0A60-4882-9567-F12A9D37F6CA}" type="parTrans" cxnId="{67319DC7-83F3-4EA5-9692-93B2E74EA91C}">
      <dgm:prSet/>
      <dgm:spPr/>
      <dgm:t>
        <a:bodyPr/>
        <a:lstStyle/>
        <a:p>
          <a:endParaRPr lang="es-ES"/>
        </a:p>
      </dgm:t>
    </dgm:pt>
    <dgm:pt modelId="{E2FF7A80-13BD-4833-AA39-17D6E5915CE2}" type="sibTrans" cxnId="{67319DC7-83F3-4EA5-9692-93B2E74EA91C}">
      <dgm:prSet/>
      <dgm:spPr/>
      <dgm:t>
        <a:bodyPr/>
        <a:lstStyle/>
        <a:p>
          <a:endParaRPr lang="es-ES"/>
        </a:p>
      </dgm:t>
    </dgm:pt>
    <dgm:pt modelId="{F595340D-5419-49F3-B92B-3F002749DE3B}">
      <dgm:prSet/>
      <dgm:spPr/>
      <dgm:t>
        <a:bodyPr/>
        <a:lstStyle/>
        <a:p>
          <a:r>
            <a:rPr lang="es-ES"/>
            <a:t>El almacenamiento y ancho de banda pueden ser limitados en planes gratuitos.</a:t>
          </a:r>
        </a:p>
      </dgm:t>
    </dgm:pt>
    <dgm:pt modelId="{30F62701-BCAC-4EC1-B7F3-083E07E426B4}" type="parTrans" cxnId="{21CD6C90-95D3-4643-B56B-0E96DB22B575}">
      <dgm:prSet/>
      <dgm:spPr/>
      <dgm:t>
        <a:bodyPr/>
        <a:lstStyle/>
        <a:p>
          <a:endParaRPr lang="es-ES"/>
        </a:p>
      </dgm:t>
    </dgm:pt>
    <dgm:pt modelId="{7E6A1CD2-8086-45A8-88C8-1C5F114ADB65}" type="sibTrans" cxnId="{21CD6C90-95D3-4643-B56B-0E96DB22B575}">
      <dgm:prSet/>
      <dgm:spPr/>
      <dgm:t>
        <a:bodyPr/>
        <a:lstStyle/>
        <a:p>
          <a:endParaRPr lang="es-ES"/>
        </a:p>
      </dgm:t>
    </dgm:pt>
    <dgm:pt modelId="{60635FD0-0583-47FE-8761-F253EA5F28A6}">
      <dgm:prSet/>
      <dgm:spPr/>
      <dgm:t>
        <a:bodyPr/>
        <a:lstStyle/>
        <a:p>
          <a:r>
            <a:rPr lang="es-ES" dirty="0"/>
            <a:t>Configuración más compleja comparada con otras plataformas.</a:t>
          </a:r>
        </a:p>
      </dgm:t>
    </dgm:pt>
    <dgm:pt modelId="{B31E82A9-8379-4131-B9AB-7DDB630E98A8}" type="parTrans" cxnId="{AC9738E5-2981-494D-90D3-24D894D48E4D}">
      <dgm:prSet/>
      <dgm:spPr/>
      <dgm:t>
        <a:bodyPr/>
        <a:lstStyle/>
        <a:p>
          <a:endParaRPr lang="es-ES"/>
        </a:p>
      </dgm:t>
    </dgm:pt>
    <dgm:pt modelId="{883E0722-CC27-4AF5-840E-B928F9CDA882}" type="sibTrans" cxnId="{AC9738E5-2981-494D-90D3-24D894D48E4D}">
      <dgm:prSet/>
      <dgm:spPr/>
      <dgm:t>
        <a:bodyPr/>
        <a:lstStyle/>
        <a:p>
          <a:endParaRPr lang="es-ES"/>
        </a:p>
      </dgm:t>
    </dgm:pt>
    <dgm:pt modelId="{0A59B12A-F1DF-453D-94DE-DB354E67FE79}">
      <dgm:prSet/>
      <dgm:spPr/>
      <dgm:t>
        <a:bodyPr/>
        <a:lstStyle/>
        <a:p>
          <a:r>
            <a:rPr lang="es-ES"/>
            <a:t>Requiere conocimientos técnicos para configurar funciones serverless y backend.</a:t>
          </a:r>
        </a:p>
      </dgm:t>
    </dgm:pt>
    <dgm:pt modelId="{B1552C8A-B549-4896-ABC5-CF7F381724E5}" type="parTrans" cxnId="{6D84E4F9-8471-4241-9D23-A8EA63C12569}">
      <dgm:prSet/>
      <dgm:spPr/>
      <dgm:t>
        <a:bodyPr/>
        <a:lstStyle/>
        <a:p>
          <a:endParaRPr lang="es-ES"/>
        </a:p>
      </dgm:t>
    </dgm:pt>
    <dgm:pt modelId="{C5C4E023-A312-4290-827A-C2F7C4EAC039}" type="sibTrans" cxnId="{6D84E4F9-8471-4241-9D23-A8EA63C12569}">
      <dgm:prSet/>
      <dgm:spPr/>
      <dgm:t>
        <a:bodyPr/>
        <a:lstStyle/>
        <a:p>
          <a:endParaRPr lang="es-ES"/>
        </a:p>
      </dgm:t>
    </dgm:pt>
    <dgm:pt modelId="{6C136558-7028-4EAF-9C25-DE204EA788AF}">
      <dgm:prSet/>
      <dgm:spPr/>
      <dgm:t>
        <a:bodyPr/>
        <a:lstStyle/>
        <a:p>
          <a:r>
            <a:rPr lang="es-ES" dirty="0"/>
            <a:t>Puede no ser adecuado para sitios con mucho tráfico debido a las limitaciones en el plan gratuito.</a:t>
          </a:r>
        </a:p>
      </dgm:t>
    </dgm:pt>
    <dgm:pt modelId="{EB6F3079-F054-499C-9EB2-56861FF135B5}" type="parTrans" cxnId="{F630263F-9B9E-4E05-9275-814320C92AEB}">
      <dgm:prSet/>
      <dgm:spPr/>
      <dgm:t>
        <a:bodyPr/>
        <a:lstStyle/>
        <a:p>
          <a:endParaRPr lang="es-ES"/>
        </a:p>
      </dgm:t>
    </dgm:pt>
    <dgm:pt modelId="{735A23EE-C9B6-4438-B10B-A2F643E6EF98}" type="sibTrans" cxnId="{F630263F-9B9E-4E05-9275-814320C92AEB}">
      <dgm:prSet/>
      <dgm:spPr/>
      <dgm:t>
        <a:bodyPr/>
        <a:lstStyle/>
        <a:p>
          <a:endParaRPr lang="es-ES"/>
        </a:p>
      </dgm:t>
    </dgm:pt>
    <dgm:pt modelId="{9B0711FD-D8E4-41FF-B08A-F9D4395A7291}">
      <dgm:prSet/>
      <dgm:spPr/>
      <dgm:t>
        <a:bodyPr/>
        <a:lstStyle/>
        <a:p>
          <a:r>
            <a:rPr lang="es-ES"/>
            <a:t>El rendimiento puede no ser tan bueno como otras plataformas más populares.</a:t>
          </a:r>
        </a:p>
      </dgm:t>
    </dgm:pt>
    <dgm:pt modelId="{3620783B-4FF2-4C09-BD2C-AA8B66D9C8C4}" type="parTrans" cxnId="{8160F58C-67F8-488E-BDC1-DA3F9FD0F282}">
      <dgm:prSet/>
      <dgm:spPr/>
      <dgm:t>
        <a:bodyPr/>
        <a:lstStyle/>
        <a:p>
          <a:endParaRPr lang="es-ES"/>
        </a:p>
      </dgm:t>
    </dgm:pt>
    <dgm:pt modelId="{DA4EFAB5-B7CD-4951-9837-BEC11A8E99E7}" type="sibTrans" cxnId="{8160F58C-67F8-488E-BDC1-DA3F9FD0F282}">
      <dgm:prSet/>
      <dgm:spPr/>
      <dgm:t>
        <a:bodyPr/>
        <a:lstStyle/>
        <a:p>
          <a:endParaRPr lang="es-ES"/>
        </a:p>
      </dgm:t>
    </dgm:pt>
    <dgm:pt modelId="{2009C911-036C-476B-B299-190353D0AF2F}">
      <dgm:prSet/>
      <dgm:spPr/>
      <dgm:t>
        <a:bodyPr/>
        <a:lstStyle/>
        <a:p>
          <a:r>
            <a:rPr lang="es-ES" dirty="0"/>
            <a:t>El ancho de banda está limitado.</a:t>
          </a:r>
        </a:p>
      </dgm:t>
    </dgm:pt>
    <dgm:pt modelId="{FD57934D-30E4-4152-A5D8-EFF549EF6B26}" type="parTrans" cxnId="{26867CC0-E995-4CD8-8625-1A041FB8C392}">
      <dgm:prSet/>
      <dgm:spPr/>
      <dgm:t>
        <a:bodyPr/>
        <a:lstStyle/>
        <a:p>
          <a:endParaRPr lang="es-ES"/>
        </a:p>
      </dgm:t>
    </dgm:pt>
    <dgm:pt modelId="{DFD62E0E-1433-480B-BF7A-55DE090AA4DC}" type="sibTrans" cxnId="{26867CC0-E995-4CD8-8625-1A041FB8C392}">
      <dgm:prSet/>
      <dgm:spPr/>
      <dgm:t>
        <a:bodyPr/>
        <a:lstStyle/>
        <a:p>
          <a:endParaRPr lang="es-ES"/>
        </a:p>
      </dgm:t>
    </dgm:pt>
    <dgm:pt modelId="{8E8F9202-ECB3-4571-ACB3-E5351C3F3F39}">
      <dgm:prSet/>
      <dgm:spPr/>
      <dgm:t>
        <a:bodyPr/>
        <a:lstStyle/>
        <a:p>
          <a:r>
            <a:rPr lang="es-ES"/>
            <a:t>El soporte técnico limitado en el plan gratuito.</a:t>
          </a:r>
        </a:p>
      </dgm:t>
    </dgm:pt>
    <dgm:pt modelId="{0ABAF1AA-51ED-463E-960C-6E06A05B4CFA}" type="parTrans" cxnId="{F0D7ABE3-6C08-439E-94F9-8B4A9E38CD77}">
      <dgm:prSet/>
      <dgm:spPr/>
      <dgm:t>
        <a:bodyPr/>
        <a:lstStyle/>
        <a:p>
          <a:endParaRPr lang="es-ES"/>
        </a:p>
      </dgm:t>
    </dgm:pt>
    <dgm:pt modelId="{D95ADFFB-E1B1-4FA8-8C94-2350C56E166D}" type="sibTrans" cxnId="{F0D7ABE3-6C08-439E-94F9-8B4A9E38CD77}">
      <dgm:prSet/>
      <dgm:spPr/>
      <dgm:t>
        <a:bodyPr/>
        <a:lstStyle/>
        <a:p>
          <a:endParaRPr lang="es-ES"/>
        </a:p>
      </dgm:t>
    </dgm:pt>
    <dgm:pt modelId="{C3028C23-16D4-4D5B-9F6A-72FCAD94775C}">
      <dgm:prSet/>
      <dgm:spPr/>
      <dgm:t>
        <a:bodyPr/>
        <a:lstStyle/>
        <a:p>
          <a:r>
            <a:rPr lang="es-ES" dirty="0"/>
            <a:t>Puede haber restricciones de ancho de banda.</a:t>
          </a:r>
        </a:p>
      </dgm:t>
    </dgm:pt>
    <dgm:pt modelId="{B7B6BAAE-DB1C-43C9-8509-3C35EC12ACD1}" type="parTrans" cxnId="{F1ED22E5-5B31-491D-93CA-7750BF26135D}">
      <dgm:prSet/>
      <dgm:spPr/>
      <dgm:t>
        <a:bodyPr/>
        <a:lstStyle/>
        <a:p>
          <a:endParaRPr lang="es-ES"/>
        </a:p>
      </dgm:t>
    </dgm:pt>
    <dgm:pt modelId="{A8D53E2E-1653-4C26-BC15-C76D93534E0D}" type="sibTrans" cxnId="{F1ED22E5-5B31-491D-93CA-7750BF26135D}">
      <dgm:prSet/>
      <dgm:spPr/>
      <dgm:t>
        <a:bodyPr/>
        <a:lstStyle/>
        <a:p>
          <a:endParaRPr lang="es-ES"/>
        </a:p>
      </dgm:t>
    </dgm:pt>
    <dgm:pt modelId="{40E44BD7-5F88-4E82-9EFC-66E947DA1845}">
      <dgm:prSet/>
      <dgm:spPr/>
      <dgm:t>
        <a:bodyPr/>
        <a:lstStyle/>
        <a:p>
          <a:r>
            <a:rPr lang="es-ES"/>
            <a:t>No puedes usar tu propio dominio (hasta un plan premium).</a:t>
          </a:r>
        </a:p>
      </dgm:t>
    </dgm:pt>
    <dgm:pt modelId="{0200AB6D-1D5F-4377-9044-1AE7155A1668}" type="parTrans" cxnId="{5A0A6FCD-4C77-457C-A560-65D4E7CF50E7}">
      <dgm:prSet/>
      <dgm:spPr/>
      <dgm:t>
        <a:bodyPr/>
        <a:lstStyle/>
        <a:p>
          <a:endParaRPr lang="es-ES"/>
        </a:p>
      </dgm:t>
    </dgm:pt>
    <dgm:pt modelId="{405BEB51-8AB6-4E2E-9E84-5AFBF56033BA}" type="sibTrans" cxnId="{5A0A6FCD-4C77-457C-A560-65D4E7CF50E7}">
      <dgm:prSet/>
      <dgm:spPr/>
      <dgm:t>
        <a:bodyPr/>
        <a:lstStyle/>
        <a:p>
          <a:endParaRPr lang="es-ES"/>
        </a:p>
      </dgm:t>
    </dgm:pt>
    <dgm:pt modelId="{1EF9C724-4C18-4A8E-BD75-AF21DA8637E0}">
      <dgm:prSet/>
      <dgm:spPr/>
      <dgm:t>
        <a:bodyPr/>
        <a:lstStyle/>
        <a:p>
          <a:r>
            <a:rPr lang="es-ES"/>
            <a:t>Opciones de personalización limitadas en el plan gratuito.</a:t>
          </a:r>
        </a:p>
      </dgm:t>
    </dgm:pt>
    <dgm:pt modelId="{D55E3E8F-2C8A-4AEF-9AC1-2EE436330D6B}" type="parTrans" cxnId="{EC4F1733-1D48-4542-98F7-FF2FBD3F8C3A}">
      <dgm:prSet/>
      <dgm:spPr/>
      <dgm:t>
        <a:bodyPr/>
        <a:lstStyle/>
        <a:p>
          <a:endParaRPr lang="es-ES"/>
        </a:p>
      </dgm:t>
    </dgm:pt>
    <dgm:pt modelId="{AC3F9904-F24A-4BA5-8EE3-9FD262F3EF80}" type="sibTrans" cxnId="{EC4F1733-1D48-4542-98F7-FF2FBD3F8C3A}">
      <dgm:prSet/>
      <dgm:spPr/>
      <dgm:t>
        <a:bodyPr/>
        <a:lstStyle/>
        <a:p>
          <a:endParaRPr lang="es-ES"/>
        </a:p>
      </dgm:t>
    </dgm:pt>
    <dgm:pt modelId="{42AC4C4B-64A7-4C95-8414-CA67CB299125}">
      <dgm:prSet/>
      <dgm:spPr/>
      <dgm:t>
        <a:bodyPr/>
        <a:lstStyle/>
        <a:p>
          <a:r>
            <a:rPr lang="es-ES" dirty="0"/>
            <a:t>Solo permite acceso limitado a algunas funcionalidades (</a:t>
          </a:r>
          <a:r>
            <a:rPr lang="es-ES" dirty="0" err="1"/>
            <a:t>e.g</a:t>
          </a:r>
          <a:r>
            <a:rPr lang="es-ES" dirty="0"/>
            <a:t>., </a:t>
          </a:r>
          <a:r>
            <a:rPr lang="es-ES" dirty="0" err="1"/>
            <a:t>plugins</a:t>
          </a:r>
          <a:r>
            <a:rPr lang="es-ES" dirty="0"/>
            <a:t>, temas).</a:t>
          </a:r>
        </a:p>
      </dgm:t>
    </dgm:pt>
    <dgm:pt modelId="{D7F5A1D7-0C2E-4742-94DA-B67F94B74F6F}" type="parTrans" cxnId="{56D2B30E-B4EB-451E-8AFB-5D4409564144}">
      <dgm:prSet/>
      <dgm:spPr/>
      <dgm:t>
        <a:bodyPr/>
        <a:lstStyle/>
        <a:p>
          <a:endParaRPr lang="es-ES"/>
        </a:p>
      </dgm:t>
    </dgm:pt>
    <dgm:pt modelId="{4E85A070-9D24-46F4-99DC-92BA8DD50CDE}" type="sibTrans" cxnId="{56D2B30E-B4EB-451E-8AFB-5D4409564144}">
      <dgm:prSet/>
      <dgm:spPr/>
      <dgm:t>
        <a:bodyPr/>
        <a:lstStyle/>
        <a:p>
          <a:endParaRPr lang="es-ES"/>
        </a:p>
      </dgm:t>
    </dgm:pt>
    <dgm:pt modelId="{2E42ACD4-07C0-40BA-AAB3-2DE6227F921F}">
      <dgm:prSet/>
      <dgm:spPr/>
      <dgm:t>
        <a:bodyPr/>
        <a:lstStyle/>
        <a:p>
          <a:r>
            <a:rPr lang="es-ES"/>
            <a:t>El soporte al cliente es limitado.</a:t>
          </a:r>
        </a:p>
      </dgm:t>
    </dgm:pt>
    <dgm:pt modelId="{BEC33071-5687-4359-BC47-47B41151737E}" type="parTrans" cxnId="{B2B2B630-306B-472C-BBBC-7ED4A0B8B52A}">
      <dgm:prSet/>
      <dgm:spPr/>
      <dgm:t>
        <a:bodyPr/>
        <a:lstStyle/>
        <a:p>
          <a:endParaRPr lang="es-ES"/>
        </a:p>
      </dgm:t>
    </dgm:pt>
    <dgm:pt modelId="{D12AD391-3329-4E34-82C8-618AAF55E81E}" type="sibTrans" cxnId="{B2B2B630-306B-472C-BBBC-7ED4A0B8B52A}">
      <dgm:prSet/>
      <dgm:spPr/>
      <dgm:t>
        <a:bodyPr/>
        <a:lstStyle/>
        <a:p>
          <a:endParaRPr lang="es-ES"/>
        </a:p>
      </dgm:t>
    </dgm:pt>
    <dgm:pt modelId="{3D4CAC3F-ECB7-471E-9DC5-06F4D6443964}">
      <dgm:prSet/>
      <dgm:spPr/>
      <dgm:t>
        <a:bodyPr/>
        <a:lstStyle/>
        <a:p>
          <a:r>
            <a:rPr lang="es-ES"/>
            <a:t>Limitaciones en la cantidad de sitios que puedes alojar en una cuenta gratuita.</a:t>
          </a:r>
        </a:p>
      </dgm:t>
    </dgm:pt>
    <dgm:pt modelId="{41B49C28-A176-4789-8603-BCBAA8D02DC0}" type="parTrans" cxnId="{95F5ECA8-B1B2-4D37-BB41-BAEB39F312C1}">
      <dgm:prSet/>
      <dgm:spPr/>
      <dgm:t>
        <a:bodyPr/>
        <a:lstStyle/>
        <a:p>
          <a:endParaRPr lang="es-ES"/>
        </a:p>
      </dgm:t>
    </dgm:pt>
    <dgm:pt modelId="{8FFDCC6B-AC5E-42A9-9EBD-9666D7ABEC8F}" type="sibTrans" cxnId="{95F5ECA8-B1B2-4D37-BB41-BAEB39F312C1}">
      <dgm:prSet/>
      <dgm:spPr/>
      <dgm:t>
        <a:bodyPr/>
        <a:lstStyle/>
        <a:p>
          <a:endParaRPr lang="es-ES"/>
        </a:p>
      </dgm:t>
    </dgm:pt>
    <dgm:pt modelId="{04817504-F9AF-479E-A405-34294F39A533}">
      <dgm:prSet/>
      <dgm:spPr/>
      <dgm:t>
        <a:bodyPr/>
        <a:lstStyle/>
        <a:p>
          <a:r>
            <a:rPr lang="es-ES" dirty="0"/>
            <a:t>El tráfico mensual está limitado, lo que puede afectar sitios con mucho tráfico.</a:t>
          </a:r>
        </a:p>
      </dgm:t>
    </dgm:pt>
    <dgm:pt modelId="{3E40F9D0-5125-4A81-BDC0-723E316D5C85}" type="parTrans" cxnId="{1834DB57-7527-47FA-8830-EF35AEF7E172}">
      <dgm:prSet/>
      <dgm:spPr/>
      <dgm:t>
        <a:bodyPr/>
        <a:lstStyle/>
        <a:p>
          <a:endParaRPr lang="es-ES"/>
        </a:p>
      </dgm:t>
    </dgm:pt>
    <dgm:pt modelId="{90A357AA-5E93-4B2C-B687-A61D269A91DF}" type="sibTrans" cxnId="{1834DB57-7527-47FA-8830-EF35AEF7E172}">
      <dgm:prSet/>
      <dgm:spPr/>
      <dgm:t>
        <a:bodyPr/>
        <a:lstStyle/>
        <a:p>
          <a:endParaRPr lang="es-ES"/>
        </a:p>
      </dgm:t>
    </dgm:pt>
    <dgm:pt modelId="{8236926B-915F-4F58-97C6-B87F13A1675A}" type="pres">
      <dgm:prSet presAssocID="{0FD791E1-E64D-4CDA-9E2E-D3E2A709A2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2D3A955-4D10-46B1-90E9-A53AFCE9F0FF}" type="pres">
      <dgm:prSet presAssocID="{2F000F28-9F14-4DE3-AAD0-3B0D469E9CC3}" presName="composite" presStyleCnt="0"/>
      <dgm:spPr/>
    </dgm:pt>
    <dgm:pt modelId="{8692CEC7-6965-4AC2-A2A1-227541B97ACB}" type="pres">
      <dgm:prSet presAssocID="{2F000F28-9F14-4DE3-AAD0-3B0D469E9CC3}" presName="rect1" presStyleLbl="tr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9F8F74-7BEF-46D4-895B-14D15D9D336A}" type="pres">
      <dgm:prSet presAssocID="{2F000F28-9F14-4DE3-AAD0-3B0D469E9CC3}" presName="rect2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435E6F-84D7-4D38-BD06-7F6E41D54C04}" type="pres">
      <dgm:prSet presAssocID="{B2BD36F4-1B81-4C71-AEA9-4F207C870103}" presName="sibTrans" presStyleCnt="0"/>
      <dgm:spPr/>
    </dgm:pt>
    <dgm:pt modelId="{0968F5F7-AB6F-4319-B1C8-81AADD549FF0}" type="pres">
      <dgm:prSet presAssocID="{C2568AD0-1613-49E5-B156-1CE8F0103525}" presName="composite" presStyleCnt="0"/>
      <dgm:spPr/>
    </dgm:pt>
    <dgm:pt modelId="{374D99BD-4A47-40C8-8C1A-B6EE537C9DF3}" type="pres">
      <dgm:prSet presAssocID="{C2568AD0-1613-49E5-B156-1CE8F0103525}" presName="rect1" presStyleLbl="tr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77ADE2-B6AC-4807-9C34-E5ED0D333A31}" type="pres">
      <dgm:prSet presAssocID="{C2568AD0-1613-49E5-B156-1CE8F0103525}" presName="rect2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4291E514-A74E-40FA-9213-C17919A30CC0}" type="pres">
      <dgm:prSet presAssocID="{FB91511B-2137-45E9-B9C2-A7CBE0F4496A}" presName="sibTrans" presStyleCnt="0"/>
      <dgm:spPr/>
    </dgm:pt>
    <dgm:pt modelId="{38C73BFD-1492-41E5-ACA7-5079BCD1CA38}" type="pres">
      <dgm:prSet presAssocID="{55E77604-FA59-45BD-8BB0-A6D1878572BC}" presName="composite" presStyleCnt="0"/>
      <dgm:spPr/>
    </dgm:pt>
    <dgm:pt modelId="{5A9F2F44-62AA-49C4-8B50-83749B662461}" type="pres">
      <dgm:prSet presAssocID="{55E77604-FA59-45BD-8BB0-A6D1878572BC}" presName="rect1" presStyleLbl="tr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C7CF28-22F3-4BA8-8576-65EDFB81B2A0}" type="pres">
      <dgm:prSet presAssocID="{55E77604-FA59-45BD-8BB0-A6D1878572BC}" presName="rect2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19AFBC5-146A-40FD-A4D9-7DB8C0C232B7}" type="pres">
      <dgm:prSet presAssocID="{CC738145-FD53-41E3-AA5D-5C857F1CAD5F}" presName="sibTrans" presStyleCnt="0"/>
      <dgm:spPr/>
    </dgm:pt>
    <dgm:pt modelId="{5DE81AF6-1E72-4F03-9565-C70D1F4614E3}" type="pres">
      <dgm:prSet presAssocID="{B7E08ACB-1DBF-4584-A117-33ADFBD36942}" presName="composite" presStyleCnt="0"/>
      <dgm:spPr/>
    </dgm:pt>
    <dgm:pt modelId="{2F333BA5-C368-4220-ADBC-3FC4B8F3E21C}" type="pres">
      <dgm:prSet presAssocID="{B7E08ACB-1DBF-4584-A117-33ADFBD36942}" presName="rect1" presStyleLbl="tr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CCDB32-285F-4E0B-9EF0-7552D42E1DFE}" type="pres">
      <dgm:prSet presAssocID="{B7E08ACB-1DBF-4584-A117-33ADFBD36942}" presName="rect2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6DF3D752-F695-482F-A6AF-E6245D072699}" type="pres">
      <dgm:prSet presAssocID="{A21C8410-A9CB-48C3-9F54-043E7B28B3DA}" presName="sibTrans" presStyleCnt="0"/>
      <dgm:spPr/>
    </dgm:pt>
    <dgm:pt modelId="{69EEAFE8-6080-430D-9CEB-BC350CE9B381}" type="pres">
      <dgm:prSet presAssocID="{8EC19D2E-B3D7-4F93-9367-B11F5CA8FC9F}" presName="composite" presStyleCnt="0"/>
      <dgm:spPr/>
    </dgm:pt>
    <dgm:pt modelId="{FAAEDF88-4D9D-4F39-91D6-612DFB1429E2}" type="pres">
      <dgm:prSet presAssocID="{8EC19D2E-B3D7-4F93-9367-B11F5CA8FC9F}" presName="rect1" presStyleLbl="tr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1A17F6-B6D4-4450-A1D8-5823B7555DBF}" type="pres">
      <dgm:prSet presAssocID="{8EC19D2E-B3D7-4F93-9367-B11F5CA8FC9F}" presName="rect2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5C7499F-CA7D-45C1-917E-E739248D5438}" type="pres">
      <dgm:prSet presAssocID="{0CA1613F-D5D7-4552-BE3B-92B6E7B434CF}" presName="sibTrans" presStyleCnt="0"/>
      <dgm:spPr/>
    </dgm:pt>
    <dgm:pt modelId="{38F45E0F-48C4-4EB7-8395-9FCF5FED8D8B}" type="pres">
      <dgm:prSet presAssocID="{783A5D1F-A23E-43B1-9DEC-17258ABDCDE3}" presName="composite" presStyleCnt="0"/>
      <dgm:spPr/>
    </dgm:pt>
    <dgm:pt modelId="{7822E0C6-E945-4E41-9B9C-8F90775E914F}" type="pres">
      <dgm:prSet presAssocID="{783A5D1F-A23E-43B1-9DEC-17258ABDCDE3}" presName="rect1" presStyleLbl="tr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4DB07E-29F1-42A4-B5B6-5D63724C09FE}" type="pres">
      <dgm:prSet presAssocID="{783A5D1F-A23E-43B1-9DEC-17258ABDCDE3}" presName="rect2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s-ES"/>
        </a:p>
      </dgm:t>
    </dgm:pt>
    <dgm:pt modelId="{729FFF01-5AFE-44B4-9F84-69E8767F6C77}" type="pres">
      <dgm:prSet presAssocID="{871412A2-8682-411E-950C-5EE54105E8BC}" presName="sibTrans" presStyleCnt="0"/>
      <dgm:spPr/>
    </dgm:pt>
    <dgm:pt modelId="{7632BE15-D14F-4A96-B099-8107D0D96D03}" type="pres">
      <dgm:prSet presAssocID="{A00EE29A-FEE0-4305-B3EF-CAF353BDC7A3}" presName="composite" presStyleCnt="0"/>
      <dgm:spPr/>
    </dgm:pt>
    <dgm:pt modelId="{33E26531-55F2-40CA-9734-8C4ADB2580C7}" type="pres">
      <dgm:prSet presAssocID="{A00EE29A-FEE0-4305-B3EF-CAF353BDC7A3}" presName="rect1" presStyleLbl="tr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8CEACD-B4B4-4F6D-A67B-670D9186EE17}" type="pres">
      <dgm:prSet presAssocID="{A00EE29A-FEE0-4305-B3EF-CAF353BDC7A3}" presName="rect2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F6719F3-8C1F-4912-8B6E-28CF52520FB1}" type="presOf" srcId="{B52F313B-C15D-423C-95D3-FB7D8A0F7487}" destId="{8692CEC7-6965-4AC2-A2A1-227541B97ACB}" srcOrd="0" destOrd="3" presId="urn:microsoft.com/office/officeart/2008/layout/PictureStrips"/>
    <dgm:cxn modelId="{EE423B64-0136-4E36-B5CF-2B9B20F871B5}" srcId="{0FD791E1-E64D-4CDA-9E2E-D3E2A709A2F6}" destId="{B7E08ACB-1DBF-4584-A117-33ADFBD36942}" srcOrd="3" destOrd="0" parTransId="{1BD68CAF-94D0-4779-835C-3533CD497CC8}" sibTransId="{A21C8410-A9CB-48C3-9F54-043E7B28B3DA}"/>
    <dgm:cxn modelId="{4F5CC1E2-B32F-436D-8108-CA166CEBCBA5}" srcId="{A00EE29A-FEE0-4305-B3EF-CAF353BDC7A3}" destId="{9DE51D36-84AE-459E-9B30-20905BC62387}" srcOrd="0" destOrd="0" parTransId="{41F90F07-D71D-4261-9F85-C8788D2D5868}" sibTransId="{306B57C5-1149-4040-9703-D18B7F53A568}"/>
    <dgm:cxn modelId="{B64B38C1-532F-4273-8841-B2C918CF0412}" type="presOf" srcId="{55E77604-FA59-45BD-8BB0-A6D1878572BC}" destId="{5A9F2F44-62AA-49C4-8B50-83749B662461}" srcOrd="0" destOrd="0" presId="urn:microsoft.com/office/officeart/2008/layout/PictureStrips"/>
    <dgm:cxn modelId="{18CE7AED-650D-4CF9-B913-BE2F82BCF455}" type="presOf" srcId="{A00EE29A-FEE0-4305-B3EF-CAF353BDC7A3}" destId="{33E26531-55F2-40CA-9734-8C4ADB2580C7}" srcOrd="0" destOrd="0" presId="urn:microsoft.com/office/officeart/2008/layout/PictureStrips"/>
    <dgm:cxn modelId="{B7AA2AB9-B508-4A2D-BD21-EFF92AADC96F}" type="presOf" srcId="{2E5F8E98-3CB4-42C5-B75C-95DB3E31E9E4}" destId="{7822E0C6-E945-4E41-9B9C-8F90775E914F}" srcOrd="0" destOrd="1" presId="urn:microsoft.com/office/officeart/2008/layout/PictureStrips"/>
    <dgm:cxn modelId="{33A20F39-F685-4739-8673-EA27BD844CD4}" type="presOf" srcId="{128A706F-B8AC-4EAC-8478-A5A88E39A1F1}" destId="{8692CEC7-6965-4AC2-A2A1-227541B97ACB}" srcOrd="0" destOrd="2" presId="urn:microsoft.com/office/officeart/2008/layout/PictureStrips"/>
    <dgm:cxn modelId="{92B3870C-6CE8-4ABC-8449-3DE54DD94B25}" type="presOf" srcId="{F595340D-5419-49F3-B92B-3F002749DE3B}" destId="{374D99BD-4A47-40C8-8C1A-B6EE537C9DF3}" srcOrd="0" destOrd="2" presId="urn:microsoft.com/office/officeart/2008/layout/PictureStrips"/>
    <dgm:cxn modelId="{67492E1D-8535-4133-830C-418078BA5991}" srcId="{783A5D1F-A23E-43B1-9DEC-17258ABDCDE3}" destId="{2E5F8E98-3CB4-42C5-B75C-95DB3E31E9E4}" srcOrd="0" destOrd="0" parTransId="{76D78BF9-9FAB-4637-B850-E3A13BEC4C56}" sibTransId="{11FEBD01-76E3-434D-A03C-0D312832D3D6}"/>
    <dgm:cxn modelId="{8160F58C-67F8-488E-BDC1-DA3F9FD0F282}" srcId="{B7E08ACB-1DBF-4584-A117-33ADFBD36942}" destId="{9B0711FD-D8E4-41FF-B08A-F9D4395A7291}" srcOrd="1" destOrd="0" parTransId="{3620783B-4FF2-4C09-BD2C-AA8B66D9C8C4}" sibTransId="{DA4EFAB5-B7CD-4951-9837-BEC11A8E99E7}"/>
    <dgm:cxn modelId="{FC6AE292-BFA8-4078-9946-C59D0A621D82}" type="presOf" srcId="{2F000F28-9F14-4DE3-AAD0-3B0D469E9CC3}" destId="{8692CEC7-6965-4AC2-A2A1-227541B97ACB}" srcOrd="0" destOrd="0" presId="urn:microsoft.com/office/officeart/2008/layout/PictureStrips"/>
    <dgm:cxn modelId="{26867CC0-E995-4CD8-8625-1A041FB8C392}" srcId="{B7E08ACB-1DBF-4584-A117-33ADFBD36942}" destId="{2009C911-036C-476B-B299-190353D0AF2F}" srcOrd="2" destOrd="0" parTransId="{FD57934D-30E4-4152-A5D8-EFF549EF6B26}" sibTransId="{DFD62E0E-1433-480B-BF7A-55DE090AA4DC}"/>
    <dgm:cxn modelId="{EBDC46EB-DA5D-4379-81A5-2993173562C4}" srcId="{2F000F28-9F14-4DE3-AAD0-3B0D469E9CC3}" destId="{128A706F-B8AC-4EAC-8478-A5A88E39A1F1}" srcOrd="1" destOrd="0" parTransId="{2856010F-6D91-4DDA-B9F8-988C725F65C8}" sibTransId="{11C239AA-3466-4AF6-8C62-BF20480997DE}"/>
    <dgm:cxn modelId="{AC9738E5-2981-494D-90D3-24D894D48E4D}" srcId="{C2568AD0-1613-49E5-B156-1CE8F0103525}" destId="{60635FD0-0583-47FE-8761-F253EA5F28A6}" srcOrd="2" destOrd="0" parTransId="{B31E82A9-8379-4131-B9AB-7DDB630E98A8}" sibTransId="{883E0722-CC27-4AF5-840E-B928F9CDA882}"/>
    <dgm:cxn modelId="{33013716-D135-4A81-8335-941F83B8161F}" type="presOf" srcId="{6C136558-7028-4EAF-9C25-DE204EA788AF}" destId="{5A9F2F44-62AA-49C4-8B50-83749B662461}" srcOrd="0" destOrd="3" presId="urn:microsoft.com/office/officeart/2008/layout/PictureStrips"/>
    <dgm:cxn modelId="{BD926565-6333-453D-98BE-4B8742438E35}" type="presOf" srcId="{9B0711FD-D8E4-41FF-B08A-F9D4395A7291}" destId="{2F333BA5-C368-4220-ADBC-3FC4B8F3E21C}" srcOrd="0" destOrd="2" presId="urn:microsoft.com/office/officeart/2008/layout/PictureStrips"/>
    <dgm:cxn modelId="{BD674DF2-3FDD-4311-BC83-4E0242E22283}" type="presOf" srcId="{B7E08ACB-1DBF-4584-A117-33ADFBD36942}" destId="{2F333BA5-C368-4220-ADBC-3FC4B8F3E21C}" srcOrd="0" destOrd="0" presId="urn:microsoft.com/office/officeart/2008/layout/PictureStrips"/>
    <dgm:cxn modelId="{B1C01FD7-184C-4257-B27E-9505A3358F38}" type="presOf" srcId="{3A8CFA58-5007-43C8-A730-3D787366E442}" destId="{FAAEDF88-4D9D-4F39-91D6-612DFB1429E2}" srcOrd="0" destOrd="1" presId="urn:microsoft.com/office/officeart/2008/layout/PictureStrips"/>
    <dgm:cxn modelId="{177CC298-2E64-4518-9752-3B072497C692}" type="presOf" srcId="{42AC4C4B-64A7-4C95-8414-CA67CB299125}" destId="{7822E0C6-E945-4E41-9B9C-8F90775E914F}" srcOrd="0" destOrd="4" presId="urn:microsoft.com/office/officeart/2008/layout/PictureStrips"/>
    <dgm:cxn modelId="{5A0A6FCD-4C77-457C-A560-65D4E7CF50E7}" srcId="{783A5D1F-A23E-43B1-9DEC-17258ABDCDE3}" destId="{40E44BD7-5F88-4E82-9EFC-66E947DA1845}" srcOrd="1" destOrd="0" parTransId="{0200AB6D-1D5F-4377-9044-1AE7155A1668}" sibTransId="{405BEB51-8AB6-4E2E-9E84-5AFBF56033BA}"/>
    <dgm:cxn modelId="{3CEB4A2E-2344-4A4B-9071-356F3C532AB1}" type="presOf" srcId="{783A5D1F-A23E-43B1-9DEC-17258ABDCDE3}" destId="{7822E0C6-E945-4E41-9B9C-8F90775E914F}" srcOrd="0" destOrd="0" presId="urn:microsoft.com/office/officeart/2008/layout/PictureStrips"/>
    <dgm:cxn modelId="{9A29A9BE-DD9D-4720-BB4B-C21DFE6E9A05}" type="presOf" srcId="{C2568AD0-1613-49E5-B156-1CE8F0103525}" destId="{374D99BD-4A47-40C8-8C1A-B6EE537C9DF3}" srcOrd="0" destOrd="0" presId="urn:microsoft.com/office/officeart/2008/layout/PictureStrips"/>
    <dgm:cxn modelId="{F13BA69E-0A15-492D-8D25-88D4A1C961DE}" type="presOf" srcId="{2009C911-036C-476B-B299-190353D0AF2F}" destId="{2F333BA5-C368-4220-ADBC-3FC4B8F3E21C}" srcOrd="0" destOrd="3" presId="urn:microsoft.com/office/officeart/2008/layout/PictureStrips"/>
    <dgm:cxn modelId="{F0D7ABE3-6C08-439E-94F9-8B4A9E38CD77}" srcId="{8EC19D2E-B3D7-4F93-9367-B11F5CA8FC9F}" destId="{8E8F9202-ECB3-4571-ACB3-E5351C3F3F39}" srcOrd="1" destOrd="0" parTransId="{0ABAF1AA-51ED-463E-960C-6E06A05B4CFA}" sibTransId="{D95ADFFB-E1B1-4FA8-8C94-2350C56E166D}"/>
    <dgm:cxn modelId="{A566D819-FB69-417A-8E59-024FE5487948}" type="presOf" srcId="{3D4CAC3F-ECB7-471E-9DC5-06F4D6443964}" destId="{33E26531-55F2-40CA-9734-8C4ADB2580C7}" srcOrd="0" destOrd="3" presId="urn:microsoft.com/office/officeart/2008/layout/PictureStrips"/>
    <dgm:cxn modelId="{34A4CBB5-A0FE-4870-BE9A-D8AD03B2997E}" srcId="{55E77604-FA59-45BD-8BB0-A6D1878572BC}" destId="{F759485A-614C-445F-828A-16CBB55F6A9D}" srcOrd="0" destOrd="0" parTransId="{B78AEAFF-AD86-417C-9FEA-63AB09EA7DF5}" sibTransId="{F22F094D-7B18-430E-B7EA-756AFA52AA10}"/>
    <dgm:cxn modelId="{CAA4DC93-7C0D-4CC4-A2F3-D03281BC056B}" srcId="{0FD791E1-E64D-4CDA-9E2E-D3E2A709A2F6}" destId="{8EC19D2E-B3D7-4F93-9367-B11F5CA8FC9F}" srcOrd="4" destOrd="0" parTransId="{DC9CD791-9FE5-4F9A-853C-D7DB2C52B7C2}" sibTransId="{0CA1613F-D5D7-4552-BE3B-92B6E7B434CF}"/>
    <dgm:cxn modelId="{E75F291B-00F3-43C4-9513-C6CB80E7BE26}" type="presOf" srcId="{8EC19D2E-B3D7-4F93-9367-B11F5CA8FC9F}" destId="{FAAEDF88-4D9D-4F39-91D6-612DFB1429E2}" srcOrd="0" destOrd="0" presId="urn:microsoft.com/office/officeart/2008/layout/PictureStrips"/>
    <dgm:cxn modelId="{9E12D5EA-DBF4-41C0-BC89-AC98EA8FD1F5}" type="presOf" srcId="{0FD791E1-E64D-4CDA-9E2E-D3E2A709A2F6}" destId="{8236926B-915F-4F58-97C6-B87F13A1675A}" srcOrd="0" destOrd="0" presId="urn:microsoft.com/office/officeart/2008/layout/PictureStrips"/>
    <dgm:cxn modelId="{7A2AA3D3-96D1-44FE-8A56-F695B973E650}" type="presOf" srcId="{9DE51D36-84AE-459E-9B30-20905BC62387}" destId="{33E26531-55F2-40CA-9734-8C4ADB2580C7}" srcOrd="0" destOrd="1" presId="urn:microsoft.com/office/officeart/2008/layout/PictureStrips"/>
    <dgm:cxn modelId="{95F5ECA8-B1B2-4D37-BB41-BAEB39F312C1}" srcId="{A00EE29A-FEE0-4305-B3EF-CAF353BDC7A3}" destId="{3D4CAC3F-ECB7-471E-9DC5-06F4D6443964}" srcOrd="2" destOrd="0" parTransId="{41B49C28-A176-4789-8603-BCBAA8D02DC0}" sibTransId="{8FFDCC6B-AC5E-42A9-9EBD-9666D7ABEC8F}"/>
    <dgm:cxn modelId="{E1AA9CEA-DC5E-40E1-8C1D-8FD5024F755F}" srcId="{C2568AD0-1613-49E5-B156-1CE8F0103525}" destId="{36D9792B-E2CC-43F8-B24D-94AE1D5AEC5F}" srcOrd="0" destOrd="0" parTransId="{9A2C7163-B143-48F5-99F5-947BD7E035C8}" sibTransId="{D2EBCF32-864B-41E2-BDFF-0C15EB1984C9}"/>
    <dgm:cxn modelId="{B2B2B630-306B-472C-BBBC-7ED4A0B8B52A}" srcId="{A00EE29A-FEE0-4305-B3EF-CAF353BDC7A3}" destId="{2E42ACD4-07C0-40BA-AAB3-2DE6227F921F}" srcOrd="1" destOrd="0" parTransId="{BEC33071-5687-4359-BC47-47B41151737E}" sibTransId="{D12AD391-3329-4E34-82C8-618AAF55E81E}"/>
    <dgm:cxn modelId="{8CD2ED65-E508-44E6-ABA9-9B67048C11A6}" srcId="{B7E08ACB-1DBF-4584-A117-33ADFBD36942}" destId="{C0C21B14-444B-4AE2-BA19-41EB3CD79206}" srcOrd="0" destOrd="0" parTransId="{DA5EF2E2-6B6F-4B5B-8DE2-489066B1BE4C}" sibTransId="{7F697F51-3952-41B1-A6CD-3AF628760F87}"/>
    <dgm:cxn modelId="{B3AAAFB6-8E34-40BF-8981-A78CB08DBE16}" type="presOf" srcId="{C0C21B14-444B-4AE2-BA19-41EB3CD79206}" destId="{2F333BA5-C368-4220-ADBC-3FC4B8F3E21C}" srcOrd="0" destOrd="1" presId="urn:microsoft.com/office/officeart/2008/layout/PictureStrips"/>
    <dgm:cxn modelId="{67319DC7-83F3-4EA5-9692-93B2E74EA91C}" srcId="{2F000F28-9F14-4DE3-AAD0-3B0D469E9CC3}" destId="{B52F313B-C15D-423C-95D3-FB7D8A0F7487}" srcOrd="2" destOrd="0" parTransId="{21CC6541-0A60-4882-9567-F12A9D37F6CA}" sibTransId="{E2FF7A80-13BD-4833-AA39-17D6E5915CE2}"/>
    <dgm:cxn modelId="{05D9DA3D-6A3D-4F6B-90DE-0E5A1798127F}" type="presOf" srcId="{1EF9C724-4C18-4A8E-BD75-AF21DA8637E0}" destId="{7822E0C6-E945-4E41-9B9C-8F90775E914F}" srcOrd="0" destOrd="3" presId="urn:microsoft.com/office/officeart/2008/layout/PictureStrips"/>
    <dgm:cxn modelId="{264E3CAC-9480-4081-99C8-707504E76A17}" srcId="{0FD791E1-E64D-4CDA-9E2E-D3E2A709A2F6}" destId="{783A5D1F-A23E-43B1-9DEC-17258ABDCDE3}" srcOrd="5" destOrd="0" parTransId="{78FCCE63-A0EB-4303-A995-1DC48A44A6F8}" sibTransId="{871412A2-8682-411E-950C-5EE54105E8BC}"/>
    <dgm:cxn modelId="{5F559E23-0D99-4553-AB38-6720068A1FB0}" srcId="{0FD791E1-E64D-4CDA-9E2E-D3E2A709A2F6}" destId="{A00EE29A-FEE0-4305-B3EF-CAF353BDC7A3}" srcOrd="6" destOrd="0" parTransId="{56A3D749-1649-4046-873A-0A77202F86D7}" sibTransId="{180A8FF2-E7D0-40A0-93C4-D799431D83CD}"/>
    <dgm:cxn modelId="{F700B2F7-92BD-4B75-97AD-89EC450171D7}" type="presOf" srcId="{C3028C23-16D4-4D5B-9F6A-72FCAD94775C}" destId="{FAAEDF88-4D9D-4F39-91D6-612DFB1429E2}" srcOrd="0" destOrd="3" presId="urn:microsoft.com/office/officeart/2008/layout/PictureStrips"/>
    <dgm:cxn modelId="{F1ED22E5-5B31-491D-93CA-7750BF26135D}" srcId="{8EC19D2E-B3D7-4F93-9367-B11F5CA8FC9F}" destId="{C3028C23-16D4-4D5B-9F6A-72FCAD94775C}" srcOrd="2" destOrd="0" parTransId="{B7B6BAAE-DB1C-43C9-8509-3C35EC12ACD1}" sibTransId="{A8D53E2E-1653-4C26-BC15-C76D93534E0D}"/>
    <dgm:cxn modelId="{6D84E4F9-8471-4241-9D23-A8EA63C12569}" srcId="{55E77604-FA59-45BD-8BB0-A6D1878572BC}" destId="{0A59B12A-F1DF-453D-94DE-DB354E67FE79}" srcOrd="1" destOrd="0" parTransId="{B1552C8A-B549-4896-ABC5-CF7F381724E5}" sibTransId="{C5C4E023-A312-4290-827A-C2F7C4EAC039}"/>
    <dgm:cxn modelId="{2EDC0CF2-87BE-4724-A2E9-FDBFB4E3CC81}" type="presOf" srcId="{40E44BD7-5F88-4E82-9EFC-66E947DA1845}" destId="{7822E0C6-E945-4E41-9B9C-8F90775E914F}" srcOrd="0" destOrd="2" presId="urn:microsoft.com/office/officeart/2008/layout/PictureStrips"/>
    <dgm:cxn modelId="{30EA3D97-0DA6-46E6-A55C-5E313CAB9DD1}" srcId="{8EC19D2E-B3D7-4F93-9367-B11F5CA8FC9F}" destId="{3A8CFA58-5007-43C8-A730-3D787366E442}" srcOrd="0" destOrd="0" parTransId="{01A7893C-5C4C-48BD-949B-6EAC032BE53E}" sibTransId="{2F66A7F5-D6DA-4AF6-AEA5-DC1FA5A3E021}"/>
    <dgm:cxn modelId="{56D2B30E-B4EB-451E-8AFB-5D4409564144}" srcId="{783A5D1F-A23E-43B1-9DEC-17258ABDCDE3}" destId="{42AC4C4B-64A7-4C95-8414-CA67CB299125}" srcOrd="3" destOrd="0" parTransId="{D7F5A1D7-0C2E-4742-94DA-B67F94B74F6F}" sibTransId="{4E85A070-9D24-46F4-99DC-92BA8DD50CDE}"/>
    <dgm:cxn modelId="{8BAE8E27-AF51-4A3A-80D1-7B4CAA29F1CD}" type="presOf" srcId="{0DBD243F-C971-4C3F-931C-A83EF7AB968C}" destId="{8692CEC7-6965-4AC2-A2A1-227541B97ACB}" srcOrd="0" destOrd="1" presId="urn:microsoft.com/office/officeart/2008/layout/PictureStrips"/>
    <dgm:cxn modelId="{9E65712F-DABA-4788-BD0B-574BC163416F}" type="presOf" srcId="{36D9792B-E2CC-43F8-B24D-94AE1D5AEC5F}" destId="{374D99BD-4A47-40C8-8C1A-B6EE537C9DF3}" srcOrd="0" destOrd="1" presId="urn:microsoft.com/office/officeart/2008/layout/PictureStrips"/>
    <dgm:cxn modelId="{895F8F17-2F81-4D8F-98C6-FDF24033A254}" type="presOf" srcId="{F759485A-614C-445F-828A-16CBB55F6A9D}" destId="{5A9F2F44-62AA-49C4-8B50-83749B662461}" srcOrd="0" destOrd="1" presId="urn:microsoft.com/office/officeart/2008/layout/PictureStrips"/>
    <dgm:cxn modelId="{860E6878-4D6D-4B70-9861-EF49341F706E}" srcId="{2F000F28-9F14-4DE3-AAD0-3B0D469E9CC3}" destId="{0DBD243F-C971-4C3F-931C-A83EF7AB968C}" srcOrd="0" destOrd="0" parTransId="{C93166D4-BDAD-4467-AD40-2A3AC1509728}" sibTransId="{BDB3C07E-5CB2-4E2A-B94C-149854FDE7E1}"/>
    <dgm:cxn modelId="{2D2FE181-32FF-4132-AF02-6510383842A7}" srcId="{0FD791E1-E64D-4CDA-9E2E-D3E2A709A2F6}" destId="{2F000F28-9F14-4DE3-AAD0-3B0D469E9CC3}" srcOrd="0" destOrd="0" parTransId="{6E6C9683-1ECF-4D3E-982D-1989B6ECAEC5}" sibTransId="{B2BD36F4-1B81-4C71-AEA9-4F207C870103}"/>
    <dgm:cxn modelId="{F1579ADB-9405-4C8C-98FA-844722D25D64}" srcId="{0FD791E1-E64D-4CDA-9E2E-D3E2A709A2F6}" destId="{C2568AD0-1613-49E5-B156-1CE8F0103525}" srcOrd="1" destOrd="0" parTransId="{0CD8B0CB-8C05-4DF7-A37A-69BCFF7A9135}" sibTransId="{FB91511B-2137-45E9-B9C2-A7CBE0F4496A}"/>
    <dgm:cxn modelId="{F2E60909-2448-403F-9862-D56DCA3CAA13}" srcId="{0FD791E1-E64D-4CDA-9E2E-D3E2A709A2F6}" destId="{55E77604-FA59-45BD-8BB0-A6D1878572BC}" srcOrd="2" destOrd="0" parTransId="{94E56415-F93D-4F11-A54A-ED985E4B7687}" sibTransId="{CC738145-FD53-41E3-AA5D-5C857F1CAD5F}"/>
    <dgm:cxn modelId="{1834DB57-7527-47FA-8830-EF35AEF7E172}" srcId="{A00EE29A-FEE0-4305-B3EF-CAF353BDC7A3}" destId="{04817504-F9AF-479E-A405-34294F39A533}" srcOrd="3" destOrd="0" parTransId="{3E40F9D0-5125-4A81-BDC0-723E316D5C85}" sibTransId="{90A357AA-5E93-4B2C-B687-A61D269A91DF}"/>
    <dgm:cxn modelId="{21CD6C90-95D3-4643-B56B-0E96DB22B575}" srcId="{C2568AD0-1613-49E5-B156-1CE8F0103525}" destId="{F595340D-5419-49F3-B92B-3F002749DE3B}" srcOrd="1" destOrd="0" parTransId="{30F62701-BCAC-4EC1-B7F3-083E07E426B4}" sibTransId="{7E6A1CD2-8086-45A8-88C8-1C5F114ADB65}"/>
    <dgm:cxn modelId="{EC4F1733-1D48-4542-98F7-FF2FBD3F8C3A}" srcId="{783A5D1F-A23E-43B1-9DEC-17258ABDCDE3}" destId="{1EF9C724-4C18-4A8E-BD75-AF21DA8637E0}" srcOrd="2" destOrd="0" parTransId="{D55E3E8F-2C8A-4AEF-9AC1-2EE436330D6B}" sibTransId="{AC3F9904-F24A-4BA5-8EE3-9FD262F3EF80}"/>
    <dgm:cxn modelId="{162F6A30-E6E4-4E76-84D3-5C10CA3437DF}" type="presOf" srcId="{60635FD0-0583-47FE-8761-F253EA5F28A6}" destId="{374D99BD-4A47-40C8-8C1A-B6EE537C9DF3}" srcOrd="0" destOrd="3" presId="urn:microsoft.com/office/officeart/2008/layout/PictureStrips"/>
    <dgm:cxn modelId="{103BCEC5-5459-4A92-8F83-0C46FFDF5988}" type="presOf" srcId="{8E8F9202-ECB3-4571-ACB3-E5351C3F3F39}" destId="{FAAEDF88-4D9D-4F39-91D6-612DFB1429E2}" srcOrd="0" destOrd="2" presId="urn:microsoft.com/office/officeart/2008/layout/PictureStrips"/>
    <dgm:cxn modelId="{B92716F6-4921-46EB-97B4-5D75220D05D4}" type="presOf" srcId="{0A59B12A-F1DF-453D-94DE-DB354E67FE79}" destId="{5A9F2F44-62AA-49C4-8B50-83749B662461}" srcOrd="0" destOrd="2" presId="urn:microsoft.com/office/officeart/2008/layout/PictureStrips"/>
    <dgm:cxn modelId="{E7B4D8B7-9B80-41F7-8932-6B9074EDDF56}" type="presOf" srcId="{2E42ACD4-07C0-40BA-AAB3-2DE6227F921F}" destId="{33E26531-55F2-40CA-9734-8C4ADB2580C7}" srcOrd="0" destOrd="2" presId="urn:microsoft.com/office/officeart/2008/layout/PictureStrips"/>
    <dgm:cxn modelId="{AB45C192-6C2F-4D0F-8220-B7D354786532}" type="presOf" srcId="{04817504-F9AF-479E-A405-34294F39A533}" destId="{33E26531-55F2-40CA-9734-8C4ADB2580C7}" srcOrd="0" destOrd="4" presId="urn:microsoft.com/office/officeart/2008/layout/PictureStrips"/>
    <dgm:cxn modelId="{F630263F-9B9E-4E05-9275-814320C92AEB}" srcId="{55E77604-FA59-45BD-8BB0-A6D1878572BC}" destId="{6C136558-7028-4EAF-9C25-DE204EA788AF}" srcOrd="2" destOrd="0" parTransId="{EB6F3079-F054-499C-9EB2-56861FF135B5}" sibTransId="{735A23EE-C9B6-4438-B10B-A2F643E6EF98}"/>
    <dgm:cxn modelId="{9E54514B-2B2E-411D-9665-34A14A26597B}" type="presParOf" srcId="{8236926B-915F-4F58-97C6-B87F13A1675A}" destId="{22D3A955-4D10-46B1-90E9-A53AFCE9F0FF}" srcOrd="0" destOrd="0" presId="urn:microsoft.com/office/officeart/2008/layout/PictureStrips"/>
    <dgm:cxn modelId="{CEAEF7BA-45AB-4B94-9E4F-A5267148B5DD}" type="presParOf" srcId="{22D3A955-4D10-46B1-90E9-A53AFCE9F0FF}" destId="{8692CEC7-6965-4AC2-A2A1-227541B97ACB}" srcOrd="0" destOrd="0" presId="urn:microsoft.com/office/officeart/2008/layout/PictureStrips"/>
    <dgm:cxn modelId="{43043689-82BA-4FB4-A11C-08B4FA02539E}" type="presParOf" srcId="{22D3A955-4D10-46B1-90E9-A53AFCE9F0FF}" destId="{8B9F8F74-7BEF-46D4-895B-14D15D9D336A}" srcOrd="1" destOrd="0" presId="urn:microsoft.com/office/officeart/2008/layout/PictureStrips"/>
    <dgm:cxn modelId="{059D0414-10F2-4652-9C55-1D9BDB4B609D}" type="presParOf" srcId="{8236926B-915F-4F58-97C6-B87F13A1675A}" destId="{18435E6F-84D7-4D38-BD06-7F6E41D54C04}" srcOrd="1" destOrd="0" presId="urn:microsoft.com/office/officeart/2008/layout/PictureStrips"/>
    <dgm:cxn modelId="{6FDECF0A-A734-4A27-B41E-75C60EF4CC85}" type="presParOf" srcId="{8236926B-915F-4F58-97C6-B87F13A1675A}" destId="{0968F5F7-AB6F-4319-B1C8-81AADD549FF0}" srcOrd="2" destOrd="0" presId="urn:microsoft.com/office/officeart/2008/layout/PictureStrips"/>
    <dgm:cxn modelId="{2DDC1807-DFF9-4A95-ABB4-DC79CDC97891}" type="presParOf" srcId="{0968F5F7-AB6F-4319-B1C8-81AADD549FF0}" destId="{374D99BD-4A47-40C8-8C1A-B6EE537C9DF3}" srcOrd="0" destOrd="0" presId="urn:microsoft.com/office/officeart/2008/layout/PictureStrips"/>
    <dgm:cxn modelId="{A841ADB8-4652-4D6B-99A3-A40082D90A29}" type="presParOf" srcId="{0968F5F7-AB6F-4319-B1C8-81AADD549FF0}" destId="{7577ADE2-B6AC-4807-9C34-E5ED0D333A31}" srcOrd="1" destOrd="0" presId="urn:microsoft.com/office/officeart/2008/layout/PictureStrips"/>
    <dgm:cxn modelId="{3D6BE38D-D992-4538-A2E8-304C8EAF801A}" type="presParOf" srcId="{8236926B-915F-4F58-97C6-B87F13A1675A}" destId="{4291E514-A74E-40FA-9213-C17919A30CC0}" srcOrd="3" destOrd="0" presId="urn:microsoft.com/office/officeart/2008/layout/PictureStrips"/>
    <dgm:cxn modelId="{9099D004-9BB9-4D57-A1FB-2DC9F416884F}" type="presParOf" srcId="{8236926B-915F-4F58-97C6-B87F13A1675A}" destId="{38C73BFD-1492-41E5-ACA7-5079BCD1CA38}" srcOrd="4" destOrd="0" presId="urn:microsoft.com/office/officeart/2008/layout/PictureStrips"/>
    <dgm:cxn modelId="{315C099B-D496-4B71-B8C7-9050545F6B93}" type="presParOf" srcId="{38C73BFD-1492-41E5-ACA7-5079BCD1CA38}" destId="{5A9F2F44-62AA-49C4-8B50-83749B662461}" srcOrd="0" destOrd="0" presId="urn:microsoft.com/office/officeart/2008/layout/PictureStrips"/>
    <dgm:cxn modelId="{1CB1A256-D147-497E-ACFD-478BC910D77A}" type="presParOf" srcId="{38C73BFD-1492-41E5-ACA7-5079BCD1CA38}" destId="{F0C7CF28-22F3-4BA8-8576-65EDFB81B2A0}" srcOrd="1" destOrd="0" presId="urn:microsoft.com/office/officeart/2008/layout/PictureStrips"/>
    <dgm:cxn modelId="{595CB20A-4B02-4DD6-A3D0-529FB74AD020}" type="presParOf" srcId="{8236926B-915F-4F58-97C6-B87F13A1675A}" destId="{819AFBC5-146A-40FD-A4D9-7DB8C0C232B7}" srcOrd="5" destOrd="0" presId="urn:microsoft.com/office/officeart/2008/layout/PictureStrips"/>
    <dgm:cxn modelId="{3FF293DE-7C32-4A32-B285-A11D868CDF85}" type="presParOf" srcId="{8236926B-915F-4F58-97C6-B87F13A1675A}" destId="{5DE81AF6-1E72-4F03-9565-C70D1F4614E3}" srcOrd="6" destOrd="0" presId="urn:microsoft.com/office/officeart/2008/layout/PictureStrips"/>
    <dgm:cxn modelId="{EA17C35C-DBDC-42AA-8636-FABCE9E78E84}" type="presParOf" srcId="{5DE81AF6-1E72-4F03-9565-C70D1F4614E3}" destId="{2F333BA5-C368-4220-ADBC-3FC4B8F3E21C}" srcOrd="0" destOrd="0" presId="urn:microsoft.com/office/officeart/2008/layout/PictureStrips"/>
    <dgm:cxn modelId="{D2738DA6-89EE-4445-A439-AC3507625ACE}" type="presParOf" srcId="{5DE81AF6-1E72-4F03-9565-C70D1F4614E3}" destId="{98CCDB32-285F-4E0B-9EF0-7552D42E1DFE}" srcOrd="1" destOrd="0" presId="urn:microsoft.com/office/officeart/2008/layout/PictureStrips"/>
    <dgm:cxn modelId="{A98C1955-1920-4C32-8CD2-FA09E3E9E901}" type="presParOf" srcId="{8236926B-915F-4F58-97C6-B87F13A1675A}" destId="{6DF3D752-F695-482F-A6AF-E6245D072699}" srcOrd="7" destOrd="0" presId="urn:microsoft.com/office/officeart/2008/layout/PictureStrips"/>
    <dgm:cxn modelId="{51A4245A-1E74-433B-AFE6-FB5244A23E26}" type="presParOf" srcId="{8236926B-915F-4F58-97C6-B87F13A1675A}" destId="{69EEAFE8-6080-430D-9CEB-BC350CE9B381}" srcOrd="8" destOrd="0" presId="urn:microsoft.com/office/officeart/2008/layout/PictureStrips"/>
    <dgm:cxn modelId="{42A1102A-88B1-45A5-9B53-6825BD04974B}" type="presParOf" srcId="{69EEAFE8-6080-430D-9CEB-BC350CE9B381}" destId="{FAAEDF88-4D9D-4F39-91D6-612DFB1429E2}" srcOrd="0" destOrd="0" presId="urn:microsoft.com/office/officeart/2008/layout/PictureStrips"/>
    <dgm:cxn modelId="{0F23B1C9-9FBD-4515-8E77-A1D4E056B093}" type="presParOf" srcId="{69EEAFE8-6080-430D-9CEB-BC350CE9B381}" destId="{0B1A17F6-B6D4-4450-A1D8-5823B7555DBF}" srcOrd="1" destOrd="0" presId="urn:microsoft.com/office/officeart/2008/layout/PictureStrips"/>
    <dgm:cxn modelId="{1CA44A4B-0413-4DCF-9364-38996D060F67}" type="presParOf" srcId="{8236926B-915F-4F58-97C6-B87F13A1675A}" destId="{C5C7499F-CA7D-45C1-917E-E739248D5438}" srcOrd="9" destOrd="0" presId="urn:microsoft.com/office/officeart/2008/layout/PictureStrips"/>
    <dgm:cxn modelId="{54E1CDAA-208B-4EE3-975D-3C924B8D5F4F}" type="presParOf" srcId="{8236926B-915F-4F58-97C6-B87F13A1675A}" destId="{38F45E0F-48C4-4EB7-8395-9FCF5FED8D8B}" srcOrd="10" destOrd="0" presId="urn:microsoft.com/office/officeart/2008/layout/PictureStrips"/>
    <dgm:cxn modelId="{FBFF40FE-CAB4-4407-A1BC-DCFC434336D0}" type="presParOf" srcId="{38F45E0F-48C4-4EB7-8395-9FCF5FED8D8B}" destId="{7822E0C6-E945-4E41-9B9C-8F90775E914F}" srcOrd="0" destOrd="0" presId="urn:microsoft.com/office/officeart/2008/layout/PictureStrips"/>
    <dgm:cxn modelId="{ED3E216E-3FB9-436D-9060-7D41080CF4C1}" type="presParOf" srcId="{38F45E0F-48C4-4EB7-8395-9FCF5FED8D8B}" destId="{304DB07E-29F1-42A4-B5B6-5D63724C09FE}" srcOrd="1" destOrd="0" presId="urn:microsoft.com/office/officeart/2008/layout/PictureStrips"/>
    <dgm:cxn modelId="{B6B7B833-4DE9-4A8C-83AC-EEB100A3BA9C}" type="presParOf" srcId="{8236926B-915F-4F58-97C6-B87F13A1675A}" destId="{729FFF01-5AFE-44B4-9F84-69E8767F6C77}" srcOrd="11" destOrd="0" presId="urn:microsoft.com/office/officeart/2008/layout/PictureStrips"/>
    <dgm:cxn modelId="{09271819-8C70-4413-9AF6-D0B585E0A808}" type="presParOf" srcId="{8236926B-915F-4F58-97C6-B87F13A1675A}" destId="{7632BE15-D14F-4A96-B099-8107D0D96D03}" srcOrd="12" destOrd="0" presId="urn:microsoft.com/office/officeart/2008/layout/PictureStrips"/>
    <dgm:cxn modelId="{A3640EEE-4B99-4082-B350-74F42DBB1FCC}" type="presParOf" srcId="{7632BE15-D14F-4A96-B099-8107D0D96D03}" destId="{33E26531-55F2-40CA-9734-8C4ADB2580C7}" srcOrd="0" destOrd="0" presId="urn:microsoft.com/office/officeart/2008/layout/PictureStrips"/>
    <dgm:cxn modelId="{ECF85699-A254-4D76-BABD-E16A04E60DFD}" type="presParOf" srcId="{7632BE15-D14F-4A96-B099-8107D0D96D03}" destId="{958CEACD-B4B4-4F6D-A67B-670D9186EE1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DB087-E5D4-4BCC-A8EB-FCC6BE0BEB97}">
      <dsp:nvSpPr>
        <dsp:cNvPr id="0" name=""/>
        <dsp:cNvSpPr/>
      </dsp:nvSpPr>
      <dsp:spPr>
        <a:xfrm>
          <a:off x="232718" y="116179"/>
          <a:ext cx="1912312" cy="141319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1232B-5B38-4E27-9E6C-5DBF917D655A}">
      <dsp:nvSpPr>
        <dsp:cNvPr id="0" name=""/>
        <dsp:cNvSpPr/>
      </dsp:nvSpPr>
      <dsp:spPr>
        <a:xfrm>
          <a:off x="619249" y="1273133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400" kern="1200" dirty="0" err="1"/>
            <a:t>Gitlab</a:t>
          </a:r>
          <a:r>
            <a:rPr lang="es-ES" sz="1400" kern="1200" dirty="0"/>
            <a:t> </a:t>
          </a:r>
          <a:r>
            <a:rPr lang="es-ES" sz="1400" kern="1200" dirty="0" err="1"/>
            <a:t>pages</a:t>
          </a:r>
          <a:endParaRPr lang="es-ES" sz="1400" kern="1200" dirty="0"/>
        </a:p>
      </dsp:txBody>
      <dsp:txXfrm>
        <a:off x="619249" y="1273133"/>
        <a:ext cx="1647843" cy="396004"/>
      </dsp:txXfrm>
    </dsp:sp>
    <dsp:sp modelId="{F9A43C87-BF94-49ED-AF93-1F02C9974325}">
      <dsp:nvSpPr>
        <dsp:cNvPr id="0" name=""/>
        <dsp:cNvSpPr/>
      </dsp:nvSpPr>
      <dsp:spPr>
        <a:xfrm>
          <a:off x="2701447" y="116179"/>
          <a:ext cx="1912312" cy="141319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CEAB8-0C15-4DB6-BC98-0577F80A1C9E}">
      <dsp:nvSpPr>
        <dsp:cNvPr id="0" name=""/>
        <dsp:cNvSpPr/>
      </dsp:nvSpPr>
      <dsp:spPr>
        <a:xfrm>
          <a:off x="3087979" y="1273133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400" kern="1200" dirty="0" err="1"/>
            <a:t>Github</a:t>
          </a:r>
          <a:r>
            <a:rPr lang="es-ES" sz="1400" kern="1200" dirty="0"/>
            <a:t> </a:t>
          </a:r>
          <a:r>
            <a:rPr lang="es-ES" sz="1400" kern="1200" dirty="0" err="1"/>
            <a:t>pages</a:t>
          </a:r>
          <a:endParaRPr lang="es-ES" sz="1400" kern="1200" dirty="0"/>
        </a:p>
      </dsp:txBody>
      <dsp:txXfrm>
        <a:off x="3087979" y="1273133"/>
        <a:ext cx="1647843" cy="396004"/>
      </dsp:txXfrm>
    </dsp:sp>
    <dsp:sp modelId="{C8395700-14D0-441D-99C7-4B88EB6CDA39}">
      <dsp:nvSpPr>
        <dsp:cNvPr id="0" name=""/>
        <dsp:cNvSpPr/>
      </dsp:nvSpPr>
      <dsp:spPr>
        <a:xfrm>
          <a:off x="5170177" y="116179"/>
          <a:ext cx="1912312" cy="1413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03DA2-EB26-4B97-B2CB-D09F9FCB47FE}">
      <dsp:nvSpPr>
        <dsp:cNvPr id="0" name=""/>
        <dsp:cNvSpPr/>
      </dsp:nvSpPr>
      <dsp:spPr>
        <a:xfrm>
          <a:off x="5556708" y="1273133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400" kern="1200" dirty="0" err="1"/>
            <a:t>Netlify</a:t>
          </a:r>
          <a:endParaRPr lang="es-ES" sz="1400" kern="1200" dirty="0"/>
        </a:p>
      </dsp:txBody>
      <dsp:txXfrm>
        <a:off x="5556708" y="1273133"/>
        <a:ext cx="1647843" cy="396004"/>
      </dsp:txXfrm>
    </dsp:sp>
    <dsp:sp modelId="{812CB42B-7A17-4FC9-B80B-FAECB49DDE10}">
      <dsp:nvSpPr>
        <dsp:cNvPr id="0" name=""/>
        <dsp:cNvSpPr/>
      </dsp:nvSpPr>
      <dsp:spPr>
        <a:xfrm>
          <a:off x="7638906" y="116179"/>
          <a:ext cx="1912312" cy="14131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1A7F0-1C48-47FB-BDC2-D7AED732842D}">
      <dsp:nvSpPr>
        <dsp:cNvPr id="0" name=""/>
        <dsp:cNvSpPr/>
      </dsp:nvSpPr>
      <dsp:spPr>
        <a:xfrm>
          <a:off x="8025438" y="1273133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400" kern="1200" dirty="0"/>
            <a:t>260mb.net</a:t>
          </a:r>
        </a:p>
      </dsp:txBody>
      <dsp:txXfrm>
        <a:off x="8025438" y="1273133"/>
        <a:ext cx="1647843" cy="396004"/>
      </dsp:txXfrm>
    </dsp:sp>
    <dsp:sp modelId="{51A7C3C3-9F76-47F4-899D-325730E06755}">
      <dsp:nvSpPr>
        <dsp:cNvPr id="0" name=""/>
        <dsp:cNvSpPr/>
      </dsp:nvSpPr>
      <dsp:spPr>
        <a:xfrm>
          <a:off x="1467083" y="1872574"/>
          <a:ext cx="1912312" cy="1413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CC97D-73B3-4FB2-8DBB-CED276350F60}">
      <dsp:nvSpPr>
        <dsp:cNvPr id="0" name=""/>
        <dsp:cNvSpPr/>
      </dsp:nvSpPr>
      <dsp:spPr>
        <a:xfrm>
          <a:off x="1853614" y="3029528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400" kern="1200"/>
            <a:t>BYET Internet Services</a:t>
          </a:r>
        </a:p>
      </dsp:txBody>
      <dsp:txXfrm>
        <a:off x="1853614" y="3029528"/>
        <a:ext cx="1647843" cy="396004"/>
      </dsp:txXfrm>
    </dsp:sp>
    <dsp:sp modelId="{84F31E57-23A8-4056-8493-9B15CF8241BE}">
      <dsp:nvSpPr>
        <dsp:cNvPr id="0" name=""/>
        <dsp:cNvSpPr/>
      </dsp:nvSpPr>
      <dsp:spPr>
        <a:xfrm>
          <a:off x="3935812" y="1872574"/>
          <a:ext cx="1912312" cy="1413191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87F1-844C-4955-A9DA-638190059D2D}">
      <dsp:nvSpPr>
        <dsp:cNvPr id="0" name=""/>
        <dsp:cNvSpPr/>
      </dsp:nvSpPr>
      <dsp:spPr>
        <a:xfrm>
          <a:off x="4322343" y="3029528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400" kern="1200" dirty="0" err="1"/>
            <a:t>WordPress</a:t>
          </a:r>
          <a:endParaRPr lang="es-ES" sz="1400" kern="1200" dirty="0"/>
        </a:p>
      </dsp:txBody>
      <dsp:txXfrm>
        <a:off x="4322343" y="3029528"/>
        <a:ext cx="1647843" cy="396004"/>
      </dsp:txXfrm>
    </dsp:sp>
    <dsp:sp modelId="{EA1E838F-7280-46FE-B4CE-EF5B7B984584}">
      <dsp:nvSpPr>
        <dsp:cNvPr id="0" name=""/>
        <dsp:cNvSpPr/>
      </dsp:nvSpPr>
      <dsp:spPr>
        <a:xfrm>
          <a:off x="6404542" y="1872574"/>
          <a:ext cx="1912312" cy="1413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9DBAD-7564-4B4E-9AA5-8E2E965DE94F}">
      <dsp:nvSpPr>
        <dsp:cNvPr id="0" name=""/>
        <dsp:cNvSpPr/>
      </dsp:nvSpPr>
      <dsp:spPr>
        <a:xfrm>
          <a:off x="6791073" y="3029528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400" kern="1200" dirty="0" err="1"/>
            <a:t>FreeHosting</a:t>
          </a:r>
          <a:endParaRPr lang="es-ES" sz="1400" kern="1200" dirty="0"/>
        </a:p>
      </dsp:txBody>
      <dsp:txXfrm>
        <a:off x="6791073" y="3029528"/>
        <a:ext cx="1647843" cy="396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F6943-BB88-441E-901C-FACEDE6612A2}">
      <dsp:nvSpPr>
        <dsp:cNvPr id="0" name=""/>
        <dsp:cNvSpPr/>
      </dsp:nvSpPr>
      <dsp:spPr>
        <a:xfrm>
          <a:off x="149073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GitHub </a:t>
          </a:r>
          <a:r>
            <a:rPr lang="es-ES" sz="900" kern="1200" dirty="0" err="1"/>
            <a:t>Pages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Gratuito para proyectos públicos.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Muy fácil de configurar para proyectos estáticos.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Soporta HTTPS automáticamente.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Permite usar un dominio personalizado.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Integración directa con GitHub para despliegue continuo.</a:t>
          </a:r>
        </a:p>
      </dsp:txBody>
      <dsp:txXfrm>
        <a:off x="149073" y="145730"/>
        <a:ext cx="3083242" cy="963513"/>
      </dsp:txXfrm>
    </dsp:sp>
    <dsp:sp modelId="{859B9346-E518-4D89-A4F8-DEF048284C01}">
      <dsp:nvSpPr>
        <dsp:cNvPr id="0" name=""/>
        <dsp:cNvSpPr/>
      </dsp:nvSpPr>
      <dsp:spPr>
        <a:xfrm>
          <a:off x="2060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5C983-8CCF-486B-A0A1-0CA9A030ADEC}">
      <dsp:nvSpPr>
        <dsp:cNvPr id="0" name=""/>
        <dsp:cNvSpPr/>
      </dsp:nvSpPr>
      <dsp:spPr>
        <a:xfrm>
          <a:off x="3475612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/>
            <a:t>GitLab</a:t>
          </a:r>
          <a:r>
            <a:rPr lang="es-ES" sz="900" kern="1200" dirty="0"/>
            <a:t> </a:t>
          </a:r>
          <a:r>
            <a:rPr lang="es-ES" sz="900" kern="1200" dirty="0" err="1"/>
            <a:t>Pages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Gratuito para proyectos públicos.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Integración con CI/CD (Integración continua / Entrega continua).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Soporta sitios estáticos y generados por Jekyll o Hugo.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Compatible con HTTPS de forma automática.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Soporta dominios personalizados.</a:t>
          </a:r>
        </a:p>
      </dsp:txBody>
      <dsp:txXfrm>
        <a:off x="3475612" y="145730"/>
        <a:ext cx="3083242" cy="963513"/>
      </dsp:txXfrm>
    </dsp:sp>
    <dsp:sp modelId="{A96EA4B9-118B-460C-8830-295ECE26CA75}">
      <dsp:nvSpPr>
        <dsp:cNvPr id="0" name=""/>
        <dsp:cNvSpPr/>
      </dsp:nvSpPr>
      <dsp:spPr>
        <a:xfrm>
          <a:off x="334714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92DD4-780D-4A49-B8D8-6F132A75EE94}">
      <dsp:nvSpPr>
        <dsp:cNvPr id="0" name=""/>
        <dsp:cNvSpPr/>
      </dsp:nvSpPr>
      <dsp:spPr>
        <a:xfrm>
          <a:off x="6802152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/>
            <a:t>Netlify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Alojamiento gratuito para sitios estáticos.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Soporte para funciones serverless y bases de datos dinámicas a través de "Netlify Functions".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Despliegue continuo fácil desde GitHub, GitLab y Bitbucket.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HTTPS gratuito y dominios personalizados.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CDN global para mejorar la velocidad de carga.</a:t>
          </a:r>
        </a:p>
      </dsp:txBody>
      <dsp:txXfrm>
        <a:off x="6802152" y="145730"/>
        <a:ext cx="3083242" cy="963513"/>
      </dsp:txXfrm>
    </dsp:sp>
    <dsp:sp modelId="{D284C0B6-E6F5-46A9-B645-99EB7DD3BBBB}">
      <dsp:nvSpPr>
        <dsp:cNvPr id="0" name=""/>
        <dsp:cNvSpPr/>
      </dsp:nvSpPr>
      <dsp:spPr>
        <a:xfrm>
          <a:off x="667368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A3734-969F-444B-BDAC-CFFD1195B803}">
      <dsp:nvSpPr>
        <dsp:cNvPr id="0" name=""/>
        <dsp:cNvSpPr/>
      </dsp:nvSpPr>
      <dsp:spPr>
        <a:xfrm>
          <a:off x="149073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260mb.net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Ofrece 260 MB de espacio de almacenamiento gratuito.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Soporte para PHP y bases de datos MySQL.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Sin anuncios intrusivos en el plan gratuito.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Fácil de usar para principiantes.</a:t>
          </a:r>
        </a:p>
      </dsp:txBody>
      <dsp:txXfrm>
        <a:off x="149073" y="1358686"/>
        <a:ext cx="3083242" cy="963513"/>
      </dsp:txXfrm>
    </dsp:sp>
    <dsp:sp modelId="{DA0E2AD4-5848-4012-BA58-2BA8762C93FA}">
      <dsp:nvSpPr>
        <dsp:cNvPr id="0" name=""/>
        <dsp:cNvSpPr/>
      </dsp:nvSpPr>
      <dsp:spPr>
        <a:xfrm>
          <a:off x="2060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DD3F5-33CD-4BD3-8293-92817E6EF090}">
      <dsp:nvSpPr>
        <dsp:cNvPr id="0" name=""/>
        <dsp:cNvSpPr/>
      </dsp:nvSpPr>
      <dsp:spPr>
        <a:xfrm>
          <a:off x="3475612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BYET Internet </a:t>
          </a:r>
          <a:r>
            <a:rPr lang="es-ES" sz="900" kern="1200" dirty="0" err="1"/>
            <a:t>Services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Ofrece 1 GB de espacio gratuito con soporte para PHP y </a:t>
          </a:r>
          <a:r>
            <a:rPr lang="es-ES" sz="700" kern="1200" dirty="0" err="1"/>
            <a:t>MySQL</a:t>
          </a:r>
          <a:r>
            <a:rPr lang="es-ES" sz="700" kern="1200" dirty="0"/>
            <a:t>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Amplia gama de herramientas y soporte para dominios personalizados.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No incluye anuncios en los planes gratuitos</a:t>
          </a:r>
        </a:p>
      </dsp:txBody>
      <dsp:txXfrm>
        <a:off x="3475612" y="1358686"/>
        <a:ext cx="3083242" cy="963513"/>
      </dsp:txXfrm>
    </dsp:sp>
    <dsp:sp modelId="{FE258583-0FC5-4F82-BD0E-3A054836A21D}">
      <dsp:nvSpPr>
        <dsp:cNvPr id="0" name=""/>
        <dsp:cNvSpPr/>
      </dsp:nvSpPr>
      <dsp:spPr>
        <a:xfrm>
          <a:off x="334714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5AA06-DCAB-47BF-A6DC-34CD42353B7E}">
      <dsp:nvSpPr>
        <dsp:cNvPr id="0" name=""/>
        <dsp:cNvSpPr/>
      </dsp:nvSpPr>
      <dsp:spPr>
        <a:xfrm>
          <a:off x="6802152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/>
            <a:t>WordPress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Muy fácil de usar, ideal para principiantes.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Gran cantidad de temas y plugins para personalizar el sitio.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El plan gratuito incluye un subdominio de WordPress.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Sin necesidad de manejar código o servidores.</a:t>
          </a:r>
        </a:p>
      </dsp:txBody>
      <dsp:txXfrm>
        <a:off x="6802152" y="1358686"/>
        <a:ext cx="3083242" cy="963513"/>
      </dsp:txXfrm>
    </dsp:sp>
    <dsp:sp modelId="{3C908A97-BB3E-402D-A4AD-B06384E36AA6}">
      <dsp:nvSpPr>
        <dsp:cNvPr id="0" name=""/>
        <dsp:cNvSpPr/>
      </dsp:nvSpPr>
      <dsp:spPr>
        <a:xfrm>
          <a:off x="667368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48891-6F02-40C1-AD0C-0495F6DDC8D6}">
      <dsp:nvSpPr>
        <dsp:cNvPr id="0" name=""/>
        <dsp:cNvSpPr/>
      </dsp:nvSpPr>
      <dsp:spPr>
        <a:xfrm>
          <a:off x="3475612" y="2571642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/>
            <a:t>FreeHosting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Ofrece 10 GB de espacio web gratuito.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Soporta PHP y MySQL.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Permite usar tu propio dominio.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Sin anuncios intrusivos en el plan gratuito.</a:t>
          </a:r>
        </a:p>
      </dsp:txBody>
      <dsp:txXfrm>
        <a:off x="3475612" y="2571642"/>
        <a:ext cx="3083242" cy="963513"/>
      </dsp:txXfrm>
    </dsp:sp>
    <dsp:sp modelId="{4449E25F-0F00-4CC8-84FF-A0B0CAA0AD58}">
      <dsp:nvSpPr>
        <dsp:cNvPr id="0" name=""/>
        <dsp:cNvSpPr/>
      </dsp:nvSpPr>
      <dsp:spPr>
        <a:xfrm>
          <a:off x="3347144" y="2432468"/>
          <a:ext cx="674459" cy="10116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2CEC7-6965-4AC2-A2A1-227541B97ACB}">
      <dsp:nvSpPr>
        <dsp:cNvPr id="0" name=""/>
        <dsp:cNvSpPr/>
      </dsp:nvSpPr>
      <dsp:spPr>
        <a:xfrm>
          <a:off x="149073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GitHub </a:t>
          </a:r>
          <a:r>
            <a:rPr lang="es-ES" sz="900" kern="1200" dirty="0" err="1"/>
            <a:t>Pages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Solo para sitios estáticos (no soporta bases de datos o </a:t>
          </a:r>
          <a:r>
            <a:rPr lang="es-ES" sz="700" kern="1200" dirty="0" err="1"/>
            <a:t>backend</a:t>
          </a:r>
          <a:r>
            <a:rPr lang="es-ES" sz="700" kern="1200" dirty="0"/>
            <a:t> dinámico).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Los límites de almacenamiento y ancho de banda son limitados.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La personalización puede ser un poco restringida para usuarios sin experiencia en desarrollo.</a:t>
          </a:r>
        </a:p>
      </dsp:txBody>
      <dsp:txXfrm>
        <a:off x="149073" y="145730"/>
        <a:ext cx="3083242" cy="963513"/>
      </dsp:txXfrm>
    </dsp:sp>
    <dsp:sp modelId="{8B9F8F74-7BEF-46D4-895B-14D15D9D336A}">
      <dsp:nvSpPr>
        <dsp:cNvPr id="0" name=""/>
        <dsp:cNvSpPr/>
      </dsp:nvSpPr>
      <dsp:spPr>
        <a:xfrm>
          <a:off x="2060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D99BD-4A47-40C8-8C1A-B6EE537C9DF3}">
      <dsp:nvSpPr>
        <dsp:cNvPr id="0" name=""/>
        <dsp:cNvSpPr/>
      </dsp:nvSpPr>
      <dsp:spPr>
        <a:xfrm>
          <a:off x="3475612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/>
            <a:t>GitLab</a:t>
          </a:r>
          <a:r>
            <a:rPr lang="es-ES" sz="900" kern="1200" dirty="0"/>
            <a:t> </a:t>
          </a:r>
          <a:r>
            <a:rPr lang="es-ES" sz="900" kern="1200" dirty="0" err="1"/>
            <a:t>Pages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Solo permite alojamiento de sitios estáticos.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El almacenamiento y ancho de banda pueden ser limitados en planes gratuitos.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Configuración más compleja comparada con otras plataformas.</a:t>
          </a:r>
        </a:p>
      </dsp:txBody>
      <dsp:txXfrm>
        <a:off x="3475612" y="145730"/>
        <a:ext cx="3083242" cy="963513"/>
      </dsp:txXfrm>
    </dsp:sp>
    <dsp:sp modelId="{7577ADE2-B6AC-4807-9C34-E5ED0D333A31}">
      <dsp:nvSpPr>
        <dsp:cNvPr id="0" name=""/>
        <dsp:cNvSpPr/>
      </dsp:nvSpPr>
      <dsp:spPr>
        <a:xfrm>
          <a:off x="334714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F2F44-62AA-49C4-8B50-83749B662461}">
      <dsp:nvSpPr>
        <dsp:cNvPr id="0" name=""/>
        <dsp:cNvSpPr/>
      </dsp:nvSpPr>
      <dsp:spPr>
        <a:xfrm>
          <a:off x="6802152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/>
            <a:t>Netlify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Limitaciones en el plan gratuito para funciones dinámicas.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Requiere conocimientos técnicos para configurar funciones serverless y backend.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Puede no ser adecuado para sitios con mucho tráfico debido a las limitaciones en el plan gratuito.</a:t>
          </a:r>
        </a:p>
      </dsp:txBody>
      <dsp:txXfrm>
        <a:off x="6802152" y="145730"/>
        <a:ext cx="3083242" cy="963513"/>
      </dsp:txXfrm>
    </dsp:sp>
    <dsp:sp modelId="{F0C7CF28-22F3-4BA8-8576-65EDFB81B2A0}">
      <dsp:nvSpPr>
        <dsp:cNvPr id="0" name=""/>
        <dsp:cNvSpPr/>
      </dsp:nvSpPr>
      <dsp:spPr>
        <a:xfrm>
          <a:off x="667368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33BA5-C368-4220-ADBC-3FC4B8F3E21C}">
      <dsp:nvSpPr>
        <dsp:cNvPr id="0" name=""/>
        <dsp:cNvSpPr/>
      </dsp:nvSpPr>
      <dsp:spPr>
        <a:xfrm>
          <a:off x="149073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260mb.net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El espacio de almacenamiento es limitado (260 MB).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El rendimiento puede no ser tan bueno como otras plataformas más populares.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El ancho de banda está limitado.</a:t>
          </a:r>
        </a:p>
      </dsp:txBody>
      <dsp:txXfrm>
        <a:off x="149073" y="1358686"/>
        <a:ext cx="3083242" cy="963513"/>
      </dsp:txXfrm>
    </dsp:sp>
    <dsp:sp modelId="{98CCDB32-285F-4E0B-9EF0-7552D42E1DFE}">
      <dsp:nvSpPr>
        <dsp:cNvPr id="0" name=""/>
        <dsp:cNvSpPr/>
      </dsp:nvSpPr>
      <dsp:spPr>
        <a:xfrm>
          <a:off x="2060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EDF88-4D9D-4F39-91D6-612DFB1429E2}">
      <dsp:nvSpPr>
        <dsp:cNvPr id="0" name=""/>
        <dsp:cNvSpPr/>
      </dsp:nvSpPr>
      <dsp:spPr>
        <a:xfrm>
          <a:off x="3475612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BYET Internet </a:t>
          </a:r>
          <a:r>
            <a:rPr lang="es-ES" sz="900" kern="1200" dirty="0" err="1"/>
            <a:t>Services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El rendimiento puede ser lento en los planes gratuitos.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El soporte técnico limitado en el plan gratuito.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Puede haber restricciones de ancho de banda.</a:t>
          </a:r>
        </a:p>
      </dsp:txBody>
      <dsp:txXfrm>
        <a:off x="3475612" y="1358686"/>
        <a:ext cx="3083242" cy="963513"/>
      </dsp:txXfrm>
    </dsp:sp>
    <dsp:sp modelId="{0B1A17F6-B6D4-4450-A1D8-5823B7555DBF}">
      <dsp:nvSpPr>
        <dsp:cNvPr id="0" name=""/>
        <dsp:cNvSpPr/>
      </dsp:nvSpPr>
      <dsp:spPr>
        <a:xfrm>
          <a:off x="334714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2E0C6-E945-4E41-9B9C-8F90775E914F}">
      <dsp:nvSpPr>
        <dsp:cNvPr id="0" name=""/>
        <dsp:cNvSpPr/>
      </dsp:nvSpPr>
      <dsp:spPr>
        <a:xfrm>
          <a:off x="6802152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/>
            <a:t>WordPress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El plan gratuito incluye anuncios en tu sitio.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No puedes usar tu propio dominio (hasta un plan premium).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Opciones de personalización limitadas en el plan gratuito.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Solo permite acceso limitado a algunas funcionalidades (</a:t>
          </a:r>
          <a:r>
            <a:rPr lang="es-ES" sz="700" kern="1200" dirty="0" err="1"/>
            <a:t>e.g</a:t>
          </a:r>
          <a:r>
            <a:rPr lang="es-ES" sz="700" kern="1200" dirty="0"/>
            <a:t>., </a:t>
          </a:r>
          <a:r>
            <a:rPr lang="es-ES" sz="700" kern="1200" dirty="0" err="1"/>
            <a:t>plugins</a:t>
          </a:r>
          <a:r>
            <a:rPr lang="es-ES" sz="700" kern="1200" dirty="0"/>
            <a:t>, temas).</a:t>
          </a:r>
        </a:p>
      </dsp:txBody>
      <dsp:txXfrm>
        <a:off x="6802152" y="1358686"/>
        <a:ext cx="3083242" cy="963513"/>
      </dsp:txXfrm>
    </dsp:sp>
    <dsp:sp modelId="{304DB07E-29F1-42A4-B5B6-5D63724C09FE}">
      <dsp:nvSpPr>
        <dsp:cNvPr id="0" name=""/>
        <dsp:cNvSpPr/>
      </dsp:nvSpPr>
      <dsp:spPr>
        <a:xfrm>
          <a:off x="667368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26531-55F2-40CA-9734-8C4ADB2580C7}">
      <dsp:nvSpPr>
        <dsp:cNvPr id="0" name=""/>
        <dsp:cNvSpPr/>
      </dsp:nvSpPr>
      <dsp:spPr>
        <a:xfrm>
          <a:off x="3475612" y="2571642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/>
            <a:t>FreeHosting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El rendimiento puede ser inconsistente en los planes gratuitos.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El soporte al cliente es limitado.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/>
            <a:t>Limitaciones en la cantidad de sitios que puedes alojar en una cuenta gratuita.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/>
            <a:t>El tráfico mensual está limitado, lo que puede afectar sitios con mucho tráfico.</a:t>
          </a:r>
        </a:p>
      </dsp:txBody>
      <dsp:txXfrm>
        <a:off x="3475612" y="2571642"/>
        <a:ext cx="3083242" cy="963513"/>
      </dsp:txXfrm>
    </dsp:sp>
    <dsp:sp modelId="{958CEACD-B4B4-4F6D-A67B-670D9186EE17}">
      <dsp:nvSpPr>
        <dsp:cNvPr id="0" name=""/>
        <dsp:cNvSpPr/>
      </dsp:nvSpPr>
      <dsp:spPr>
        <a:xfrm>
          <a:off x="3347144" y="2432468"/>
          <a:ext cx="674459" cy="10116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28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7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52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13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04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89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031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496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6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36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81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49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37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42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8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4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F660-4120-4BB0-8AD6-276FBF50D55A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475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hosting.com/" TargetMode="External"/><Relationship Id="rId3" Type="http://schemas.openxmlformats.org/officeDocument/2006/relationships/hyperlink" Target="https://pages.github.com/" TargetMode="External"/><Relationship Id="rId7" Type="http://schemas.openxmlformats.org/officeDocument/2006/relationships/hyperlink" Target="https://wordpress.com/es/" TargetMode="External"/><Relationship Id="rId12" Type="http://schemas.openxmlformats.org/officeDocument/2006/relationships/hyperlink" Target="https://ed.team/blog/5-hostings-gratuitos-para-tu-web" TargetMode="External"/><Relationship Id="rId2" Type="http://schemas.openxmlformats.org/officeDocument/2006/relationships/hyperlink" Target="https://docs.gitlab.com/ee/user/project/p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yet.host/" TargetMode="External"/><Relationship Id="rId11" Type="http://schemas.openxmlformats.org/officeDocument/2006/relationships/hyperlink" Target="https://www.websiteplanet.com/es/blog/los-mejores-servicios-de-alojamiento-web-realmente-gratis/" TargetMode="External"/><Relationship Id="rId5" Type="http://schemas.openxmlformats.org/officeDocument/2006/relationships/hyperlink" Target="https://260mb.net/" TargetMode="External"/><Relationship Id="rId10" Type="http://schemas.openxmlformats.org/officeDocument/2006/relationships/hyperlink" Target="https://www.redeszone.net/reportajes/listas/mejores-hosting-gratis/" TargetMode="External"/><Relationship Id="rId4" Type="http://schemas.openxmlformats.org/officeDocument/2006/relationships/hyperlink" Target="https://www.netlify.com/" TargetMode="External"/><Relationship Id="rId9" Type="http://schemas.openxmlformats.org/officeDocument/2006/relationships/hyperlink" Target="https://chatg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Estudio sobre Alojamiento Web Gratuito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Sergio Saavedra Rodríguez</a:t>
            </a:r>
          </a:p>
        </p:txBody>
      </p:sp>
    </p:spTree>
    <p:extLst>
      <p:ext uri="{BB962C8B-B14F-4D97-AF65-F5344CB8AC3E}">
        <p14:creationId xmlns:p14="http://schemas.microsoft.com/office/powerpoint/2010/main" val="234516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Páginas a comparar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18412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5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602298"/>
              </p:ext>
            </p:extLst>
          </p:nvPr>
        </p:nvGraphicFramePr>
        <p:xfrm>
          <a:off x="-2" y="-2"/>
          <a:ext cx="12192003" cy="6932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3570066172"/>
                    </a:ext>
                  </a:extLst>
                </a:gridCol>
                <a:gridCol w="1604356">
                  <a:extLst>
                    <a:ext uri="{9D8B030D-6E8A-4147-A177-3AD203B41FA5}">
                      <a16:colId xmlns:a16="http://schemas.microsoft.com/office/drawing/2014/main" val="3573697685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837637786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3596888826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4063812443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783754198"/>
                    </a:ext>
                  </a:extLst>
                </a:gridCol>
                <a:gridCol w="1521229">
                  <a:extLst>
                    <a:ext uri="{9D8B030D-6E8A-4147-A177-3AD203B41FA5}">
                      <a16:colId xmlns:a16="http://schemas.microsoft.com/office/drawing/2014/main" val="4135078805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val="2796088120"/>
                    </a:ext>
                  </a:extLst>
                </a:gridCol>
                <a:gridCol w="1601586">
                  <a:extLst>
                    <a:ext uri="{9D8B030D-6E8A-4147-A177-3AD203B41FA5}">
                      <a16:colId xmlns:a16="http://schemas.microsoft.com/office/drawing/2014/main" val="3021215142"/>
                    </a:ext>
                  </a:extLst>
                </a:gridCol>
              </a:tblGrid>
              <a:tr h="9443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Espacio</a:t>
                      </a:r>
                      <a:r>
                        <a:rPr lang="es-ES" baseline="0" dirty="0"/>
                        <a:t> de almacenamiento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Ancho</a:t>
                      </a:r>
                      <a:r>
                        <a:rPr lang="es-ES" baseline="0" dirty="0"/>
                        <a:t> de banda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Compatibilidad con lenguajes y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Capacidades del servidor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Facilidad de uso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Dominio personalizado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Publicidad</a:t>
                      </a:r>
                      <a:r>
                        <a:rPr lang="es-ES" baseline="0" dirty="0"/>
                        <a:t> o limitaciones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Escalabilidad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410"/>
                  </a:ext>
                </a:extLst>
              </a:tr>
              <a:tr h="760587">
                <a:tc>
                  <a:txBody>
                    <a:bodyPr/>
                    <a:lstStyle/>
                    <a:p>
                      <a:r>
                        <a:rPr lang="es-ES" sz="1800" dirty="0" err="1"/>
                        <a:t>GitLab</a:t>
                      </a:r>
                      <a:r>
                        <a:rPr lang="es-ES" sz="1800" baseline="0" dirty="0"/>
                        <a:t> </a:t>
                      </a:r>
                      <a:r>
                        <a:rPr lang="es-ES" sz="1800" baseline="0" dirty="0" err="1"/>
                        <a:t>pages</a:t>
                      </a:r>
                      <a:endParaRPr lang="es-E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ilimitado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Pipelines CI/CD,</a:t>
                      </a:r>
                      <a:r>
                        <a:rPr lang="es-ES" sz="1600" baseline="0" dirty="0"/>
                        <a:t> contenedores </a:t>
                      </a:r>
                      <a:r>
                        <a:rPr lang="es-ES" sz="1600" baseline="0" dirty="0" err="1"/>
                        <a:t>Docker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Muy fácil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934233"/>
                  </a:ext>
                </a:extLst>
              </a:tr>
              <a:tr h="671052">
                <a:tc>
                  <a:txBody>
                    <a:bodyPr/>
                    <a:lstStyle/>
                    <a:p>
                      <a:r>
                        <a:rPr lang="es-ES" sz="1400" dirty="0"/>
                        <a:t>GitHub </a:t>
                      </a:r>
                      <a:r>
                        <a:rPr lang="es-ES" sz="1400" dirty="0" err="1"/>
                        <a:t>pages</a:t>
                      </a:r>
                      <a:endParaRPr lang="es-E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Frameworks</a:t>
                      </a:r>
                      <a:r>
                        <a:rPr lang="es-ES" sz="1600" dirty="0"/>
                        <a:t> simples </a:t>
                      </a:r>
                      <a:r>
                        <a:rPr lang="es-ES" sz="1600" dirty="0" err="1"/>
                        <a:t>estaticos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Muy fácil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182545"/>
                  </a:ext>
                </a:extLst>
              </a:tr>
              <a:tr h="661073">
                <a:tc>
                  <a:txBody>
                    <a:bodyPr/>
                    <a:lstStyle/>
                    <a:p>
                      <a:r>
                        <a:rPr lang="es-ES" sz="1600" dirty="0" err="1"/>
                        <a:t>Netlify</a:t>
                      </a:r>
                      <a:endParaRPr lang="es-E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JavaScript,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npm</a:t>
                      </a:r>
                      <a:r>
                        <a:rPr lang="es-ES" baseline="0" dirty="0"/>
                        <a:t>, </a:t>
                      </a:r>
                      <a:r>
                        <a:rPr lang="es-ES" baseline="0" dirty="0" err="1"/>
                        <a:t>serverless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Se</a:t>
                      </a:r>
                      <a:r>
                        <a:rPr lang="es-ES" sz="1400" baseline="0" dirty="0" smtClean="0"/>
                        <a:t> tiene que conectar una externa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Muy fácil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✔(</a:t>
                      </a:r>
                      <a:r>
                        <a:rPr lang="es-ES" dirty="0" err="1"/>
                        <a:t>premium</a:t>
                      </a:r>
                      <a:r>
                        <a:rPr lang="es-E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Ancho de banda y tiempo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322164"/>
                  </a:ext>
                </a:extLst>
              </a:tr>
              <a:tr h="670571">
                <a:tc>
                  <a:txBody>
                    <a:bodyPr/>
                    <a:lstStyle/>
                    <a:p>
                      <a:r>
                        <a:rPr lang="es-ES" dirty="0"/>
                        <a:t>260mb.net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ilimitado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ilimitado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Sitios estáticos, no soporta</a:t>
                      </a:r>
                      <a:r>
                        <a:rPr lang="es-ES" sz="1400" baseline="0" dirty="0"/>
                        <a:t> </a:t>
                      </a:r>
                      <a:r>
                        <a:rPr lang="es-ES" sz="1400" baseline="0" dirty="0" err="1"/>
                        <a:t>frameworks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MySQL</a:t>
                      </a:r>
                      <a:r>
                        <a:rPr lang="es-ES" sz="1600" dirty="0"/>
                        <a:t> y PHP (externa)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Publicidad y</a:t>
                      </a:r>
                      <a:r>
                        <a:rPr lang="es-ES" sz="1200" baseline="0" dirty="0"/>
                        <a:t> espacio de almacenamiento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✔(muy limitante)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765441"/>
                  </a:ext>
                </a:extLst>
              </a:tr>
              <a:tr h="1022900">
                <a:tc>
                  <a:txBody>
                    <a:bodyPr/>
                    <a:lstStyle/>
                    <a:p>
                      <a:r>
                        <a:rPr lang="es-ES" sz="1600" dirty="0" err="1"/>
                        <a:t>WordPress</a:t>
                      </a:r>
                      <a:endParaRPr lang="es-E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ilimitado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PHP, compatibilidad con </a:t>
                      </a:r>
                      <a:r>
                        <a:rPr kumimoji="0" lang="es-E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via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plugins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MySQL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Fácil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✔(pago)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Publicidad y espacio de almacenamiento y personalización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✔(puede</a:t>
                      </a:r>
                      <a:r>
                        <a:rPr lang="es-ES" baseline="0" dirty="0"/>
                        <a:t> ser complejo de gestionar</a:t>
                      </a:r>
                      <a:r>
                        <a:rPr lang="es-E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08676"/>
                  </a:ext>
                </a:extLst>
              </a:tr>
              <a:tr h="1110773">
                <a:tc>
                  <a:txBody>
                    <a:bodyPr/>
                    <a:lstStyle/>
                    <a:p>
                      <a:r>
                        <a:rPr lang="es-ES" sz="1600" dirty="0" err="1"/>
                        <a:t>FreeHosting</a:t>
                      </a:r>
                      <a:endParaRPr lang="es-E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ilimitado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Frameworks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precompilados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MySQL</a:t>
                      </a:r>
                      <a:r>
                        <a:rPr lang="es-ES" dirty="0"/>
                        <a:t> y 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Muy Difícil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✔(pago)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Publicidad y espacio de almacenamiento y ancho de banda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✔(muy limitante)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991230"/>
                  </a:ext>
                </a:extLst>
              </a:tr>
              <a:tr h="958391">
                <a:tc>
                  <a:txBody>
                    <a:bodyPr/>
                    <a:lstStyle/>
                    <a:p>
                      <a:r>
                        <a:rPr lang="es-ES" dirty="0"/>
                        <a:t>BYET Internet </a:t>
                      </a:r>
                      <a:r>
                        <a:rPr lang="es-ES" dirty="0" err="1"/>
                        <a:t>Services</a:t>
                      </a:r>
                      <a:endParaRPr lang="es-E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Sitios estáticos, no soporta </a:t>
                      </a:r>
                      <a:r>
                        <a:rPr kumimoji="0" lang="es-E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MySQL</a:t>
                      </a:r>
                      <a:r>
                        <a:rPr lang="es-ES" sz="1600" dirty="0"/>
                        <a:t> y PHP (externa)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Difícil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Publicidad y espacio de almacenamiento</a:t>
                      </a: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ancho de banda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✔(muy limitante)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1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7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95364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96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07782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56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Marcador de contenido 7" descr="Monitor Your Netlify Sites With Datadog | Datado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r="2612" b="-1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6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Recomendación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900" cap="all" dirty="0" err="1">
                <a:solidFill>
                  <a:schemeClr val="tx2"/>
                </a:solidFill>
              </a:rPr>
              <a:t>Usaría</a:t>
            </a:r>
            <a:r>
              <a:rPr lang="en-US" sz="1900" cap="all" dirty="0">
                <a:solidFill>
                  <a:schemeClr val="tx2"/>
                </a:solidFill>
              </a:rPr>
              <a:t> </a:t>
            </a:r>
            <a:r>
              <a:rPr lang="en-US" sz="1900" cap="all" dirty="0" err="1">
                <a:solidFill>
                  <a:schemeClr val="tx2"/>
                </a:solidFill>
              </a:rPr>
              <a:t>Netlify</a:t>
            </a:r>
            <a:r>
              <a:rPr lang="en-US" sz="1900" cap="all" dirty="0">
                <a:solidFill>
                  <a:schemeClr val="tx2"/>
                </a:solidFill>
              </a:rPr>
              <a:t> </a:t>
            </a:r>
            <a:r>
              <a:rPr lang="en-US" sz="1900" cap="all" dirty="0" err="1">
                <a:solidFill>
                  <a:schemeClr val="tx2"/>
                </a:solidFill>
              </a:rPr>
              <a:t>por</a:t>
            </a:r>
            <a:r>
              <a:rPr lang="en-US" sz="1900" cap="all" dirty="0">
                <a:solidFill>
                  <a:schemeClr val="tx2"/>
                </a:solidFill>
              </a:rPr>
              <a:t> </a:t>
            </a:r>
            <a:r>
              <a:rPr lang="en-US" sz="1900" cap="all" dirty="0" err="1">
                <a:solidFill>
                  <a:schemeClr val="tx2"/>
                </a:solidFill>
              </a:rPr>
              <a:t>su</a:t>
            </a:r>
            <a:r>
              <a:rPr lang="en-US" sz="1900" cap="all" dirty="0">
                <a:solidFill>
                  <a:schemeClr val="tx2"/>
                </a:solidFill>
              </a:rPr>
              <a:t> </a:t>
            </a:r>
            <a:r>
              <a:rPr lang="en-US" sz="1900" cap="all" dirty="0" err="1">
                <a:solidFill>
                  <a:schemeClr val="tx2"/>
                </a:solidFill>
              </a:rPr>
              <a:t>facilidad</a:t>
            </a:r>
            <a:r>
              <a:rPr lang="en-US" sz="1900" cap="all" dirty="0">
                <a:solidFill>
                  <a:schemeClr val="tx2"/>
                </a:solidFill>
              </a:rPr>
              <a:t> de </a:t>
            </a:r>
            <a:r>
              <a:rPr lang="en-US" sz="1900" cap="all" dirty="0" err="1">
                <a:solidFill>
                  <a:schemeClr val="tx2"/>
                </a:solidFill>
              </a:rPr>
              <a:t>uso</a:t>
            </a:r>
            <a:r>
              <a:rPr lang="en-US" sz="1900" cap="all" dirty="0">
                <a:solidFill>
                  <a:schemeClr val="tx2"/>
                </a:solidFill>
              </a:rPr>
              <a:t>, </a:t>
            </a:r>
            <a:r>
              <a:rPr lang="en-US" sz="1900" cap="all" dirty="0" err="1">
                <a:solidFill>
                  <a:schemeClr val="tx2"/>
                </a:solidFill>
              </a:rPr>
              <a:t>buena</a:t>
            </a:r>
            <a:r>
              <a:rPr lang="en-US" sz="1900" cap="all" dirty="0">
                <a:solidFill>
                  <a:schemeClr val="tx2"/>
                </a:solidFill>
              </a:rPr>
              <a:t> </a:t>
            </a:r>
            <a:r>
              <a:rPr lang="en-US" sz="1900" cap="all" dirty="0" err="1">
                <a:solidFill>
                  <a:schemeClr val="tx2"/>
                </a:solidFill>
              </a:rPr>
              <a:t>documentación</a:t>
            </a:r>
            <a:r>
              <a:rPr lang="en-US" sz="1900" cap="all" dirty="0">
                <a:solidFill>
                  <a:schemeClr val="tx2"/>
                </a:solidFill>
              </a:rPr>
              <a:t> y </a:t>
            </a:r>
            <a:r>
              <a:rPr lang="en-US" sz="1900" cap="all" dirty="0" err="1">
                <a:solidFill>
                  <a:schemeClr val="tx2"/>
                </a:solidFill>
              </a:rPr>
              <a:t>herramientas</a:t>
            </a:r>
            <a:r>
              <a:rPr lang="en-US" sz="1900" cap="all" dirty="0">
                <a:solidFill>
                  <a:schemeClr val="tx2"/>
                </a:solidFill>
              </a:rPr>
              <a:t> </a:t>
            </a:r>
            <a:r>
              <a:rPr lang="en-US" sz="1900" cap="all" dirty="0" err="1">
                <a:solidFill>
                  <a:schemeClr val="tx2"/>
                </a:solidFill>
              </a:rPr>
              <a:t>modernas</a:t>
            </a:r>
            <a:r>
              <a:rPr lang="en-US" sz="1900" cap="all" dirty="0">
                <a:solidFill>
                  <a:schemeClr val="tx2"/>
                </a:solidFill>
              </a:rPr>
              <a:t> de </a:t>
            </a:r>
            <a:r>
              <a:rPr lang="en-US" sz="1900" cap="all" dirty="0" err="1">
                <a:solidFill>
                  <a:schemeClr val="tx2"/>
                </a:solidFill>
              </a:rPr>
              <a:t>desarrollo</a:t>
            </a:r>
            <a:endParaRPr lang="en-US" sz="1900" cap="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2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Webgrafía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s-ES" u="sng" dirty="0">
                <a:hlinkClick r:id="rId2"/>
              </a:rPr>
              <a:t>https://docs.gitlab.com/ee/user/project/pages/</a:t>
            </a:r>
            <a:endParaRPr lang="es-ES" dirty="0"/>
          </a:p>
          <a:p>
            <a:pPr lvl="0"/>
            <a:r>
              <a:rPr lang="es-ES" u="sng" dirty="0">
                <a:hlinkClick r:id="rId3"/>
              </a:rPr>
              <a:t>https://pages.github.com/</a:t>
            </a:r>
            <a:endParaRPr lang="es-ES" dirty="0"/>
          </a:p>
          <a:p>
            <a:pPr lvl="0"/>
            <a:r>
              <a:rPr lang="es-ES" u="sng" dirty="0">
                <a:hlinkClick r:id="rId4"/>
              </a:rPr>
              <a:t>https://www.netlify.com/</a:t>
            </a:r>
            <a:endParaRPr lang="es-ES" dirty="0"/>
          </a:p>
          <a:p>
            <a:pPr lvl="0"/>
            <a:r>
              <a:rPr lang="es-ES" u="sng" dirty="0">
                <a:hlinkClick r:id="rId5"/>
              </a:rPr>
              <a:t>https://260mb.net/</a:t>
            </a:r>
            <a:endParaRPr lang="es-ES" dirty="0"/>
          </a:p>
          <a:p>
            <a:pPr lvl="0"/>
            <a:r>
              <a:rPr lang="es-ES" u="sng" dirty="0">
                <a:hlinkClick r:id="rId6"/>
              </a:rPr>
              <a:t>https://byet.host/</a:t>
            </a:r>
            <a:endParaRPr lang="es-ES" dirty="0"/>
          </a:p>
          <a:p>
            <a:pPr lvl="0"/>
            <a:r>
              <a:rPr lang="es-ES" u="sng" dirty="0">
                <a:hlinkClick r:id="rId7"/>
              </a:rPr>
              <a:t>https://wordpress.com/es/</a:t>
            </a:r>
            <a:endParaRPr lang="es-ES" dirty="0"/>
          </a:p>
          <a:p>
            <a:pPr lvl="0"/>
            <a:r>
              <a:rPr lang="es-ES" u="sng" dirty="0">
                <a:hlinkClick r:id="rId8"/>
              </a:rPr>
              <a:t>https://www.freehosting.com/</a:t>
            </a:r>
            <a:endParaRPr lang="es-ES" dirty="0"/>
          </a:p>
          <a:p>
            <a:pPr lvl="0"/>
            <a:r>
              <a:rPr lang="es-ES" u="sng" dirty="0">
                <a:hlinkClick r:id="rId9"/>
              </a:rPr>
              <a:t>https://chatgpt.com</a:t>
            </a:r>
            <a:endParaRPr lang="es-ES" dirty="0"/>
          </a:p>
          <a:p>
            <a:pPr lvl="0"/>
            <a:r>
              <a:rPr lang="es-ES" u="sng" dirty="0">
                <a:hlinkClick r:id="rId10"/>
              </a:rPr>
              <a:t>https://www.redeszone.net/reportajes/listas/mejores-hosting-gratis/</a:t>
            </a:r>
            <a:endParaRPr lang="es-ES" dirty="0"/>
          </a:p>
          <a:p>
            <a:pPr lvl="0"/>
            <a:r>
              <a:rPr lang="es-ES" u="sng" dirty="0">
                <a:hlinkClick r:id="rId11"/>
              </a:rPr>
              <a:t>https://www.websiteplanet.com/es/blog/los-mejores-servicios-de-alojamiento-web-realmente-gratis/</a:t>
            </a:r>
            <a:endParaRPr lang="es-ES" dirty="0"/>
          </a:p>
          <a:p>
            <a:pPr lvl="0"/>
            <a:r>
              <a:rPr lang="es-ES" u="sng" dirty="0">
                <a:hlinkClick r:id="rId12"/>
              </a:rPr>
              <a:t>https://ed.team/blog/5-hostings-gratuitos-para-tu-web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6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321</TotalTime>
  <Words>794</Words>
  <Application>Microsoft Office PowerPoint</Application>
  <PresentationFormat>Panorámica</PresentationFormat>
  <Paragraphs>164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Estudio sobre Alojamiento Web Gratuito </vt:lpstr>
      <vt:lpstr>Páginas a comparar</vt:lpstr>
      <vt:lpstr>Presentación de PowerPoint</vt:lpstr>
      <vt:lpstr>Beneficios</vt:lpstr>
      <vt:lpstr>Desventajas</vt:lpstr>
      <vt:lpstr>Recomendación</vt:lpstr>
      <vt:lpstr>Webgrafía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sobre Alojamiento Web Gratuito </dc:title>
  <dc:creator>Sergio Saavedra Rodríguez</dc:creator>
  <cp:lastModifiedBy>Sergio Saavedra Rodríguez</cp:lastModifiedBy>
  <cp:revision>20</cp:revision>
  <dcterms:created xsi:type="dcterms:W3CDTF">2025-01-09T09:53:22Z</dcterms:created>
  <dcterms:modified xsi:type="dcterms:W3CDTF">2025-01-23T10:00:14Z</dcterms:modified>
</cp:coreProperties>
</file>