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992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59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70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77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99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20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38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635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75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70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82CAD-7750-474C-A666-3AADCACD599D}" type="datetimeFigureOut">
              <a:rPr lang="es-MX" smtClean="0"/>
              <a:t>03/06/2025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DEB2E-3B67-4C19-9BA8-35105B84EF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120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404E7-1F86-CE73-F621-BC2ED5215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93" y="2464231"/>
            <a:ext cx="10239214" cy="1534964"/>
          </a:xfrm>
        </p:spPr>
        <p:txBody>
          <a:bodyPr>
            <a:noAutofit/>
          </a:bodyPr>
          <a:lstStyle/>
          <a:p>
            <a:r>
              <a:rPr lang="es-MX" sz="9000" dirty="0">
                <a:latin typeface="Ink Free" panose="03080402000500000000" pitchFamily="66" charset="0"/>
              </a:rPr>
              <a:t>CYBERSEGURIDAD</a:t>
            </a:r>
          </a:p>
        </p:txBody>
      </p:sp>
    </p:spTree>
    <p:extLst>
      <p:ext uri="{BB962C8B-B14F-4D97-AF65-F5344CB8AC3E}">
        <p14:creationId xmlns:p14="http://schemas.microsoft.com/office/powerpoint/2010/main" val="6154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2C9E3B-89DF-FA5E-2485-2B6B895861C4}"/>
              </a:ext>
            </a:extLst>
          </p:cNvPr>
          <p:cNvSpPr txBox="1"/>
          <p:nvPr/>
        </p:nvSpPr>
        <p:spPr>
          <a:xfrm>
            <a:off x="2564130" y="-774"/>
            <a:ext cx="7063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highlight>
                  <a:srgbClr val="000000"/>
                </a:highlight>
              </a:rPr>
              <a:t>Como es una contraseña segura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1F0EFB-CA08-5918-8CC9-E03FAF67D023}"/>
              </a:ext>
            </a:extLst>
          </p:cNvPr>
          <p:cNvSpPr txBox="1"/>
          <p:nvPr/>
        </p:nvSpPr>
        <p:spPr>
          <a:xfrm>
            <a:off x="571500" y="1074420"/>
            <a:ext cx="116205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dirty="0">
                <a:solidFill>
                  <a:schemeClr val="bg1"/>
                </a:solidFill>
                <a:highlight>
                  <a:srgbClr val="C0C0C0"/>
                </a:highlight>
              </a:rPr>
              <a:t>Una contraseña segura tiene que ser algo que no pueda ser fácilmente descifrable o muy común ,por ejemplo una contraseña muy predecible y fácil de descifrar es 123456 siendo esta muy común y excesivamente fácil para robar y descifrar, pero si usas palabras comunes pero que juntas no tienen ningún tipo de sentido por ejemplo perro piano y casa ,esta seria muy difícil de descifrar porque no tiene ningún sentido pero es una contraseña fácilmente recordable, o otro ejemplo es poner carácter especiales a una contraseña simple por ejemplo ‘Ejemplo’ para que sea una contraseña segura seria ‘3j3mpl@_925’ es un poco mas difícil de recordar pero podrías tenerla escrita en algún lugar o rincón que solo tu conozcas</a:t>
            </a:r>
            <a:endParaRPr lang="es-MX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1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9EDD3D-DBA3-0CFA-FB6E-DA6B054A4B03}"/>
              </a:ext>
            </a:extLst>
          </p:cNvPr>
          <p:cNvSpPr txBox="1"/>
          <p:nvPr/>
        </p:nvSpPr>
        <p:spPr>
          <a:xfrm>
            <a:off x="3840480" y="365760"/>
            <a:ext cx="5234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dirty="0"/>
              <a:t>Hay algún sistema 100% seguro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6BA232F-EF17-8C02-C4C2-56CDB727D90E}"/>
              </a:ext>
            </a:extLst>
          </p:cNvPr>
          <p:cNvSpPr txBox="1"/>
          <p:nvPr/>
        </p:nvSpPr>
        <p:spPr>
          <a:xfrm>
            <a:off x="3840480" y="1943100"/>
            <a:ext cx="523494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No hay un sistema 100% seguro en el mundo porque todos sin excepción tienen alguna vulnerabilidad o defecto que pueden explotar los hackers informáticos y </a:t>
            </a:r>
            <a:r>
              <a:rPr lang="es-MX" sz="2500"/>
              <a:t>scripters</a:t>
            </a:r>
          </a:p>
        </p:txBody>
      </p:sp>
    </p:spTree>
    <p:extLst>
      <p:ext uri="{BB962C8B-B14F-4D97-AF65-F5344CB8AC3E}">
        <p14:creationId xmlns:p14="http://schemas.microsoft.com/office/powerpoint/2010/main" val="1560541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167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Tema de Office</vt:lpstr>
      <vt:lpstr>CYBERSEGURIDAD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2025-06-04T00:11:36Z</dcterms:created>
  <dcterms:modified xsi:type="dcterms:W3CDTF">2025-06-04T00:48:00Z</dcterms:modified>
</cp:coreProperties>
</file>