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556500" cy="10699750"/>
  <p:notesSz cx="7556500" cy="10699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5244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5244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5244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5244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5244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5244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720340" cy="10689590"/>
          </a:xfrm>
          <a:custGeom>
            <a:avLst/>
            <a:gdLst/>
            <a:ahLst/>
            <a:cxnLst/>
            <a:rect l="l" t="t" r="r" b="b"/>
            <a:pathLst>
              <a:path w="2720340" h="10689590">
                <a:moveTo>
                  <a:pt x="0" y="0"/>
                </a:moveTo>
                <a:lnTo>
                  <a:pt x="2720243" y="0"/>
                </a:lnTo>
                <a:lnTo>
                  <a:pt x="2720243" y="10689467"/>
                </a:lnTo>
                <a:lnTo>
                  <a:pt x="0" y="10689467"/>
                </a:lnTo>
                <a:lnTo>
                  <a:pt x="0" y="0"/>
                </a:lnTo>
                <a:close/>
              </a:path>
            </a:pathLst>
          </a:custGeom>
          <a:solidFill>
            <a:srgbClr val="0524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88302" y="2303169"/>
            <a:ext cx="2067560" cy="4806950"/>
          </a:xfrm>
          <a:custGeom>
            <a:avLst/>
            <a:gdLst/>
            <a:ahLst/>
            <a:cxnLst/>
            <a:rect l="l" t="t" r="r" b="b"/>
            <a:pathLst>
              <a:path w="2067560" h="4806950">
                <a:moveTo>
                  <a:pt x="2067128" y="4792954"/>
                </a:moveTo>
                <a:lnTo>
                  <a:pt x="0" y="4792954"/>
                </a:lnTo>
                <a:lnTo>
                  <a:pt x="0" y="4806861"/>
                </a:lnTo>
                <a:lnTo>
                  <a:pt x="2067128" y="4806861"/>
                </a:lnTo>
                <a:lnTo>
                  <a:pt x="2067128" y="4792954"/>
                </a:lnTo>
                <a:close/>
              </a:path>
              <a:path w="2067560" h="4806950">
                <a:moveTo>
                  <a:pt x="2067128" y="2053742"/>
                </a:moveTo>
                <a:lnTo>
                  <a:pt x="0" y="2053742"/>
                </a:lnTo>
                <a:lnTo>
                  <a:pt x="0" y="2067648"/>
                </a:lnTo>
                <a:lnTo>
                  <a:pt x="2067128" y="2067648"/>
                </a:lnTo>
                <a:lnTo>
                  <a:pt x="2067128" y="2053742"/>
                </a:lnTo>
                <a:close/>
              </a:path>
              <a:path w="2067560" h="4806950">
                <a:moveTo>
                  <a:pt x="2067128" y="0"/>
                </a:moveTo>
                <a:lnTo>
                  <a:pt x="0" y="0"/>
                </a:lnTo>
                <a:lnTo>
                  <a:pt x="0" y="13919"/>
                </a:lnTo>
                <a:lnTo>
                  <a:pt x="2067128" y="13919"/>
                </a:lnTo>
                <a:lnTo>
                  <a:pt x="20671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088724" y="1687826"/>
            <a:ext cx="3940810" cy="13335"/>
          </a:xfrm>
          <a:custGeom>
            <a:avLst/>
            <a:gdLst/>
            <a:ahLst/>
            <a:cxnLst/>
            <a:rect l="l" t="t" r="r" b="b"/>
            <a:pathLst>
              <a:path w="3940809" h="13335">
                <a:moveTo>
                  <a:pt x="3940290" y="13128"/>
                </a:moveTo>
                <a:lnTo>
                  <a:pt x="0" y="13128"/>
                </a:lnTo>
                <a:lnTo>
                  <a:pt x="0" y="0"/>
                </a:lnTo>
                <a:lnTo>
                  <a:pt x="3940290" y="0"/>
                </a:lnTo>
                <a:lnTo>
                  <a:pt x="3940290" y="13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052664" y="7725581"/>
            <a:ext cx="3940810" cy="13335"/>
          </a:xfrm>
          <a:custGeom>
            <a:avLst/>
            <a:gdLst/>
            <a:ahLst/>
            <a:cxnLst/>
            <a:rect l="l" t="t" r="r" b="b"/>
            <a:pathLst>
              <a:path w="3940809" h="13334">
                <a:moveTo>
                  <a:pt x="3940290" y="13128"/>
                </a:moveTo>
                <a:lnTo>
                  <a:pt x="0" y="13128"/>
                </a:lnTo>
                <a:lnTo>
                  <a:pt x="0" y="0"/>
                </a:lnTo>
                <a:lnTo>
                  <a:pt x="3940290" y="0"/>
                </a:lnTo>
                <a:lnTo>
                  <a:pt x="3940290" y="13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5058869" y="8552477"/>
            <a:ext cx="1961514" cy="12700"/>
          </a:xfrm>
          <a:custGeom>
            <a:avLst/>
            <a:gdLst/>
            <a:ahLst/>
            <a:cxnLst/>
            <a:rect l="l" t="t" r="r" b="b"/>
            <a:pathLst>
              <a:path w="1961515" h="12700">
                <a:moveTo>
                  <a:pt x="1961129" y="12424"/>
                </a:moveTo>
                <a:lnTo>
                  <a:pt x="0" y="12424"/>
                </a:lnTo>
                <a:lnTo>
                  <a:pt x="0" y="0"/>
                </a:lnTo>
                <a:lnTo>
                  <a:pt x="1961129" y="0"/>
                </a:lnTo>
                <a:lnTo>
                  <a:pt x="1961129" y="12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079709" y="8559634"/>
            <a:ext cx="1753235" cy="14604"/>
          </a:xfrm>
          <a:custGeom>
            <a:avLst/>
            <a:gdLst/>
            <a:ahLst/>
            <a:cxnLst/>
            <a:rect l="l" t="t" r="r" b="b"/>
            <a:pathLst>
              <a:path w="1753235" h="14604">
                <a:moveTo>
                  <a:pt x="0" y="0"/>
                </a:moveTo>
                <a:lnTo>
                  <a:pt x="1752691" y="0"/>
                </a:lnTo>
                <a:lnTo>
                  <a:pt x="1752691" y="14382"/>
                </a:lnTo>
                <a:lnTo>
                  <a:pt x="0" y="143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97263" y="776838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149116" y="298231"/>
                </a:moveTo>
                <a:lnTo>
                  <a:pt x="101983" y="290629"/>
                </a:lnTo>
                <a:lnTo>
                  <a:pt x="61049" y="269460"/>
                </a:lnTo>
                <a:lnTo>
                  <a:pt x="28770" y="237181"/>
                </a:lnTo>
                <a:lnTo>
                  <a:pt x="7602" y="196247"/>
                </a:lnTo>
                <a:lnTo>
                  <a:pt x="0" y="149115"/>
                </a:lnTo>
                <a:lnTo>
                  <a:pt x="7602" y="101983"/>
                </a:lnTo>
                <a:lnTo>
                  <a:pt x="28770" y="61049"/>
                </a:lnTo>
                <a:lnTo>
                  <a:pt x="61049" y="28770"/>
                </a:lnTo>
                <a:lnTo>
                  <a:pt x="101983" y="7602"/>
                </a:lnTo>
                <a:lnTo>
                  <a:pt x="149115" y="0"/>
                </a:lnTo>
                <a:lnTo>
                  <a:pt x="196247" y="7602"/>
                </a:lnTo>
                <a:lnTo>
                  <a:pt x="237181" y="28770"/>
                </a:lnTo>
                <a:lnTo>
                  <a:pt x="269460" y="61049"/>
                </a:lnTo>
                <a:lnTo>
                  <a:pt x="290629" y="101983"/>
                </a:lnTo>
                <a:lnTo>
                  <a:pt x="298231" y="149115"/>
                </a:lnTo>
                <a:lnTo>
                  <a:pt x="290629" y="196247"/>
                </a:lnTo>
                <a:lnTo>
                  <a:pt x="269460" y="237181"/>
                </a:lnTo>
                <a:lnTo>
                  <a:pt x="237181" y="269460"/>
                </a:lnTo>
                <a:lnTo>
                  <a:pt x="196247" y="290629"/>
                </a:lnTo>
                <a:lnTo>
                  <a:pt x="149116" y="2982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93377" y="8199966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149118" y="298231"/>
                </a:moveTo>
                <a:lnTo>
                  <a:pt x="101983" y="290629"/>
                </a:lnTo>
                <a:lnTo>
                  <a:pt x="61049" y="269460"/>
                </a:lnTo>
                <a:lnTo>
                  <a:pt x="28770" y="237181"/>
                </a:lnTo>
                <a:lnTo>
                  <a:pt x="7602" y="196247"/>
                </a:lnTo>
                <a:lnTo>
                  <a:pt x="0" y="149115"/>
                </a:lnTo>
                <a:lnTo>
                  <a:pt x="7602" y="101983"/>
                </a:lnTo>
                <a:lnTo>
                  <a:pt x="28770" y="61049"/>
                </a:lnTo>
                <a:lnTo>
                  <a:pt x="61049" y="28770"/>
                </a:lnTo>
                <a:lnTo>
                  <a:pt x="101983" y="7602"/>
                </a:lnTo>
                <a:lnTo>
                  <a:pt x="149115" y="0"/>
                </a:lnTo>
                <a:lnTo>
                  <a:pt x="196247" y="7602"/>
                </a:lnTo>
                <a:lnTo>
                  <a:pt x="237181" y="28770"/>
                </a:lnTo>
                <a:lnTo>
                  <a:pt x="269460" y="61049"/>
                </a:lnTo>
                <a:lnTo>
                  <a:pt x="290629" y="101983"/>
                </a:lnTo>
                <a:lnTo>
                  <a:pt x="298231" y="149115"/>
                </a:lnTo>
                <a:lnTo>
                  <a:pt x="290629" y="196247"/>
                </a:lnTo>
                <a:lnTo>
                  <a:pt x="269460" y="237181"/>
                </a:lnTo>
                <a:lnTo>
                  <a:pt x="237181" y="269460"/>
                </a:lnTo>
                <a:lnTo>
                  <a:pt x="196247" y="290629"/>
                </a:lnTo>
                <a:lnTo>
                  <a:pt x="149118" y="2982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8313" y="8838646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149118" y="298231"/>
                </a:moveTo>
                <a:lnTo>
                  <a:pt x="101983" y="290629"/>
                </a:lnTo>
                <a:lnTo>
                  <a:pt x="61049" y="269460"/>
                </a:lnTo>
                <a:lnTo>
                  <a:pt x="28770" y="237181"/>
                </a:lnTo>
                <a:lnTo>
                  <a:pt x="7602" y="196247"/>
                </a:lnTo>
                <a:lnTo>
                  <a:pt x="0" y="149115"/>
                </a:lnTo>
                <a:lnTo>
                  <a:pt x="7602" y="101983"/>
                </a:lnTo>
                <a:lnTo>
                  <a:pt x="28770" y="61049"/>
                </a:lnTo>
                <a:lnTo>
                  <a:pt x="61049" y="28770"/>
                </a:lnTo>
                <a:lnTo>
                  <a:pt x="101983" y="7602"/>
                </a:lnTo>
                <a:lnTo>
                  <a:pt x="149115" y="0"/>
                </a:lnTo>
                <a:lnTo>
                  <a:pt x="196247" y="7602"/>
                </a:lnTo>
                <a:lnTo>
                  <a:pt x="237181" y="28770"/>
                </a:lnTo>
                <a:lnTo>
                  <a:pt x="269460" y="61049"/>
                </a:lnTo>
                <a:lnTo>
                  <a:pt x="290629" y="101983"/>
                </a:lnTo>
                <a:lnTo>
                  <a:pt x="298231" y="149115"/>
                </a:lnTo>
                <a:lnTo>
                  <a:pt x="290629" y="196247"/>
                </a:lnTo>
                <a:lnTo>
                  <a:pt x="269460" y="237181"/>
                </a:lnTo>
                <a:lnTo>
                  <a:pt x="237181" y="269460"/>
                </a:lnTo>
                <a:lnTo>
                  <a:pt x="196247" y="290629"/>
                </a:lnTo>
                <a:lnTo>
                  <a:pt x="149118" y="2982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bg 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9019" y="7844752"/>
            <a:ext cx="146264" cy="146762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1709" y="8288359"/>
            <a:ext cx="161498" cy="121294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77679" y="8913285"/>
            <a:ext cx="119385" cy="173097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8051" y="213159"/>
            <a:ext cx="1562554" cy="1562015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563820" y="198649"/>
            <a:ext cx="1591310" cy="1591310"/>
          </a:xfrm>
          <a:custGeom>
            <a:avLst/>
            <a:gdLst/>
            <a:ahLst/>
            <a:cxnLst/>
            <a:rect l="l" t="t" r="r" b="b"/>
            <a:pathLst>
              <a:path w="1591310" h="1591310">
                <a:moveTo>
                  <a:pt x="795508" y="1591013"/>
                </a:moveTo>
                <a:lnTo>
                  <a:pt x="747120" y="1589559"/>
                </a:lnTo>
                <a:lnTo>
                  <a:pt x="699488" y="1585251"/>
                </a:lnTo>
                <a:lnTo>
                  <a:pt x="652697" y="1578174"/>
                </a:lnTo>
                <a:lnTo>
                  <a:pt x="606832" y="1568411"/>
                </a:lnTo>
                <a:lnTo>
                  <a:pt x="561941" y="1556035"/>
                </a:lnTo>
                <a:lnTo>
                  <a:pt x="518210" y="1541164"/>
                </a:lnTo>
                <a:lnTo>
                  <a:pt x="475621" y="1523848"/>
                </a:lnTo>
                <a:lnTo>
                  <a:pt x="434293" y="1504182"/>
                </a:lnTo>
                <a:lnTo>
                  <a:pt x="394308" y="1482249"/>
                </a:lnTo>
                <a:lnTo>
                  <a:pt x="355752" y="1458134"/>
                </a:lnTo>
                <a:lnTo>
                  <a:pt x="318707" y="1431920"/>
                </a:lnTo>
                <a:lnTo>
                  <a:pt x="283258" y="1403692"/>
                </a:lnTo>
                <a:lnTo>
                  <a:pt x="249488" y="1373533"/>
                </a:lnTo>
                <a:lnTo>
                  <a:pt x="217481" y="1341527"/>
                </a:lnTo>
                <a:lnTo>
                  <a:pt x="187322" y="1307757"/>
                </a:lnTo>
                <a:lnTo>
                  <a:pt x="159093" y="1272308"/>
                </a:lnTo>
                <a:lnTo>
                  <a:pt x="132879" y="1235264"/>
                </a:lnTo>
                <a:lnTo>
                  <a:pt x="108764" y="1196708"/>
                </a:lnTo>
                <a:lnTo>
                  <a:pt x="86831" y="1156725"/>
                </a:lnTo>
                <a:lnTo>
                  <a:pt x="67165" y="1115397"/>
                </a:lnTo>
                <a:lnTo>
                  <a:pt x="49848" y="1072809"/>
                </a:lnTo>
                <a:lnTo>
                  <a:pt x="34966" y="1029047"/>
                </a:lnTo>
                <a:lnTo>
                  <a:pt x="22567" y="984025"/>
                </a:lnTo>
                <a:lnTo>
                  <a:pt x="12830" y="938264"/>
                </a:lnTo>
                <a:lnTo>
                  <a:pt x="5762" y="891532"/>
                </a:lnTo>
                <a:lnTo>
                  <a:pt x="1455" y="843905"/>
                </a:lnTo>
                <a:lnTo>
                  <a:pt x="0" y="795517"/>
                </a:lnTo>
                <a:lnTo>
                  <a:pt x="1455" y="747114"/>
                </a:lnTo>
                <a:lnTo>
                  <a:pt x="5762" y="699498"/>
                </a:lnTo>
                <a:lnTo>
                  <a:pt x="12843" y="652707"/>
                </a:lnTo>
                <a:lnTo>
                  <a:pt x="22612" y="606841"/>
                </a:lnTo>
                <a:lnTo>
                  <a:pt x="34967" y="561984"/>
                </a:lnTo>
                <a:lnTo>
                  <a:pt x="49849" y="518219"/>
                </a:lnTo>
                <a:lnTo>
                  <a:pt x="67166" y="475630"/>
                </a:lnTo>
                <a:lnTo>
                  <a:pt x="86833" y="434301"/>
                </a:lnTo>
                <a:lnTo>
                  <a:pt x="108766" y="394317"/>
                </a:lnTo>
                <a:lnTo>
                  <a:pt x="132881" y="355760"/>
                </a:lnTo>
                <a:lnTo>
                  <a:pt x="159095" y="318714"/>
                </a:lnTo>
                <a:lnTo>
                  <a:pt x="187324" y="283265"/>
                </a:lnTo>
                <a:lnTo>
                  <a:pt x="217484" y="249494"/>
                </a:lnTo>
                <a:lnTo>
                  <a:pt x="249490" y="217487"/>
                </a:lnTo>
                <a:lnTo>
                  <a:pt x="283260" y="187327"/>
                </a:lnTo>
                <a:lnTo>
                  <a:pt x="318710" y="159097"/>
                </a:lnTo>
                <a:lnTo>
                  <a:pt x="355755" y="132883"/>
                </a:lnTo>
                <a:lnTo>
                  <a:pt x="394311" y="108767"/>
                </a:lnTo>
                <a:lnTo>
                  <a:pt x="434295" y="86834"/>
                </a:lnTo>
                <a:lnTo>
                  <a:pt x="475624" y="67167"/>
                </a:lnTo>
                <a:lnTo>
                  <a:pt x="518212" y="49850"/>
                </a:lnTo>
                <a:lnTo>
                  <a:pt x="561990" y="34967"/>
                </a:lnTo>
                <a:lnTo>
                  <a:pt x="606833" y="22603"/>
                </a:lnTo>
                <a:lnTo>
                  <a:pt x="652699" y="12839"/>
                </a:lnTo>
                <a:lnTo>
                  <a:pt x="699489" y="5762"/>
                </a:lnTo>
                <a:lnTo>
                  <a:pt x="747120" y="1454"/>
                </a:lnTo>
                <a:lnTo>
                  <a:pt x="795508" y="0"/>
                </a:lnTo>
                <a:lnTo>
                  <a:pt x="843896" y="1454"/>
                </a:lnTo>
                <a:lnTo>
                  <a:pt x="891528" y="5762"/>
                </a:lnTo>
                <a:lnTo>
                  <a:pt x="938318" y="12840"/>
                </a:lnTo>
                <a:lnTo>
                  <a:pt x="984184" y="22603"/>
                </a:lnTo>
                <a:lnTo>
                  <a:pt x="1007406" y="29004"/>
                </a:lnTo>
                <a:lnTo>
                  <a:pt x="795508" y="29004"/>
                </a:lnTo>
                <a:lnTo>
                  <a:pt x="747105" y="30515"/>
                </a:lnTo>
                <a:lnTo>
                  <a:pt x="699493" y="34987"/>
                </a:lnTo>
                <a:lnTo>
                  <a:pt x="652760" y="42331"/>
                </a:lnTo>
                <a:lnTo>
                  <a:pt x="606999" y="52454"/>
                </a:lnTo>
                <a:lnTo>
                  <a:pt x="562298" y="65268"/>
                </a:lnTo>
                <a:lnTo>
                  <a:pt x="518750" y="80682"/>
                </a:lnTo>
                <a:lnTo>
                  <a:pt x="476444" y="98605"/>
                </a:lnTo>
                <a:lnTo>
                  <a:pt x="435470" y="118946"/>
                </a:lnTo>
                <a:lnTo>
                  <a:pt x="395920" y="141615"/>
                </a:lnTo>
                <a:lnTo>
                  <a:pt x="357884" y="166522"/>
                </a:lnTo>
                <a:lnTo>
                  <a:pt x="321452" y="193576"/>
                </a:lnTo>
                <a:lnTo>
                  <a:pt x="286714" y="222687"/>
                </a:lnTo>
                <a:lnTo>
                  <a:pt x="253762" y="253764"/>
                </a:lnTo>
                <a:lnTo>
                  <a:pt x="222685" y="286717"/>
                </a:lnTo>
                <a:lnTo>
                  <a:pt x="193575" y="321455"/>
                </a:lnTo>
                <a:lnTo>
                  <a:pt x="166521" y="357888"/>
                </a:lnTo>
                <a:lnTo>
                  <a:pt x="141614" y="395924"/>
                </a:lnTo>
                <a:lnTo>
                  <a:pt x="118945" y="435475"/>
                </a:lnTo>
                <a:lnTo>
                  <a:pt x="98604" y="476449"/>
                </a:lnTo>
                <a:lnTo>
                  <a:pt x="80682" y="518756"/>
                </a:lnTo>
                <a:lnTo>
                  <a:pt x="65268" y="562305"/>
                </a:lnTo>
                <a:lnTo>
                  <a:pt x="52465" y="607006"/>
                </a:lnTo>
                <a:lnTo>
                  <a:pt x="42334" y="652768"/>
                </a:lnTo>
                <a:lnTo>
                  <a:pt x="34987" y="699501"/>
                </a:lnTo>
                <a:lnTo>
                  <a:pt x="30514" y="747129"/>
                </a:lnTo>
                <a:lnTo>
                  <a:pt x="29004" y="795517"/>
                </a:lnTo>
                <a:lnTo>
                  <a:pt x="30516" y="843920"/>
                </a:lnTo>
                <a:lnTo>
                  <a:pt x="34987" y="891536"/>
                </a:lnTo>
                <a:lnTo>
                  <a:pt x="42344" y="938325"/>
                </a:lnTo>
                <a:lnTo>
                  <a:pt x="52501" y="984190"/>
                </a:lnTo>
                <a:lnTo>
                  <a:pt x="65267" y="1028725"/>
                </a:lnTo>
                <a:lnTo>
                  <a:pt x="80682" y="1072276"/>
                </a:lnTo>
                <a:lnTo>
                  <a:pt x="98604" y="1114582"/>
                </a:lnTo>
                <a:lnTo>
                  <a:pt x="118945" y="1155556"/>
                </a:lnTo>
                <a:lnTo>
                  <a:pt x="141614" y="1195106"/>
                </a:lnTo>
                <a:lnTo>
                  <a:pt x="166521" y="1233142"/>
                </a:lnTo>
                <a:lnTo>
                  <a:pt x="193575" y="1269574"/>
                </a:lnTo>
                <a:lnTo>
                  <a:pt x="222686" y="1304311"/>
                </a:lnTo>
                <a:lnTo>
                  <a:pt x="253762" y="1337263"/>
                </a:lnTo>
                <a:lnTo>
                  <a:pt x="286714" y="1368339"/>
                </a:lnTo>
                <a:lnTo>
                  <a:pt x="321452" y="1397450"/>
                </a:lnTo>
                <a:lnTo>
                  <a:pt x="357884" y="1424503"/>
                </a:lnTo>
                <a:lnTo>
                  <a:pt x="395921" y="1449410"/>
                </a:lnTo>
                <a:lnTo>
                  <a:pt x="435471" y="1472078"/>
                </a:lnTo>
                <a:lnTo>
                  <a:pt x="476444" y="1492419"/>
                </a:lnTo>
                <a:lnTo>
                  <a:pt x="518750" y="1510341"/>
                </a:lnTo>
                <a:lnTo>
                  <a:pt x="562299" y="1525755"/>
                </a:lnTo>
                <a:lnTo>
                  <a:pt x="606999" y="1538568"/>
                </a:lnTo>
                <a:lnTo>
                  <a:pt x="652761" y="1548692"/>
                </a:lnTo>
                <a:lnTo>
                  <a:pt x="699615" y="1556047"/>
                </a:lnTo>
                <a:lnTo>
                  <a:pt x="747106" y="1560508"/>
                </a:lnTo>
                <a:lnTo>
                  <a:pt x="795508" y="1562018"/>
                </a:lnTo>
                <a:lnTo>
                  <a:pt x="1007376" y="1562018"/>
                </a:lnTo>
                <a:lnTo>
                  <a:pt x="984184" y="1568411"/>
                </a:lnTo>
                <a:lnTo>
                  <a:pt x="938318" y="1578174"/>
                </a:lnTo>
                <a:lnTo>
                  <a:pt x="891527" y="1585251"/>
                </a:lnTo>
                <a:lnTo>
                  <a:pt x="843896" y="1589559"/>
                </a:lnTo>
                <a:lnTo>
                  <a:pt x="795508" y="1591013"/>
                </a:lnTo>
                <a:close/>
              </a:path>
              <a:path w="1591310" h="1591310">
                <a:moveTo>
                  <a:pt x="1007376" y="1562018"/>
                </a:moveTo>
                <a:lnTo>
                  <a:pt x="795508" y="1562018"/>
                </a:lnTo>
                <a:lnTo>
                  <a:pt x="843910" y="1560508"/>
                </a:lnTo>
                <a:lnTo>
                  <a:pt x="891473" y="1556035"/>
                </a:lnTo>
                <a:lnTo>
                  <a:pt x="938254" y="1548692"/>
                </a:lnTo>
                <a:lnTo>
                  <a:pt x="984016" y="1538568"/>
                </a:lnTo>
                <a:lnTo>
                  <a:pt x="1028716" y="1525754"/>
                </a:lnTo>
                <a:lnTo>
                  <a:pt x="1072265" y="1510341"/>
                </a:lnTo>
                <a:lnTo>
                  <a:pt x="1114571" y="1492418"/>
                </a:lnTo>
                <a:lnTo>
                  <a:pt x="1155545" y="1472077"/>
                </a:lnTo>
                <a:lnTo>
                  <a:pt x="1195095" y="1449408"/>
                </a:lnTo>
                <a:lnTo>
                  <a:pt x="1233132" y="1424501"/>
                </a:lnTo>
                <a:lnTo>
                  <a:pt x="1269565" y="1397448"/>
                </a:lnTo>
                <a:lnTo>
                  <a:pt x="1304303" y="1368337"/>
                </a:lnTo>
                <a:lnTo>
                  <a:pt x="1337255" y="1337261"/>
                </a:lnTo>
                <a:lnTo>
                  <a:pt x="1368333" y="1304308"/>
                </a:lnTo>
                <a:lnTo>
                  <a:pt x="1397444" y="1269571"/>
                </a:lnTo>
                <a:lnTo>
                  <a:pt x="1424498" y="1233139"/>
                </a:lnTo>
                <a:lnTo>
                  <a:pt x="1449405" y="1195103"/>
                </a:lnTo>
                <a:lnTo>
                  <a:pt x="1472075" y="1155553"/>
                </a:lnTo>
                <a:lnTo>
                  <a:pt x="1492416" y="1114580"/>
                </a:lnTo>
                <a:lnTo>
                  <a:pt x="1510339" y="1072274"/>
                </a:lnTo>
                <a:lnTo>
                  <a:pt x="1525753" y="1028725"/>
                </a:lnTo>
                <a:lnTo>
                  <a:pt x="1538556" y="984025"/>
                </a:lnTo>
                <a:lnTo>
                  <a:pt x="1548687" y="938264"/>
                </a:lnTo>
                <a:lnTo>
                  <a:pt x="1556035" y="891532"/>
                </a:lnTo>
                <a:lnTo>
                  <a:pt x="1560508" y="843905"/>
                </a:lnTo>
                <a:lnTo>
                  <a:pt x="1562018" y="795517"/>
                </a:lnTo>
                <a:lnTo>
                  <a:pt x="1560506" y="747114"/>
                </a:lnTo>
                <a:lnTo>
                  <a:pt x="1556034" y="699498"/>
                </a:lnTo>
                <a:lnTo>
                  <a:pt x="1548678" y="652707"/>
                </a:lnTo>
                <a:lnTo>
                  <a:pt x="1538520" y="606841"/>
                </a:lnTo>
                <a:lnTo>
                  <a:pt x="1525753" y="562305"/>
                </a:lnTo>
                <a:lnTo>
                  <a:pt x="1510339" y="518756"/>
                </a:lnTo>
                <a:lnTo>
                  <a:pt x="1492416" y="476449"/>
                </a:lnTo>
                <a:lnTo>
                  <a:pt x="1472075" y="435475"/>
                </a:lnTo>
                <a:lnTo>
                  <a:pt x="1449405" y="395924"/>
                </a:lnTo>
                <a:lnTo>
                  <a:pt x="1424498" y="357888"/>
                </a:lnTo>
                <a:lnTo>
                  <a:pt x="1397444" y="321455"/>
                </a:lnTo>
                <a:lnTo>
                  <a:pt x="1368333" y="286717"/>
                </a:lnTo>
                <a:lnTo>
                  <a:pt x="1337256" y="253764"/>
                </a:lnTo>
                <a:lnTo>
                  <a:pt x="1304303" y="222687"/>
                </a:lnTo>
                <a:lnTo>
                  <a:pt x="1269565" y="193576"/>
                </a:lnTo>
                <a:lnTo>
                  <a:pt x="1233132" y="166522"/>
                </a:lnTo>
                <a:lnTo>
                  <a:pt x="1195096" y="141615"/>
                </a:lnTo>
                <a:lnTo>
                  <a:pt x="1155545" y="118946"/>
                </a:lnTo>
                <a:lnTo>
                  <a:pt x="1114572" y="98605"/>
                </a:lnTo>
                <a:lnTo>
                  <a:pt x="1072265" y="80682"/>
                </a:lnTo>
                <a:lnTo>
                  <a:pt x="1028717" y="65268"/>
                </a:lnTo>
                <a:lnTo>
                  <a:pt x="984016" y="52454"/>
                </a:lnTo>
                <a:lnTo>
                  <a:pt x="938255" y="42331"/>
                </a:lnTo>
                <a:lnTo>
                  <a:pt x="891523" y="34987"/>
                </a:lnTo>
                <a:lnTo>
                  <a:pt x="843910" y="30515"/>
                </a:lnTo>
                <a:lnTo>
                  <a:pt x="795508" y="29004"/>
                </a:lnTo>
                <a:lnTo>
                  <a:pt x="1007406" y="29004"/>
                </a:lnTo>
                <a:lnTo>
                  <a:pt x="1072806" y="49850"/>
                </a:lnTo>
                <a:lnTo>
                  <a:pt x="1115395" y="67167"/>
                </a:lnTo>
                <a:lnTo>
                  <a:pt x="1156723" y="86834"/>
                </a:lnTo>
                <a:lnTo>
                  <a:pt x="1196707" y="108768"/>
                </a:lnTo>
                <a:lnTo>
                  <a:pt x="1235264" y="132884"/>
                </a:lnTo>
                <a:lnTo>
                  <a:pt x="1272309" y="159098"/>
                </a:lnTo>
                <a:lnTo>
                  <a:pt x="1307758" y="187328"/>
                </a:lnTo>
                <a:lnTo>
                  <a:pt x="1341528" y="217488"/>
                </a:lnTo>
                <a:lnTo>
                  <a:pt x="1373534" y="249495"/>
                </a:lnTo>
                <a:lnTo>
                  <a:pt x="1403694" y="283266"/>
                </a:lnTo>
                <a:lnTo>
                  <a:pt x="1431922" y="318716"/>
                </a:lnTo>
                <a:lnTo>
                  <a:pt x="1458136" y="355761"/>
                </a:lnTo>
                <a:lnTo>
                  <a:pt x="1482252" y="394318"/>
                </a:lnTo>
                <a:lnTo>
                  <a:pt x="1504184" y="434303"/>
                </a:lnTo>
                <a:lnTo>
                  <a:pt x="1523851" y="475631"/>
                </a:lnTo>
                <a:lnTo>
                  <a:pt x="1541167" y="518220"/>
                </a:lnTo>
                <a:lnTo>
                  <a:pt x="1556049" y="561984"/>
                </a:lnTo>
                <a:lnTo>
                  <a:pt x="1568449" y="607006"/>
                </a:lnTo>
                <a:lnTo>
                  <a:pt x="1578186" y="652768"/>
                </a:lnTo>
                <a:lnTo>
                  <a:pt x="1585254" y="699501"/>
                </a:lnTo>
                <a:lnTo>
                  <a:pt x="1589561" y="747129"/>
                </a:lnTo>
                <a:lnTo>
                  <a:pt x="1591016" y="795517"/>
                </a:lnTo>
                <a:lnTo>
                  <a:pt x="1589560" y="843920"/>
                </a:lnTo>
                <a:lnTo>
                  <a:pt x="1585253" y="891536"/>
                </a:lnTo>
                <a:lnTo>
                  <a:pt x="1578173" y="938325"/>
                </a:lnTo>
                <a:lnTo>
                  <a:pt x="1568403" y="984190"/>
                </a:lnTo>
                <a:lnTo>
                  <a:pt x="1556049" y="1029047"/>
                </a:lnTo>
                <a:lnTo>
                  <a:pt x="1541167" y="1072811"/>
                </a:lnTo>
                <a:lnTo>
                  <a:pt x="1523850" y="1115398"/>
                </a:lnTo>
                <a:lnTo>
                  <a:pt x="1504184" y="1156726"/>
                </a:lnTo>
                <a:lnTo>
                  <a:pt x="1482251" y="1196710"/>
                </a:lnTo>
                <a:lnTo>
                  <a:pt x="1458135" y="1235266"/>
                </a:lnTo>
                <a:lnTo>
                  <a:pt x="1431922" y="1272310"/>
                </a:lnTo>
                <a:lnTo>
                  <a:pt x="1403693" y="1307758"/>
                </a:lnTo>
                <a:lnTo>
                  <a:pt x="1373533" y="1341528"/>
                </a:lnTo>
                <a:lnTo>
                  <a:pt x="1341527" y="1373534"/>
                </a:lnTo>
                <a:lnTo>
                  <a:pt x="1307757" y="1403693"/>
                </a:lnTo>
                <a:lnTo>
                  <a:pt x="1272307" y="1431921"/>
                </a:lnTo>
                <a:lnTo>
                  <a:pt x="1235263" y="1458135"/>
                </a:lnTo>
                <a:lnTo>
                  <a:pt x="1196706" y="1482250"/>
                </a:lnTo>
                <a:lnTo>
                  <a:pt x="1156722" y="1504182"/>
                </a:lnTo>
                <a:lnTo>
                  <a:pt x="1115394" y="1523849"/>
                </a:lnTo>
                <a:lnTo>
                  <a:pt x="1072805" y="1541165"/>
                </a:lnTo>
                <a:lnTo>
                  <a:pt x="1029033" y="1556047"/>
                </a:lnTo>
                <a:lnTo>
                  <a:pt x="1007376" y="15620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7009" y="495387"/>
            <a:ext cx="2970529" cy="85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5244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9964" y="2181569"/>
            <a:ext cx="3973829" cy="5509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5244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50768"/>
            <a:ext cx="242011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nkedin.com/in/jake---le?miniProfileUrn=urn%3Ali%3Afs_miniProfile%3AACoAAA4Dn0EBB9kB8kkUmf_58ojoJL-vWP1V9GE" TargetMode="External"/><Relationship Id="rId3" Type="http://schemas.openxmlformats.org/officeDocument/2006/relationships/hyperlink" Target="http://www.deco3ddesign.com/" TargetMode="External"/><Relationship Id="rId4" Type="http://schemas.openxmlformats.org/officeDocument/2006/relationships/hyperlink" Target="https://out-sider.dk/da" TargetMode="External"/><Relationship Id="rId5" Type="http://schemas.openxmlformats.org/officeDocument/2006/relationships/hyperlink" Target="http://www.fashioncode.de/" TargetMode="External"/><Relationship Id="rId6" Type="http://schemas.openxmlformats.org/officeDocument/2006/relationships/hyperlink" Target="http://www.lmbinteriors.com/" TargetMode="External"/><Relationship Id="rId7" Type="http://schemas.openxmlformats.org/officeDocument/2006/relationships/hyperlink" Target="http://www.upwork.com/free" TargetMode="External"/><Relationship Id="rId8" Type="http://schemas.openxmlformats.org/officeDocument/2006/relationships/hyperlink" Target="http://www.linkedin.com/in/s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67009" y="8637499"/>
            <a:ext cx="1708150" cy="190627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1200" spc="75">
                <a:solidFill>
                  <a:srgbClr val="052445"/>
                </a:solidFill>
                <a:latin typeface="Trebuchet MS"/>
                <a:cs typeface="Trebuchet MS"/>
              </a:rPr>
              <a:t>SKILLS</a:t>
            </a:r>
            <a:endParaRPr sz="1200">
              <a:latin typeface="Trebuchet MS"/>
              <a:cs typeface="Trebuchet MS"/>
            </a:endParaRPr>
          </a:p>
          <a:p>
            <a:pPr marL="97790" indent="-85090">
              <a:lnSpc>
                <a:spcPct val="100000"/>
              </a:lnSpc>
              <a:spcBef>
                <a:spcPts val="315"/>
              </a:spcBef>
              <a:buChar char="-"/>
              <a:tabLst>
                <a:tab pos="97790" algn="l"/>
              </a:tabLst>
            </a:pPr>
            <a:r>
              <a:rPr dirty="0" sz="1000" spc="85">
                <a:latin typeface="Trebuchet MS"/>
                <a:cs typeface="Trebuchet MS"/>
              </a:rPr>
              <a:t>Web</a:t>
            </a:r>
            <a:r>
              <a:rPr dirty="0" sz="1000" spc="5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page</a:t>
            </a:r>
            <a:r>
              <a:rPr dirty="0" sz="1000" spc="5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design.</a:t>
            </a:r>
            <a:endParaRPr sz="1000">
              <a:latin typeface="Trebuchet MS"/>
              <a:cs typeface="Trebuchet MS"/>
            </a:endParaRPr>
          </a:p>
          <a:p>
            <a:pPr marL="97790" indent="-85090">
              <a:lnSpc>
                <a:spcPct val="100000"/>
              </a:lnSpc>
              <a:spcBef>
                <a:spcPts val="75"/>
              </a:spcBef>
              <a:buChar char="-"/>
              <a:tabLst>
                <a:tab pos="97790" algn="l"/>
              </a:tabLst>
            </a:pPr>
            <a:r>
              <a:rPr dirty="0" sz="1000">
                <a:latin typeface="Trebuchet MS"/>
                <a:cs typeface="Trebuchet MS"/>
              </a:rPr>
              <a:t>HTML,</a:t>
            </a:r>
            <a:r>
              <a:rPr dirty="0" sz="1000" spc="7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CSS,</a:t>
            </a:r>
            <a:r>
              <a:rPr dirty="0" sz="1000" spc="7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JS,</a:t>
            </a:r>
            <a:r>
              <a:rPr dirty="0" sz="1000" spc="70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PHP,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50">
                <a:latin typeface="Trebuchet MS"/>
                <a:cs typeface="Trebuchet MS"/>
              </a:rPr>
              <a:t>MySQL,</a:t>
            </a:r>
            <a:r>
              <a:rPr dirty="0" sz="1000" spc="-3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React,ThreeJs,</a:t>
            </a:r>
            <a:endParaRPr sz="1000">
              <a:latin typeface="Trebuchet MS"/>
              <a:cs typeface="Trebuchet MS"/>
            </a:endParaRPr>
          </a:p>
          <a:p>
            <a:pPr marL="97790" indent="-85090">
              <a:lnSpc>
                <a:spcPct val="100000"/>
              </a:lnSpc>
              <a:spcBef>
                <a:spcPts val="75"/>
              </a:spcBef>
              <a:buChar char="-"/>
              <a:tabLst>
                <a:tab pos="97790" algn="l"/>
              </a:tabLst>
            </a:pPr>
            <a:r>
              <a:rPr dirty="0" sz="1000" spc="10">
                <a:latin typeface="Trebuchet MS"/>
                <a:cs typeface="Trebuchet MS"/>
              </a:rPr>
              <a:t>Wordpress,</a:t>
            </a:r>
            <a:r>
              <a:rPr dirty="0" sz="1000" spc="40">
                <a:latin typeface="Trebuchet MS"/>
                <a:cs typeface="Trebuchet MS"/>
              </a:rPr>
              <a:t> </a:t>
            </a:r>
            <a:r>
              <a:rPr dirty="0" sz="1000" spc="10">
                <a:latin typeface="Trebuchet MS"/>
                <a:cs typeface="Trebuchet MS"/>
              </a:rPr>
              <a:t>Plugins,</a:t>
            </a:r>
            <a:r>
              <a:rPr dirty="0" sz="1000" spc="40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Figma.</a:t>
            </a:r>
            <a:endParaRPr sz="1000">
              <a:latin typeface="Trebuchet MS"/>
              <a:cs typeface="Trebuchet MS"/>
            </a:endParaRPr>
          </a:p>
          <a:p>
            <a:pPr marL="97790" indent="-85090">
              <a:lnSpc>
                <a:spcPct val="100000"/>
              </a:lnSpc>
              <a:spcBef>
                <a:spcPts val="75"/>
              </a:spcBef>
              <a:buChar char="-"/>
              <a:tabLst>
                <a:tab pos="97790" algn="l"/>
              </a:tabLst>
            </a:pPr>
            <a:r>
              <a:rPr dirty="0" sz="1000" spc="50">
                <a:latin typeface="Trebuchet MS"/>
                <a:cs typeface="Trebuchet MS"/>
              </a:rPr>
              <a:t>VPS,WPO</a:t>
            </a:r>
            <a:endParaRPr sz="1000">
              <a:latin typeface="Trebuchet MS"/>
              <a:cs typeface="Trebuchet MS"/>
            </a:endParaRPr>
          </a:p>
          <a:p>
            <a:pPr marL="97790" indent="-85090">
              <a:lnSpc>
                <a:spcPct val="100000"/>
              </a:lnSpc>
              <a:spcBef>
                <a:spcPts val="75"/>
              </a:spcBef>
              <a:buChar char="-"/>
              <a:tabLst>
                <a:tab pos="97790" algn="l"/>
              </a:tabLst>
            </a:pPr>
            <a:r>
              <a:rPr dirty="0" sz="1000" spc="-10">
                <a:latin typeface="Trebuchet MS"/>
                <a:cs typeface="Trebuchet MS"/>
              </a:rPr>
              <a:t>ECMAScript</a:t>
            </a:r>
            <a:endParaRPr sz="1000">
              <a:latin typeface="Trebuchet MS"/>
              <a:cs typeface="Trebuchet MS"/>
            </a:endParaRPr>
          </a:p>
          <a:p>
            <a:pPr marL="97790" indent="-85090">
              <a:lnSpc>
                <a:spcPct val="100000"/>
              </a:lnSpc>
              <a:spcBef>
                <a:spcPts val="75"/>
              </a:spcBef>
              <a:buChar char="-"/>
              <a:tabLst>
                <a:tab pos="97790" algn="l"/>
              </a:tabLst>
            </a:pPr>
            <a:r>
              <a:rPr dirty="0" sz="1000" spc="50">
                <a:latin typeface="Trebuchet MS"/>
                <a:cs typeface="Trebuchet MS"/>
              </a:rPr>
              <a:t>Adobe</a:t>
            </a:r>
            <a:r>
              <a:rPr dirty="0" sz="1000" spc="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Photoshop,</a:t>
            </a:r>
            <a:r>
              <a:rPr dirty="0" sz="1000" spc="20">
                <a:latin typeface="Trebuchet MS"/>
                <a:cs typeface="Trebuchet MS"/>
              </a:rPr>
              <a:t> </a:t>
            </a:r>
            <a:r>
              <a:rPr dirty="0" sz="1000" spc="-35">
                <a:latin typeface="Trebuchet MS"/>
                <a:cs typeface="Trebuchet MS"/>
              </a:rPr>
              <a:t>AI,</a:t>
            </a:r>
            <a:r>
              <a:rPr dirty="0" sz="1000" spc="2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Ae.</a:t>
            </a:r>
            <a:endParaRPr sz="1000">
              <a:latin typeface="Trebuchet MS"/>
              <a:cs typeface="Trebuchet MS"/>
            </a:endParaRPr>
          </a:p>
          <a:p>
            <a:pPr marL="97790" indent="-85090">
              <a:lnSpc>
                <a:spcPct val="100000"/>
              </a:lnSpc>
              <a:spcBef>
                <a:spcPts val="75"/>
              </a:spcBef>
              <a:buChar char="-"/>
              <a:tabLst>
                <a:tab pos="97790" algn="l"/>
              </a:tabLst>
            </a:pPr>
            <a:r>
              <a:rPr dirty="0" sz="1000">
                <a:latin typeface="Trebuchet MS"/>
                <a:cs typeface="Trebuchet MS"/>
              </a:rPr>
              <a:t>Application</a:t>
            </a:r>
            <a:r>
              <a:rPr dirty="0" sz="1000" spc="1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design.</a:t>
            </a:r>
            <a:endParaRPr sz="1000">
              <a:latin typeface="Trebuchet MS"/>
              <a:cs typeface="Trebuchet MS"/>
            </a:endParaRPr>
          </a:p>
          <a:p>
            <a:pPr marL="12700" marR="280670" indent="85090">
              <a:lnSpc>
                <a:spcPct val="106300"/>
              </a:lnSpc>
              <a:buChar char="-"/>
              <a:tabLst>
                <a:tab pos="97790" algn="l"/>
              </a:tabLst>
            </a:pPr>
            <a:r>
              <a:rPr dirty="0" sz="1000">
                <a:latin typeface="Trebuchet MS"/>
                <a:cs typeface="Trebuchet MS"/>
              </a:rPr>
              <a:t>3D</a:t>
            </a:r>
            <a:r>
              <a:rPr dirty="0" sz="1000" spc="8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design</a:t>
            </a:r>
            <a:r>
              <a:rPr dirty="0" sz="1000" spc="8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and</a:t>
            </a:r>
            <a:r>
              <a:rPr dirty="0" sz="1000" spc="8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3D</a:t>
            </a:r>
            <a:r>
              <a:rPr dirty="0" sz="1000" spc="8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web </a:t>
            </a:r>
            <a:r>
              <a:rPr dirty="0" sz="1000" spc="-10">
                <a:latin typeface="Trebuchet MS"/>
                <a:cs typeface="Trebuchet MS"/>
              </a:rPr>
              <a:t>Development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pc="105"/>
              <a:t>Sergio</a:t>
            </a:r>
            <a:r>
              <a:rPr dirty="0" spc="-210"/>
              <a:t> </a:t>
            </a:r>
            <a:r>
              <a:rPr dirty="0" spc="-10"/>
              <a:t>Duran.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140" b="0">
                <a:latin typeface="Trebuchet MS"/>
                <a:cs typeface="Trebuchet MS"/>
              </a:rPr>
              <a:t>Web</a:t>
            </a:r>
            <a:r>
              <a:rPr dirty="0" sz="1500" spc="55" b="0">
                <a:latin typeface="Trebuchet MS"/>
                <a:cs typeface="Trebuchet MS"/>
              </a:rPr>
              <a:t> </a:t>
            </a:r>
            <a:r>
              <a:rPr dirty="0" sz="1500" b="0">
                <a:latin typeface="Trebuchet MS"/>
                <a:cs typeface="Trebuchet MS"/>
              </a:rPr>
              <a:t>designer</a:t>
            </a:r>
            <a:r>
              <a:rPr dirty="0" sz="1500" spc="55" b="0">
                <a:latin typeface="Trebuchet MS"/>
                <a:cs typeface="Trebuchet MS"/>
              </a:rPr>
              <a:t> </a:t>
            </a:r>
            <a:r>
              <a:rPr dirty="0" sz="1500" spc="50" b="0">
                <a:latin typeface="Trebuchet MS"/>
                <a:cs typeface="Trebuchet MS"/>
              </a:rPr>
              <a:t>and</a:t>
            </a:r>
            <a:r>
              <a:rPr dirty="0" sz="1500" spc="55" b="0">
                <a:latin typeface="Trebuchet MS"/>
                <a:cs typeface="Trebuchet MS"/>
              </a:rPr>
              <a:t> </a:t>
            </a:r>
            <a:r>
              <a:rPr dirty="0" sz="1500" spc="-10" b="0">
                <a:latin typeface="Trebuchet MS"/>
                <a:cs typeface="Trebuchet MS"/>
              </a:rPr>
              <a:t>developer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75613" y="7261400"/>
            <a:ext cx="755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CONTACT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75613" y="2442976"/>
            <a:ext cx="8178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ABOUT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14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75613" y="2830921"/>
            <a:ext cx="2158365" cy="1322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1300"/>
              </a:lnSpc>
              <a:spcBef>
                <a:spcPts val="90"/>
              </a:spcBef>
            </a:pP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With three years of experience in </a:t>
            </a:r>
            <a:r>
              <a:rPr dirty="0" sz="850" spc="40">
                <a:solidFill>
                  <a:srgbClr val="FFFFFF"/>
                </a:solidFill>
                <a:latin typeface="Trebuchet MS"/>
                <a:cs typeface="Trebuchet MS"/>
              </a:rPr>
              <a:t>web </a:t>
            </a:r>
            <a:r>
              <a:rPr dirty="0" sz="850" spc="50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r>
              <a:rPr dirty="0" sz="85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85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development,</a:t>
            </a:r>
            <a:r>
              <a:rPr dirty="0" sz="85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80">
                <a:solidFill>
                  <a:srgbClr val="FFFFFF"/>
                </a:solidFill>
                <a:latin typeface="Trebuchet MS"/>
                <a:cs typeface="Trebuchet MS"/>
              </a:rPr>
              <a:t>my</a:t>
            </a:r>
            <a:r>
              <a:rPr dirty="0" sz="85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45">
                <a:solidFill>
                  <a:srgbClr val="FFFFFF"/>
                </a:solidFill>
                <a:latin typeface="Trebuchet MS"/>
                <a:cs typeface="Trebuchet MS"/>
              </a:rPr>
              <a:t>passion</a:t>
            </a:r>
            <a:r>
              <a:rPr dirty="0" sz="85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85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field</a:t>
            </a:r>
            <a:r>
              <a:rPr dirty="0" sz="8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5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dirty="0" sz="8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60">
                <a:solidFill>
                  <a:srgbClr val="FFFFFF"/>
                </a:solidFill>
                <a:latin typeface="Trebuchet MS"/>
                <a:cs typeface="Trebuchet MS"/>
              </a:rPr>
              <a:t>grown</a:t>
            </a:r>
            <a:r>
              <a:rPr dirty="0" sz="8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50">
                <a:solidFill>
                  <a:srgbClr val="FFFFFF"/>
                </a:solidFill>
                <a:latin typeface="Trebuchet MS"/>
                <a:cs typeface="Trebuchet MS"/>
              </a:rPr>
              <a:t>even</a:t>
            </a:r>
            <a:r>
              <a:rPr dirty="0" sz="8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Trebuchet MS"/>
                <a:cs typeface="Trebuchet MS"/>
              </a:rPr>
              <a:t>stronger,</a:t>
            </a:r>
            <a:r>
              <a:rPr dirty="0" sz="850" spc="5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always</a:t>
            </a:r>
            <a:r>
              <a:rPr dirty="0" sz="8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striving</a:t>
            </a:r>
            <a:r>
              <a:rPr dirty="0" sz="8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85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excellence</a:t>
            </a:r>
            <a:r>
              <a:rPr dirty="0" sz="8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modernity.</a:t>
            </a:r>
            <a:r>
              <a:rPr dirty="0" sz="85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85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85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beautiful</a:t>
            </a:r>
            <a:r>
              <a:rPr dirty="0" sz="85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area</a:t>
            </a:r>
            <a:r>
              <a:rPr dirty="0" sz="85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85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40">
                <a:solidFill>
                  <a:srgbClr val="FFFFFF"/>
                </a:solidFill>
                <a:latin typeface="Trebuchet MS"/>
                <a:cs typeface="Trebuchet MS"/>
              </a:rPr>
              <a:t>web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development,</a:t>
            </a:r>
            <a:r>
              <a:rPr dirty="0" sz="85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80">
                <a:solidFill>
                  <a:srgbClr val="FFFFFF"/>
                </a:solidFill>
                <a:latin typeface="Trebuchet MS"/>
                <a:cs typeface="Trebuchet MS"/>
              </a:rPr>
              <a:t>my</a:t>
            </a:r>
            <a:r>
              <a:rPr dirty="0" sz="85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constant</a:t>
            </a:r>
            <a:r>
              <a:rPr dirty="0" sz="85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50">
                <a:solidFill>
                  <a:srgbClr val="FFFFFF"/>
                </a:solidFill>
                <a:latin typeface="Trebuchet MS"/>
                <a:cs typeface="Trebuchet MS"/>
              </a:rPr>
              <a:t>goal</a:t>
            </a:r>
            <a:r>
              <a:rPr dirty="0" sz="85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85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85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35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dirty="0" sz="85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85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forefront</a:t>
            </a:r>
            <a:r>
              <a:rPr dirty="0" sz="85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85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85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Trebuchet MS"/>
                <a:cs typeface="Trebuchet MS"/>
              </a:rPr>
              <a:t>latest</a:t>
            </a:r>
            <a:r>
              <a:rPr dirty="0" sz="850" spc="5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technological</a:t>
            </a:r>
            <a:r>
              <a:rPr dirty="0" sz="85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85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Trebuchet MS"/>
                <a:cs typeface="Trebuchet MS"/>
              </a:rPr>
              <a:t>computer</a:t>
            </a:r>
            <a:r>
              <a:rPr dirty="0" sz="850" spc="5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Trebuchet MS"/>
                <a:cs typeface="Trebuchet MS"/>
              </a:rPr>
              <a:t>advancements.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037154" y="8685554"/>
            <a:ext cx="965835" cy="646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052445"/>
                </a:solidFill>
                <a:latin typeface="Trebuchet MS"/>
                <a:cs typeface="Trebuchet MS"/>
              </a:rPr>
              <a:t>LANGUAGES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1175"/>
              </a:lnSpc>
              <a:spcBef>
                <a:spcPts val="1095"/>
              </a:spcBef>
            </a:pPr>
            <a:r>
              <a:rPr dirty="0" sz="1000" b="1">
                <a:solidFill>
                  <a:srgbClr val="052445"/>
                </a:solidFill>
                <a:latin typeface="Trebuchet MS"/>
                <a:cs typeface="Trebuchet MS"/>
              </a:rPr>
              <a:t>Spanish</a:t>
            </a:r>
            <a:r>
              <a:rPr dirty="0" sz="1000" spc="125" b="1">
                <a:solidFill>
                  <a:srgbClr val="052445"/>
                </a:solidFill>
                <a:latin typeface="Trebuchet MS"/>
                <a:cs typeface="Trebuchet MS"/>
              </a:rPr>
              <a:t> </a:t>
            </a:r>
            <a:r>
              <a:rPr dirty="0" sz="1000" spc="-50" b="1">
                <a:solidFill>
                  <a:srgbClr val="052445"/>
                </a:solidFill>
                <a:latin typeface="Trebuchet MS"/>
                <a:cs typeface="Trebuchet MS"/>
              </a:rPr>
              <a:t>: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175"/>
              </a:lnSpc>
            </a:pPr>
            <a:r>
              <a:rPr dirty="0" sz="1000" spc="-10">
                <a:latin typeface="Trebuchet MS"/>
                <a:cs typeface="Trebuchet MS"/>
              </a:rPr>
              <a:t>Native.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2395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885"/>
              </a:spcBef>
            </a:pPr>
            <a:r>
              <a:rPr dirty="0" spc="114"/>
              <a:t>WORK</a:t>
            </a:r>
            <a:r>
              <a:rPr dirty="0" spc="-55"/>
              <a:t> </a:t>
            </a:r>
            <a:r>
              <a:rPr dirty="0" spc="70"/>
              <a:t>EXPERIENCE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950" spc="90" b="1">
                <a:latin typeface="Trebuchet MS"/>
                <a:cs typeface="Trebuchet MS"/>
              </a:rPr>
              <a:t>Web</a:t>
            </a:r>
            <a:r>
              <a:rPr dirty="0" sz="950" spc="-45" b="1">
                <a:latin typeface="Trebuchet MS"/>
                <a:cs typeface="Trebuchet MS"/>
              </a:rPr>
              <a:t> </a:t>
            </a:r>
            <a:r>
              <a:rPr dirty="0" sz="950" spc="-10" b="1">
                <a:latin typeface="Trebuchet MS"/>
                <a:cs typeface="Trebuchet MS"/>
              </a:rPr>
              <a:t>designer</a:t>
            </a:r>
            <a:endParaRPr sz="950">
              <a:latin typeface="Trebuchet MS"/>
              <a:cs typeface="Trebuchet MS"/>
            </a:endParaRPr>
          </a:p>
          <a:p>
            <a:pPr marL="21590">
              <a:lnSpc>
                <a:spcPct val="100000"/>
              </a:lnSpc>
              <a:spcBef>
                <a:spcPts val="310"/>
              </a:spcBef>
            </a:pPr>
            <a:r>
              <a:rPr dirty="0" sz="1000" spc="-25">
                <a:solidFill>
                  <a:srgbClr val="000000"/>
                </a:solidFill>
              </a:rPr>
              <a:t>Upstart13,</a:t>
            </a:r>
            <a:r>
              <a:rPr dirty="0" sz="1000" spc="1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  <a:hlinkClick r:id="rId2"/>
              </a:rPr>
              <a:t>Jake</a:t>
            </a:r>
            <a:r>
              <a:rPr dirty="0" sz="1000" spc="10">
                <a:solidFill>
                  <a:srgbClr val="000000"/>
                </a:solidFill>
                <a:hlinkClick r:id="rId2"/>
              </a:rPr>
              <a:t> </a:t>
            </a:r>
            <a:r>
              <a:rPr dirty="0" sz="1000" spc="-35">
                <a:solidFill>
                  <a:srgbClr val="000000"/>
                </a:solidFill>
                <a:hlinkClick r:id="rId2"/>
              </a:rPr>
              <a:t>Le</a:t>
            </a:r>
            <a:r>
              <a:rPr dirty="0" sz="1000" spc="-35">
                <a:solidFill>
                  <a:srgbClr val="000000"/>
                </a:solidFill>
              </a:rPr>
              <a:t>.</a:t>
            </a:r>
            <a:r>
              <a:rPr dirty="0" sz="1000" spc="10">
                <a:solidFill>
                  <a:srgbClr val="000000"/>
                </a:solidFill>
              </a:rPr>
              <a:t> </a:t>
            </a:r>
            <a:r>
              <a:rPr dirty="0" sz="1000" spc="60">
                <a:solidFill>
                  <a:srgbClr val="000000"/>
                </a:solidFill>
              </a:rPr>
              <a:t>Co-</a:t>
            </a:r>
            <a:r>
              <a:rPr dirty="0" sz="1000">
                <a:solidFill>
                  <a:srgbClr val="000000"/>
                </a:solidFill>
              </a:rPr>
              <a:t>Founder,</a:t>
            </a:r>
            <a:r>
              <a:rPr dirty="0" sz="1000" spc="1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United</a:t>
            </a:r>
            <a:r>
              <a:rPr dirty="0" sz="1000" spc="10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States</a:t>
            </a:r>
            <a:endParaRPr sz="1000"/>
          </a:p>
          <a:p>
            <a:pPr marL="21590" marR="34925">
              <a:lnSpc>
                <a:spcPct val="112500"/>
              </a:lnSpc>
              <a:spcBef>
                <a:spcPts val="350"/>
              </a:spcBef>
            </a:pPr>
            <a:r>
              <a:rPr dirty="0" sz="1000">
                <a:solidFill>
                  <a:srgbClr val="000000"/>
                </a:solidFill>
              </a:rPr>
              <a:t>I</a:t>
            </a:r>
            <a:r>
              <a:rPr dirty="0" sz="1000" spc="-2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worked</a:t>
            </a:r>
            <a:r>
              <a:rPr dirty="0" sz="1000" spc="-1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as</a:t>
            </a:r>
            <a:r>
              <a:rPr dirty="0" sz="1000" spc="-2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a</a:t>
            </a:r>
            <a:r>
              <a:rPr dirty="0" sz="1000" spc="-2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web</a:t>
            </a:r>
            <a:r>
              <a:rPr dirty="0" sz="1000" spc="-1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designer</a:t>
            </a:r>
            <a:r>
              <a:rPr dirty="0" sz="1000" spc="-2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under</a:t>
            </a:r>
            <a:r>
              <a:rPr dirty="0" sz="1000" spc="-15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contract</a:t>
            </a:r>
            <a:r>
              <a:rPr dirty="0" sz="1000" spc="-20">
                <a:solidFill>
                  <a:srgbClr val="000000"/>
                </a:solidFill>
              </a:rPr>
              <a:t> for</a:t>
            </a:r>
            <a:r>
              <a:rPr dirty="0" sz="1000" spc="-15">
                <a:solidFill>
                  <a:srgbClr val="000000"/>
                </a:solidFill>
              </a:rPr>
              <a:t> </a:t>
            </a:r>
            <a:r>
              <a:rPr dirty="0" sz="1000" spc="-140">
                <a:solidFill>
                  <a:srgbClr val="000000"/>
                </a:solidFill>
              </a:rPr>
              <a:t>1</a:t>
            </a:r>
            <a:r>
              <a:rPr dirty="0" sz="1000" spc="-2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month</a:t>
            </a:r>
            <a:r>
              <a:rPr dirty="0" sz="1000" spc="-15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(160</a:t>
            </a:r>
            <a:r>
              <a:rPr dirty="0" sz="1000" spc="-20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hours) </a:t>
            </a:r>
            <a:r>
              <a:rPr dirty="0" sz="1000" spc="-20">
                <a:solidFill>
                  <a:srgbClr val="000000"/>
                </a:solidFill>
              </a:rPr>
              <a:t>for</a:t>
            </a:r>
            <a:r>
              <a:rPr dirty="0" sz="1000" spc="-3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the</a:t>
            </a:r>
            <a:r>
              <a:rPr dirty="0" sz="1000" spc="-3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design</a:t>
            </a:r>
            <a:r>
              <a:rPr dirty="0" sz="1000" spc="-2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of</a:t>
            </a:r>
            <a:r>
              <a:rPr dirty="0" sz="1000" spc="-3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the</a:t>
            </a:r>
            <a:r>
              <a:rPr dirty="0" sz="1000" spc="-3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website</a:t>
            </a:r>
            <a:r>
              <a:rPr dirty="0" sz="1000" spc="-2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where</a:t>
            </a:r>
            <a:r>
              <a:rPr dirty="0" sz="1000" spc="-3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I</a:t>
            </a:r>
            <a:r>
              <a:rPr dirty="0" sz="1000" spc="-3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made</a:t>
            </a:r>
            <a:r>
              <a:rPr dirty="0" sz="1000" spc="-25">
                <a:solidFill>
                  <a:srgbClr val="000000"/>
                </a:solidFill>
              </a:rPr>
              <a:t> multiple</a:t>
            </a:r>
            <a:r>
              <a:rPr dirty="0" sz="1000" spc="-3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modern</a:t>
            </a:r>
            <a:r>
              <a:rPr dirty="0" sz="1000" spc="-30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designs with</a:t>
            </a:r>
            <a:r>
              <a:rPr dirty="0" sz="1000" spc="-4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a</a:t>
            </a:r>
            <a:r>
              <a:rPr dirty="0" sz="1000" spc="-40">
                <a:solidFill>
                  <a:srgbClr val="000000"/>
                </a:solidFill>
              </a:rPr>
              <a:t> </a:t>
            </a:r>
            <a:r>
              <a:rPr dirty="0" sz="1000" spc="-25">
                <a:solidFill>
                  <a:srgbClr val="000000"/>
                </a:solidFill>
              </a:rPr>
              <a:t>brief</a:t>
            </a:r>
            <a:r>
              <a:rPr dirty="0" sz="1000" spc="-35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futuristic</a:t>
            </a:r>
            <a:r>
              <a:rPr dirty="0" sz="1000" spc="-4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style</a:t>
            </a:r>
            <a:r>
              <a:rPr dirty="0" sz="1000" spc="-3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according</a:t>
            </a:r>
            <a:r>
              <a:rPr dirty="0" sz="1000" spc="-40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to</a:t>
            </a:r>
            <a:r>
              <a:rPr dirty="0" sz="1000" spc="-3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the</a:t>
            </a:r>
            <a:r>
              <a:rPr dirty="0" sz="1000" spc="-4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brand</a:t>
            </a:r>
            <a:r>
              <a:rPr dirty="0" sz="1000" spc="-3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colors</a:t>
            </a:r>
            <a:r>
              <a:rPr dirty="0" sz="1000" spc="-40">
                <a:solidFill>
                  <a:srgbClr val="000000"/>
                </a:solidFill>
              </a:rPr>
              <a:t> </a:t>
            </a:r>
            <a:r>
              <a:rPr dirty="0" sz="1000" spc="-25">
                <a:solidFill>
                  <a:srgbClr val="000000"/>
                </a:solidFill>
              </a:rPr>
              <a:t>and</a:t>
            </a:r>
            <a:r>
              <a:rPr dirty="0" sz="1000" spc="50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previous</a:t>
            </a:r>
            <a:r>
              <a:rPr dirty="0" sz="1000" spc="-2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styles</a:t>
            </a:r>
            <a:r>
              <a:rPr dirty="0" sz="1000" spc="-1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of</a:t>
            </a:r>
            <a:r>
              <a:rPr dirty="0" sz="1000" spc="-1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the</a:t>
            </a:r>
            <a:r>
              <a:rPr dirty="0" sz="1000" spc="-15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company.</a:t>
            </a:r>
            <a:endParaRPr sz="1000"/>
          </a:p>
          <a:p>
            <a:pPr marL="21590">
              <a:lnSpc>
                <a:spcPct val="100000"/>
              </a:lnSpc>
              <a:spcBef>
                <a:spcPts val="150"/>
              </a:spcBef>
            </a:pPr>
            <a:r>
              <a:rPr dirty="0" sz="1000" spc="-40">
                <a:solidFill>
                  <a:srgbClr val="000000"/>
                </a:solidFill>
              </a:rPr>
              <a:t>Link:</a:t>
            </a:r>
            <a:r>
              <a:rPr dirty="0" sz="1000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https://upstart13.com/</a:t>
            </a:r>
            <a:endParaRPr sz="1000"/>
          </a:p>
          <a:p>
            <a:pPr marL="21590">
              <a:lnSpc>
                <a:spcPct val="100000"/>
              </a:lnSpc>
              <a:spcBef>
                <a:spcPts val="710"/>
              </a:spcBef>
            </a:pPr>
            <a:r>
              <a:rPr dirty="0" sz="950" spc="90" b="1">
                <a:latin typeface="Trebuchet MS"/>
                <a:cs typeface="Trebuchet MS"/>
              </a:rPr>
              <a:t>Web</a:t>
            </a:r>
            <a:r>
              <a:rPr dirty="0" sz="950" spc="20" b="1">
                <a:latin typeface="Trebuchet MS"/>
                <a:cs typeface="Trebuchet MS"/>
              </a:rPr>
              <a:t> </a:t>
            </a:r>
            <a:r>
              <a:rPr dirty="0" sz="950" spc="10" b="1">
                <a:latin typeface="Trebuchet MS"/>
                <a:cs typeface="Trebuchet MS"/>
              </a:rPr>
              <a:t>designer</a:t>
            </a:r>
            <a:r>
              <a:rPr dirty="0" sz="950" spc="20" b="1">
                <a:latin typeface="Trebuchet MS"/>
                <a:cs typeface="Trebuchet MS"/>
              </a:rPr>
              <a:t> </a:t>
            </a:r>
            <a:r>
              <a:rPr dirty="0" sz="950" spc="50" b="1">
                <a:latin typeface="Trebuchet MS"/>
                <a:cs typeface="Trebuchet MS"/>
              </a:rPr>
              <a:t>and</a:t>
            </a:r>
            <a:r>
              <a:rPr dirty="0" sz="950" spc="20" b="1">
                <a:latin typeface="Trebuchet MS"/>
                <a:cs typeface="Trebuchet MS"/>
              </a:rPr>
              <a:t> </a:t>
            </a:r>
            <a:r>
              <a:rPr dirty="0" sz="950" spc="-10" b="1">
                <a:latin typeface="Trebuchet MS"/>
                <a:cs typeface="Trebuchet MS"/>
              </a:rPr>
              <a:t>developer</a:t>
            </a:r>
            <a:endParaRPr sz="950">
              <a:latin typeface="Trebuchet MS"/>
              <a:cs typeface="Trebuchet MS"/>
            </a:endParaRPr>
          </a:p>
          <a:p>
            <a:pPr marL="21590">
              <a:lnSpc>
                <a:spcPct val="100000"/>
              </a:lnSpc>
              <a:spcBef>
                <a:spcPts val="240"/>
              </a:spcBef>
            </a:pPr>
            <a:r>
              <a:rPr dirty="0" sz="1000">
                <a:solidFill>
                  <a:srgbClr val="000000"/>
                </a:solidFill>
              </a:rPr>
              <a:t>Deco3Ddesign,</a:t>
            </a:r>
            <a:r>
              <a:rPr dirty="0" sz="1000" spc="17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Andreas</a:t>
            </a:r>
            <a:r>
              <a:rPr dirty="0" sz="1000" spc="17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Norlev,</a:t>
            </a:r>
            <a:r>
              <a:rPr dirty="0" sz="1000" spc="170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Denmark</a:t>
            </a:r>
            <a:endParaRPr sz="1000"/>
          </a:p>
          <a:p>
            <a:pPr marL="21590" marR="45085">
              <a:lnSpc>
                <a:spcPct val="112500"/>
              </a:lnSpc>
              <a:spcBef>
                <a:spcPts val="415"/>
              </a:spcBef>
            </a:pPr>
            <a:r>
              <a:rPr dirty="0" sz="1000">
                <a:solidFill>
                  <a:srgbClr val="000000"/>
                </a:solidFill>
              </a:rPr>
              <a:t>Develop</a:t>
            </a:r>
            <a:r>
              <a:rPr dirty="0" sz="1000" spc="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and</a:t>
            </a:r>
            <a:r>
              <a:rPr dirty="0" sz="1000" spc="1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design</a:t>
            </a:r>
            <a:r>
              <a:rPr dirty="0" sz="1000" spc="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responsive</a:t>
            </a:r>
            <a:r>
              <a:rPr dirty="0" sz="1000" spc="1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website</a:t>
            </a:r>
            <a:r>
              <a:rPr dirty="0" sz="1000" spc="5">
                <a:solidFill>
                  <a:srgbClr val="000000"/>
                </a:solidFill>
              </a:rPr>
              <a:t> </a:t>
            </a:r>
            <a:r>
              <a:rPr dirty="0" sz="1000" spc="-20">
                <a:solidFill>
                  <a:srgbClr val="000000"/>
                </a:solidFill>
              </a:rPr>
              <a:t>for</a:t>
            </a:r>
            <a:r>
              <a:rPr dirty="0" sz="1000" spc="10">
                <a:solidFill>
                  <a:srgbClr val="000000"/>
                </a:solidFill>
              </a:rPr>
              <a:t> </a:t>
            </a:r>
            <a:r>
              <a:rPr dirty="0" sz="1000" spc="50">
                <a:solidFill>
                  <a:srgbClr val="000000"/>
                </a:solidFill>
              </a:rPr>
              <a:t>3D</a:t>
            </a:r>
            <a:r>
              <a:rPr dirty="0" sz="1000" spc="5">
                <a:solidFill>
                  <a:srgbClr val="000000"/>
                </a:solidFill>
              </a:rPr>
              <a:t> </a:t>
            </a:r>
            <a:r>
              <a:rPr dirty="0" sz="1000" spc="-20">
                <a:solidFill>
                  <a:srgbClr val="000000"/>
                </a:solidFill>
              </a:rPr>
              <a:t>architectural</a:t>
            </a:r>
            <a:r>
              <a:rPr dirty="0" sz="1000" spc="10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design </a:t>
            </a:r>
            <a:r>
              <a:rPr dirty="0" sz="1000">
                <a:solidFill>
                  <a:srgbClr val="000000"/>
                </a:solidFill>
              </a:rPr>
              <a:t>company as</a:t>
            </a:r>
            <a:r>
              <a:rPr dirty="0" sz="1000" spc="5">
                <a:solidFill>
                  <a:srgbClr val="000000"/>
                </a:solidFill>
              </a:rPr>
              <a:t> </a:t>
            </a:r>
            <a:r>
              <a:rPr dirty="0" sz="1000" spc="-25">
                <a:solidFill>
                  <a:srgbClr val="000000"/>
                </a:solidFill>
              </a:rPr>
              <a:t>freelacer</a:t>
            </a:r>
            <a:r>
              <a:rPr dirty="0" sz="1000" spc="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on Upwork</a:t>
            </a:r>
            <a:r>
              <a:rPr dirty="0" sz="1000" spc="5">
                <a:solidFill>
                  <a:srgbClr val="000000"/>
                </a:solidFill>
              </a:rPr>
              <a:t> </a:t>
            </a:r>
            <a:r>
              <a:rPr dirty="0" sz="1000" spc="-30">
                <a:solidFill>
                  <a:srgbClr val="000000"/>
                </a:solidFill>
              </a:rPr>
              <a:t>application,</a:t>
            </a:r>
            <a:r>
              <a:rPr dirty="0" sz="1000" spc="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work</a:t>
            </a:r>
            <a:r>
              <a:rPr dirty="0" sz="1000" spc="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under a</a:t>
            </a:r>
            <a:r>
              <a:rPr dirty="0" sz="1000" spc="5">
                <a:solidFill>
                  <a:srgbClr val="000000"/>
                </a:solidFill>
              </a:rPr>
              <a:t> </a:t>
            </a:r>
            <a:r>
              <a:rPr dirty="0" sz="1000" spc="55">
                <a:solidFill>
                  <a:srgbClr val="000000"/>
                </a:solidFill>
              </a:rPr>
              <a:t>20</a:t>
            </a:r>
            <a:r>
              <a:rPr dirty="0" sz="1000" spc="5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hours weekly</a:t>
            </a:r>
            <a:r>
              <a:rPr dirty="0" sz="1000" spc="-20">
                <a:solidFill>
                  <a:srgbClr val="000000"/>
                </a:solidFill>
              </a:rPr>
              <a:t> contract. </a:t>
            </a:r>
            <a:r>
              <a:rPr dirty="0" sz="1000" spc="-40">
                <a:solidFill>
                  <a:srgbClr val="000000"/>
                </a:solidFill>
              </a:rPr>
              <a:t>Link:</a:t>
            </a:r>
            <a:r>
              <a:rPr dirty="0" sz="1000" spc="-15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https://</a:t>
            </a:r>
            <a:r>
              <a:rPr dirty="0" sz="1000" spc="-10">
                <a:solidFill>
                  <a:srgbClr val="000000"/>
                </a:solidFill>
                <a:hlinkClick r:id="rId3"/>
              </a:rPr>
              <a:t>www.deco3ddesign.com/</a:t>
            </a:r>
            <a:endParaRPr sz="1000"/>
          </a:p>
          <a:p>
            <a:pPr marL="21590">
              <a:lnSpc>
                <a:spcPct val="100000"/>
              </a:lnSpc>
              <a:spcBef>
                <a:spcPts val="785"/>
              </a:spcBef>
            </a:pPr>
            <a:r>
              <a:rPr dirty="0" sz="950" spc="90" b="1">
                <a:latin typeface="Trebuchet MS"/>
                <a:cs typeface="Trebuchet MS"/>
              </a:rPr>
              <a:t>Web</a:t>
            </a:r>
            <a:r>
              <a:rPr dirty="0" sz="950" spc="20" b="1">
                <a:latin typeface="Trebuchet MS"/>
                <a:cs typeface="Trebuchet MS"/>
              </a:rPr>
              <a:t> </a:t>
            </a:r>
            <a:r>
              <a:rPr dirty="0" sz="950" spc="10" b="1">
                <a:latin typeface="Trebuchet MS"/>
                <a:cs typeface="Trebuchet MS"/>
              </a:rPr>
              <a:t>designer</a:t>
            </a:r>
            <a:r>
              <a:rPr dirty="0" sz="950" spc="20" b="1">
                <a:latin typeface="Trebuchet MS"/>
                <a:cs typeface="Trebuchet MS"/>
              </a:rPr>
              <a:t> </a:t>
            </a:r>
            <a:r>
              <a:rPr dirty="0" sz="950" spc="50" b="1">
                <a:latin typeface="Trebuchet MS"/>
                <a:cs typeface="Trebuchet MS"/>
              </a:rPr>
              <a:t>and</a:t>
            </a:r>
            <a:r>
              <a:rPr dirty="0" sz="950" spc="20" b="1">
                <a:latin typeface="Trebuchet MS"/>
                <a:cs typeface="Trebuchet MS"/>
              </a:rPr>
              <a:t> </a:t>
            </a:r>
            <a:r>
              <a:rPr dirty="0" sz="950" spc="-10" b="1">
                <a:latin typeface="Trebuchet MS"/>
                <a:cs typeface="Trebuchet MS"/>
              </a:rPr>
              <a:t>developer</a:t>
            </a:r>
            <a:endParaRPr sz="950">
              <a:latin typeface="Trebuchet MS"/>
              <a:cs typeface="Trebuchet MS"/>
            </a:endParaRPr>
          </a:p>
          <a:p>
            <a:pPr marL="21590">
              <a:lnSpc>
                <a:spcPct val="100000"/>
              </a:lnSpc>
            </a:pPr>
            <a:r>
              <a:rPr dirty="0" sz="1000">
                <a:solidFill>
                  <a:srgbClr val="000000"/>
                </a:solidFill>
              </a:rPr>
              <a:t>Out-</a:t>
            </a:r>
            <a:r>
              <a:rPr dirty="0" sz="1000" spc="-10">
                <a:solidFill>
                  <a:srgbClr val="000000"/>
                </a:solidFill>
              </a:rPr>
              <a:t>Sider,</a:t>
            </a:r>
            <a:r>
              <a:rPr dirty="0" sz="1000" spc="5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Vegard</a:t>
            </a:r>
            <a:r>
              <a:rPr dirty="0" sz="1000" spc="5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Kvalvik</a:t>
            </a:r>
            <a:r>
              <a:rPr dirty="0" sz="1000" spc="60">
                <a:solidFill>
                  <a:srgbClr val="000000"/>
                </a:solidFill>
              </a:rPr>
              <a:t> </a:t>
            </a:r>
            <a:r>
              <a:rPr dirty="0" sz="1000" spc="-145">
                <a:solidFill>
                  <a:srgbClr val="000000"/>
                </a:solidFill>
              </a:rPr>
              <a:t>,</a:t>
            </a:r>
            <a:r>
              <a:rPr dirty="0" sz="1000" spc="55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Norway</a:t>
            </a:r>
            <a:endParaRPr sz="1000"/>
          </a:p>
          <a:p>
            <a:pPr marL="21590" marR="5080">
              <a:lnSpc>
                <a:spcPct val="112500"/>
              </a:lnSpc>
              <a:spcBef>
                <a:spcPts val="465"/>
              </a:spcBef>
            </a:pPr>
            <a:r>
              <a:rPr dirty="0" sz="1000">
                <a:solidFill>
                  <a:srgbClr val="000000"/>
                </a:solidFill>
              </a:rPr>
              <a:t>I</a:t>
            </a:r>
            <a:r>
              <a:rPr dirty="0" sz="1000" spc="-3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developed</a:t>
            </a:r>
            <a:r>
              <a:rPr dirty="0" sz="1000" spc="-2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a</a:t>
            </a:r>
            <a:r>
              <a:rPr dirty="0" sz="1000" spc="-2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website</a:t>
            </a:r>
            <a:r>
              <a:rPr dirty="0" sz="1000" spc="-25">
                <a:solidFill>
                  <a:srgbClr val="000000"/>
                </a:solidFill>
              </a:rPr>
              <a:t> </a:t>
            </a:r>
            <a:r>
              <a:rPr dirty="0" sz="1000" spc="-20">
                <a:solidFill>
                  <a:srgbClr val="000000"/>
                </a:solidFill>
              </a:rPr>
              <a:t>for</a:t>
            </a:r>
            <a:r>
              <a:rPr dirty="0" sz="1000" spc="-2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a</a:t>
            </a:r>
            <a:r>
              <a:rPr dirty="0" sz="1000" spc="-3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company</a:t>
            </a:r>
            <a:r>
              <a:rPr dirty="0" sz="1000" spc="-2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of</a:t>
            </a:r>
            <a:r>
              <a:rPr dirty="0" sz="1000" spc="-25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entertainers</a:t>
            </a:r>
            <a:r>
              <a:rPr dirty="0" sz="1000" spc="-2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and</a:t>
            </a:r>
            <a:r>
              <a:rPr dirty="0" sz="1000" spc="-25">
                <a:solidFill>
                  <a:srgbClr val="000000"/>
                </a:solidFill>
              </a:rPr>
              <a:t> artists,</a:t>
            </a:r>
            <a:r>
              <a:rPr dirty="0" sz="1000" spc="-3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I</a:t>
            </a:r>
            <a:r>
              <a:rPr dirty="0" sz="1000" spc="-25">
                <a:solidFill>
                  <a:srgbClr val="000000"/>
                </a:solidFill>
              </a:rPr>
              <a:t> got </a:t>
            </a:r>
            <a:r>
              <a:rPr dirty="0" sz="1000">
                <a:solidFill>
                  <a:srgbClr val="000000"/>
                </a:solidFill>
              </a:rPr>
              <a:t>a</a:t>
            </a:r>
            <a:r>
              <a:rPr dirty="0" sz="1000" spc="-30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contract</a:t>
            </a:r>
            <a:r>
              <a:rPr dirty="0" sz="1000" spc="-2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of</a:t>
            </a:r>
            <a:r>
              <a:rPr dirty="0" sz="1000" spc="-25">
                <a:solidFill>
                  <a:srgbClr val="000000"/>
                </a:solidFill>
              </a:rPr>
              <a:t> </a:t>
            </a:r>
            <a:r>
              <a:rPr dirty="0" sz="1000" spc="75">
                <a:solidFill>
                  <a:srgbClr val="000000"/>
                </a:solidFill>
              </a:rPr>
              <a:t>40</a:t>
            </a:r>
            <a:r>
              <a:rPr dirty="0" sz="1000" spc="-2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hours</a:t>
            </a:r>
            <a:r>
              <a:rPr dirty="0" sz="1000" spc="-25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per</a:t>
            </a:r>
            <a:r>
              <a:rPr dirty="0" sz="1000" spc="-3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week</a:t>
            </a:r>
            <a:r>
              <a:rPr dirty="0" sz="1000" spc="-25">
                <a:solidFill>
                  <a:srgbClr val="000000"/>
                </a:solidFill>
              </a:rPr>
              <a:t> </a:t>
            </a:r>
            <a:r>
              <a:rPr dirty="0" sz="1000" spc="-20">
                <a:solidFill>
                  <a:srgbClr val="000000"/>
                </a:solidFill>
              </a:rPr>
              <a:t>for</a:t>
            </a:r>
            <a:r>
              <a:rPr dirty="0" sz="1000" spc="-2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a</a:t>
            </a:r>
            <a:r>
              <a:rPr dirty="0" sz="1000" spc="-25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month.</a:t>
            </a:r>
            <a:endParaRPr sz="1000"/>
          </a:p>
          <a:p>
            <a:pPr marL="21590">
              <a:lnSpc>
                <a:spcPct val="100000"/>
              </a:lnSpc>
              <a:spcBef>
                <a:spcPts val="150"/>
              </a:spcBef>
            </a:pPr>
            <a:r>
              <a:rPr dirty="0" sz="1000" spc="-40">
                <a:solidFill>
                  <a:srgbClr val="000000"/>
                </a:solidFill>
              </a:rPr>
              <a:t>Link:</a:t>
            </a:r>
            <a:r>
              <a:rPr dirty="0" sz="1000" spc="120">
                <a:solidFill>
                  <a:srgbClr val="000000"/>
                </a:solidFill>
              </a:rPr>
              <a:t> </a:t>
            </a:r>
            <a:r>
              <a:rPr dirty="0" sz="1000" spc="-20">
                <a:solidFill>
                  <a:srgbClr val="000000"/>
                </a:solidFill>
              </a:rPr>
              <a:t>https://</a:t>
            </a:r>
            <a:r>
              <a:rPr dirty="0" sz="1000" spc="-20">
                <a:solidFill>
                  <a:srgbClr val="000000"/>
                </a:solidFill>
                <a:hlinkClick r:id="rId4"/>
              </a:rPr>
              <a:t>out-</a:t>
            </a:r>
            <a:r>
              <a:rPr dirty="0" sz="1000" spc="-10">
                <a:solidFill>
                  <a:srgbClr val="000000"/>
                </a:solidFill>
                <a:hlinkClick r:id="rId4"/>
              </a:rPr>
              <a:t>sider.dk</a:t>
            </a:r>
            <a:endParaRPr sz="1000"/>
          </a:p>
          <a:p>
            <a:pPr marL="21590">
              <a:lnSpc>
                <a:spcPct val="100000"/>
              </a:lnSpc>
              <a:spcBef>
                <a:spcPts val="710"/>
              </a:spcBef>
            </a:pPr>
            <a:r>
              <a:rPr dirty="0" sz="950" spc="90" b="1">
                <a:latin typeface="Trebuchet MS"/>
                <a:cs typeface="Trebuchet MS"/>
              </a:rPr>
              <a:t>Web</a:t>
            </a:r>
            <a:r>
              <a:rPr dirty="0" sz="950" spc="20" b="1">
                <a:latin typeface="Trebuchet MS"/>
                <a:cs typeface="Trebuchet MS"/>
              </a:rPr>
              <a:t> </a:t>
            </a:r>
            <a:r>
              <a:rPr dirty="0" sz="950" spc="10" b="1">
                <a:latin typeface="Trebuchet MS"/>
                <a:cs typeface="Trebuchet MS"/>
              </a:rPr>
              <a:t>designer</a:t>
            </a:r>
            <a:r>
              <a:rPr dirty="0" sz="950" spc="20" b="1">
                <a:latin typeface="Trebuchet MS"/>
                <a:cs typeface="Trebuchet MS"/>
              </a:rPr>
              <a:t> </a:t>
            </a:r>
            <a:r>
              <a:rPr dirty="0" sz="950" spc="50" b="1">
                <a:latin typeface="Trebuchet MS"/>
                <a:cs typeface="Trebuchet MS"/>
              </a:rPr>
              <a:t>and</a:t>
            </a:r>
            <a:r>
              <a:rPr dirty="0" sz="950" spc="20" b="1">
                <a:latin typeface="Trebuchet MS"/>
                <a:cs typeface="Trebuchet MS"/>
              </a:rPr>
              <a:t> </a:t>
            </a:r>
            <a:r>
              <a:rPr dirty="0" sz="950" spc="-10" b="1">
                <a:latin typeface="Trebuchet MS"/>
                <a:cs typeface="Trebuchet MS"/>
              </a:rPr>
              <a:t>developer</a:t>
            </a:r>
            <a:endParaRPr sz="950">
              <a:latin typeface="Trebuchet MS"/>
              <a:cs typeface="Trebuchet MS"/>
            </a:endParaRPr>
          </a:p>
          <a:p>
            <a:pPr marL="21590">
              <a:lnSpc>
                <a:spcPct val="100000"/>
              </a:lnSpc>
            </a:pPr>
            <a:r>
              <a:rPr dirty="0" sz="1000">
                <a:solidFill>
                  <a:srgbClr val="000000"/>
                </a:solidFill>
              </a:rPr>
              <a:t>FashionCode,</a:t>
            </a:r>
            <a:r>
              <a:rPr dirty="0" sz="1000" spc="11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Reatha</a:t>
            </a:r>
            <a:r>
              <a:rPr dirty="0" sz="1000" spc="110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Alcorn.</a:t>
            </a:r>
            <a:endParaRPr sz="1000"/>
          </a:p>
          <a:p>
            <a:pPr marL="21590" marR="425450">
              <a:lnSpc>
                <a:spcPct val="112500"/>
              </a:lnSpc>
              <a:spcBef>
                <a:spcPts val="470"/>
              </a:spcBef>
            </a:pPr>
            <a:r>
              <a:rPr dirty="0" sz="1000">
                <a:solidFill>
                  <a:srgbClr val="000000"/>
                </a:solidFill>
              </a:rPr>
              <a:t>Custom</a:t>
            </a:r>
            <a:r>
              <a:rPr dirty="0" sz="1000" spc="2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design</a:t>
            </a:r>
            <a:r>
              <a:rPr dirty="0" sz="1000" spc="30">
                <a:solidFill>
                  <a:srgbClr val="000000"/>
                </a:solidFill>
              </a:rPr>
              <a:t> </a:t>
            </a:r>
            <a:r>
              <a:rPr dirty="0" sz="1000" spc="-20">
                <a:solidFill>
                  <a:srgbClr val="000000"/>
                </a:solidFill>
              </a:rPr>
              <a:t>for</a:t>
            </a:r>
            <a:r>
              <a:rPr dirty="0" sz="1000" spc="2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a</a:t>
            </a:r>
            <a:r>
              <a:rPr dirty="0" sz="1000" spc="3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responsive</a:t>
            </a:r>
            <a:r>
              <a:rPr dirty="0" sz="1000" spc="2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website</a:t>
            </a:r>
            <a:r>
              <a:rPr dirty="0" sz="1000" spc="30">
                <a:solidFill>
                  <a:srgbClr val="000000"/>
                </a:solidFill>
              </a:rPr>
              <a:t> </a:t>
            </a:r>
            <a:r>
              <a:rPr dirty="0" sz="1000" spc="-20">
                <a:solidFill>
                  <a:srgbClr val="000000"/>
                </a:solidFill>
              </a:rPr>
              <a:t>for</a:t>
            </a:r>
            <a:r>
              <a:rPr dirty="0" sz="1000" spc="2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fashion</a:t>
            </a:r>
            <a:r>
              <a:rPr dirty="0" sz="1000" spc="3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sales</a:t>
            </a:r>
            <a:r>
              <a:rPr dirty="0" sz="1000" spc="25">
                <a:solidFill>
                  <a:srgbClr val="000000"/>
                </a:solidFill>
              </a:rPr>
              <a:t> </a:t>
            </a:r>
            <a:r>
              <a:rPr dirty="0" sz="1000" spc="-25">
                <a:solidFill>
                  <a:srgbClr val="000000"/>
                </a:solidFill>
              </a:rPr>
              <a:t>and </a:t>
            </a:r>
            <a:r>
              <a:rPr dirty="0" sz="1000" spc="-10">
                <a:solidFill>
                  <a:srgbClr val="000000"/>
                </a:solidFill>
              </a:rPr>
              <a:t>purchases.</a:t>
            </a:r>
            <a:endParaRPr sz="1000"/>
          </a:p>
          <a:p>
            <a:pPr marL="21590">
              <a:lnSpc>
                <a:spcPct val="100000"/>
              </a:lnSpc>
              <a:spcBef>
                <a:spcPts val="150"/>
              </a:spcBef>
            </a:pPr>
            <a:r>
              <a:rPr dirty="0" sz="1000" spc="-40">
                <a:solidFill>
                  <a:srgbClr val="000000"/>
                </a:solidFill>
              </a:rPr>
              <a:t>Link:</a:t>
            </a:r>
            <a:r>
              <a:rPr dirty="0" sz="1000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https://</a:t>
            </a:r>
            <a:r>
              <a:rPr dirty="0" sz="1000" spc="-10">
                <a:solidFill>
                  <a:srgbClr val="000000"/>
                </a:solidFill>
                <a:hlinkClick r:id="rId5"/>
              </a:rPr>
              <a:t>www.fashioncode.de/</a:t>
            </a:r>
            <a:endParaRPr sz="1000"/>
          </a:p>
          <a:p>
            <a:pPr marL="21590">
              <a:lnSpc>
                <a:spcPct val="100000"/>
              </a:lnSpc>
              <a:spcBef>
                <a:spcPts val="705"/>
              </a:spcBef>
            </a:pPr>
            <a:r>
              <a:rPr dirty="0" sz="950" spc="90" b="1">
                <a:latin typeface="Trebuchet MS"/>
                <a:cs typeface="Trebuchet MS"/>
              </a:rPr>
              <a:t>Web</a:t>
            </a:r>
            <a:r>
              <a:rPr dirty="0" sz="950" spc="50" b="1">
                <a:latin typeface="Trebuchet MS"/>
                <a:cs typeface="Trebuchet MS"/>
              </a:rPr>
              <a:t> </a:t>
            </a:r>
            <a:r>
              <a:rPr dirty="0" sz="950" spc="10" b="1">
                <a:latin typeface="Trebuchet MS"/>
                <a:cs typeface="Trebuchet MS"/>
              </a:rPr>
              <a:t>developer</a:t>
            </a:r>
            <a:r>
              <a:rPr dirty="0" sz="950" spc="55" b="1">
                <a:latin typeface="Trebuchet MS"/>
                <a:cs typeface="Trebuchet MS"/>
              </a:rPr>
              <a:t> </a:t>
            </a:r>
            <a:r>
              <a:rPr dirty="0" sz="950" spc="50" b="1">
                <a:latin typeface="Trebuchet MS"/>
                <a:cs typeface="Trebuchet MS"/>
              </a:rPr>
              <a:t>and </a:t>
            </a:r>
            <a:r>
              <a:rPr dirty="0" sz="950" spc="10" b="1">
                <a:latin typeface="Trebuchet MS"/>
                <a:cs typeface="Trebuchet MS"/>
              </a:rPr>
              <a:t>graphic</a:t>
            </a:r>
            <a:r>
              <a:rPr dirty="0" sz="950" spc="55" b="1">
                <a:latin typeface="Trebuchet MS"/>
                <a:cs typeface="Trebuchet MS"/>
              </a:rPr>
              <a:t> </a:t>
            </a:r>
            <a:r>
              <a:rPr dirty="0" sz="950" spc="-10" b="1">
                <a:latin typeface="Trebuchet MS"/>
                <a:cs typeface="Trebuchet MS"/>
              </a:rPr>
              <a:t>designer</a:t>
            </a:r>
            <a:endParaRPr sz="950">
              <a:latin typeface="Trebuchet MS"/>
              <a:cs typeface="Trebuchet MS"/>
            </a:endParaRPr>
          </a:p>
          <a:p>
            <a:pPr marL="21590">
              <a:lnSpc>
                <a:spcPct val="100000"/>
              </a:lnSpc>
              <a:spcBef>
                <a:spcPts val="5"/>
              </a:spcBef>
            </a:pPr>
            <a:r>
              <a:rPr dirty="0" sz="1000" spc="65">
                <a:solidFill>
                  <a:srgbClr val="000000"/>
                </a:solidFill>
              </a:rPr>
              <a:t>Lmb</a:t>
            </a:r>
            <a:r>
              <a:rPr dirty="0" sz="1000" spc="-5">
                <a:solidFill>
                  <a:srgbClr val="000000"/>
                </a:solidFill>
              </a:rPr>
              <a:t> </a:t>
            </a:r>
            <a:r>
              <a:rPr dirty="0" sz="1000" spc="-20">
                <a:solidFill>
                  <a:srgbClr val="000000"/>
                </a:solidFill>
              </a:rPr>
              <a:t>Interiores,</a:t>
            </a:r>
            <a:r>
              <a:rPr dirty="0" sz="1000" spc="-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Laura Martin</a:t>
            </a:r>
            <a:r>
              <a:rPr dirty="0" sz="1000" spc="-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Bovard,</a:t>
            </a:r>
            <a:r>
              <a:rPr dirty="0" sz="1000" spc="-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United </a:t>
            </a:r>
            <a:r>
              <a:rPr dirty="0" sz="1000" spc="-10">
                <a:solidFill>
                  <a:srgbClr val="000000"/>
                </a:solidFill>
              </a:rPr>
              <a:t>States</a:t>
            </a:r>
            <a:endParaRPr sz="1000"/>
          </a:p>
          <a:p>
            <a:pPr marL="21590" marR="372110">
              <a:lnSpc>
                <a:spcPct val="112500"/>
              </a:lnSpc>
              <a:spcBef>
                <a:spcPts val="465"/>
              </a:spcBef>
            </a:pPr>
            <a:r>
              <a:rPr dirty="0" sz="1000">
                <a:solidFill>
                  <a:srgbClr val="000000"/>
                </a:solidFill>
              </a:rPr>
              <a:t>Develop</a:t>
            </a:r>
            <a:r>
              <a:rPr dirty="0" sz="1000" spc="-1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a</a:t>
            </a:r>
            <a:r>
              <a:rPr dirty="0" sz="1000" spc="-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responsive</a:t>
            </a:r>
            <a:r>
              <a:rPr dirty="0" sz="1000" spc="-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website</a:t>
            </a:r>
            <a:r>
              <a:rPr dirty="0" sz="1000" spc="-5">
                <a:solidFill>
                  <a:srgbClr val="000000"/>
                </a:solidFill>
              </a:rPr>
              <a:t> </a:t>
            </a:r>
            <a:r>
              <a:rPr dirty="0" sz="1000" spc="-20">
                <a:solidFill>
                  <a:srgbClr val="000000"/>
                </a:solidFill>
              </a:rPr>
              <a:t>for</a:t>
            </a:r>
            <a:r>
              <a:rPr dirty="0" sz="1000" spc="-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an</a:t>
            </a:r>
            <a:r>
              <a:rPr dirty="0" sz="1000" spc="-10">
                <a:solidFill>
                  <a:srgbClr val="000000"/>
                </a:solidFill>
              </a:rPr>
              <a:t> </a:t>
            </a:r>
            <a:r>
              <a:rPr dirty="0" sz="1000" spc="-35">
                <a:solidFill>
                  <a:srgbClr val="000000"/>
                </a:solidFill>
              </a:rPr>
              <a:t>interior</a:t>
            </a:r>
            <a:r>
              <a:rPr dirty="0" sz="1000" spc="-5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design</a:t>
            </a:r>
            <a:r>
              <a:rPr dirty="0" sz="1000" spc="-5">
                <a:solidFill>
                  <a:srgbClr val="000000"/>
                </a:solidFill>
              </a:rPr>
              <a:t> </a:t>
            </a:r>
            <a:r>
              <a:rPr dirty="0" sz="1000" spc="-20">
                <a:solidFill>
                  <a:srgbClr val="000000"/>
                </a:solidFill>
              </a:rPr>
              <a:t>firm</a:t>
            </a:r>
            <a:r>
              <a:rPr dirty="0" sz="1000" spc="-5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with</a:t>
            </a:r>
            <a:r>
              <a:rPr dirty="0" sz="1000" spc="-5">
                <a:solidFill>
                  <a:srgbClr val="000000"/>
                </a:solidFill>
              </a:rPr>
              <a:t> </a:t>
            </a:r>
            <a:r>
              <a:rPr dirty="0" sz="1000" spc="-50">
                <a:solidFill>
                  <a:srgbClr val="000000"/>
                </a:solidFill>
              </a:rPr>
              <a:t>a </a:t>
            </a:r>
            <a:r>
              <a:rPr dirty="0" sz="1000">
                <a:solidFill>
                  <a:srgbClr val="000000"/>
                </a:solidFill>
              </a:rPr>
              <a:t>modern</a:t>
            </a:r>
            <a:r>
              <a:rPr dirty="0" sz="1000" spc="-2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and</a:t>
            </a:r>
            <a:r>
              <a:rPr dirty="0" sz="1000" spc="-20">
                <a:solidFill>
                  <a:srgbClr val="000000"/>
                </a:solidFill>
              </a:rPr>
              <a:t> </a:t>
            </a:r>
            <a:r>
              <a:rPr dirty="0" sz="1000">
                <a:solidFill>
                  <a:srgbClr val="000000"/>
                </a:solidFill>
              </a:rPr>
              <a:t>elegant</a:t>
            </a:r>
            <a:r>
              <a:rPr dirty="0" sz="1000" spc="-20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style.</a:t>
            </a:r>
            <a:endParaRPr sz="1000"/>
          </a:p>
          <a:p>
            <a:pPr marL="21590">
              <a:lnSpc>
                <a:spcPct val="100000"/>
              </a:lnSpc>
              <a:spcBef>
                <a:spcPts val="150"/>
              </a:spcBef>
            </a:pPr>
            <a:r>
              <a:rPr dirty="0" sz="1000" spc="-40">
                <a:solidFill>
                  <a:srgbClr val="000000"/>
                </a:solidFill>
              </a:rPr>
              <a:t>Link:</a:t>
            </a:r>
            <a:r>
              <a:rPr dirty="0" sz="1000">
                <a:solidFill>
                  <a:srgbClr val="000000"/>
                </a:solidFill>
              </a:rPr>
              <a:t> </a:t>
            </a:r>
            <a:r>
              <a:rPr dirty="0" sz="1000" spc="-10">
                <a:solidFill>
                  <a:srgbClr val="000000"/>
                </a:solidFill>
              </a:rPr>
              <a:t>https://</a:t>
            </a:r>
            <a:r>
              <a:rPr dirty="0" sz="1000" spc="-10">
                <a:solidFill>
                  <a:srgbClr val="000000"/>
                </a:solidFill>
                <a:hlinkClick r:id="rId6"/>
              </a:rPr>
              <a:t>www.lmbinteriors.com/</a:t>
            </a:r>
            <a:endParaRPr sz="1000"/>
          </a:p>
        </p:txBody>
      </p:sp>
      <p:sp>
        <p:nvSpPr>
          <p:cNvPr id="9" name="object 9" descr=""/>
          <p:cNvSpPr txBox="1"/>
          <p:nvPr/>
        </p:nvSpPr>
        <p:spPr>
          <a:xfrm>
            <a:off x="375613" y="2047652"/>
            <a:ext cx="4692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6/9/2022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75613" y="4383871"/>
            <a:ext cx="1564005" cy="118046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1200" spc="11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dirty="0" sz="1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INFORMATION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000" spc="5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000" spc="8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1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Developer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5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Graphic 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Designer</a:t>
            </a:r>
            <a:endParaRPr sz="1000">
              <a:latin typeface="Trebuchet MS"/>
              <a:cs typeface="Trebuchet MS"/>
            </a:endParaRPr>
          </a:p>
          <a:p>
            <a:pPr marL="12700" marR="307975">
              <a:lnSpc>
                <a:spcPct val="106300"/>
              </a:lnSpc>
            </a:pPr>
            <a:r>
              <a:rPr dirty="0" sz="1000" spc="5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Personal</a:t>
            </a:r>
            <a:r>
              <a:rPr dirty="0" sz="1000" spc="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website: https://sergioduran- portfolio.vercel.app/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048979" y="7837051"/>
            <a:ext cx="2133600" cy="59055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200" spc="95">
                <a:solidFill>
                  <a:srgbClr val="052445"/>
                </a:solidFill>
                <a:latin typeface="Trebuchet MS"/>
                <a:cs typeface="Trebuchet MS"/>
              </a:rPr>
              <a:t>ACADEMIC</a:t>
            </a:r>
            <a:r>
              <a:rPr dirty="0" sz="1200" spc="-60">
                <a:solidFill>
                  <a:srgbClr val="052445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052445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052445"/>
                </a:solidFill>
                <a:latin typeface="Trebuchet MS"/>
                <a:cs typeface="Trebuchet MS"/>
              </a:rPr>
              <a:t>International</a:t>
            </a:r>
            <a:r>
              <a:rPr dirty="0" sz="1000" spc="-35" b="1">
                <a:solidFill>
                  <a:srgbClr val="052445"/>
                </a:solidFill>
                <a:latin typeface="Trebuchet MS"/>
                <a:cs typeface="Trebuchet MS"/>
              </a:rPr>
              <a:t> </a:t>
            </a:r>
            <a:r>
              <a:rPr dirty="0" sz="1000" b="1">
                <a:solidFill>
                  <a:srgbClr val="052445"/>
                </a:solidFill>
                <a:latin typeface="Trebuchet MS"/>
                <a:cs typeface="Trebuchet MS"/>
              </a:rPr>
              <a:t>University</a:t>
            </a:r>
            <a:r>
              <a:rPr dirty="0" sz="1000" spc="-30" b="1">
                <a:solidFill>
                  <a:srgbClr val="052445"/>
                </a:solidFill>
                <a:latin typeface="Trebuchet MS"/>
                <a:cs typeface="Trebuchet MS"/>
              </a:rPr>
              <a:t> </a:t>
            </a:r>
            <a:r>
              <a:rPr dirty="0" sz="1000" b="1">
                <a:solidFill>
                  <a:srgbClr val="052445"/>
                </a:solidFill>
                <a:latin typeface="Trebuchet MS"/>
                <a:cs typeface="Trebuchet MS"/>
              </a:rPr>
              <a:t>of</a:t>
            </a:r>
            <a:r>
              <a:rPr dirty="0" sz="1000" spc="-30" b="1">
                <a:solidFill>
                  <a:srgbClr val="052445"/>
                </a:solidFill>
                <a:latin typeface="Trebuchet MS"/>
                <a:cs typeface="Trebuchet MS"/>
              </a:rPr>
              <a:t> </a:t>
            </a:r>
            <a:r>
              <a:rPr dirty="0" sz="1000" b="1">
                <a:solidFill>
                  <a:srgbClr val="052445"/>
                </a:solidFill>
                <a:latin typeface="Trebuchet MS"/>
                <a:cs typeface="Trebuchet MS"/>
              </a:rPr>
              <a:t>La</a:t>
            </a:r>
            <a:r>
              <a:rPr dirty="0" sz="1000" spc="-30" b="1">
                <a:solidFill>
                  <a:srgbClr val="052445"/>
                </a:solidFill>
                <a:latin typeface="Trebuchet MS"/>
                <a:cs typeface="Trebuchet MS"/>
              </a:rPr>
              <a:t> </a:t>
            </a:r>
            <a:r>
              <a:rPr dirty="0" sz="1000" spc="-20" b="1">
                <a:solidFill>
                  <a:srgbClr val="052445"/>
                </a:solidFill>
                <a:latin typeface="Trebuchet MS"/>
                <a:cs typeface="Trebuchet MS"/>
              </a:rPr>
              <a:t>Rioja</a:t>
            </a:r>
            <a:endParaRPr sz="1000">
              <a:latin typeface="Trebuchet MS"/>
              <a:cs typeface="Trebuchet MS"/>
            </a:endParaRPr>
          </a:p>
          <a:p>
            <a:pPr marL="30480">
              <a:lnSpc>
                <a:spcPct val="100000"/>
              </a:lnSpc>
              <a:spcBef>
                <a:spcPts val="385"/>
              </a:spcBef>
            </a:pPr>
            <a:r>
              <a:rPr dirty="0" sz="1000" spc="50">
                <a:latin typeface="Trebuchet MS"/>
                <a:cs typeface="Trebuchet MS"/>
              </a:rPr>
              <a:t>Systems </a:t>
            </a:r>
            <a:r>
              <a:rPr dirty="0" sz="1000">
                <a:latin typeface="Trebuchet MS"/>
                <a:cs typeface="Trebuchet MS"/>
              </a:rPr>
              <a:t>Engineer</a:t>
            </a:r>
            <a:r>
              <a:rPr dirty="0" sz="1000" spc="55">
                <a:latin typeface="Trebuchet MS"/>
                <a:cs typeface="Trebuchet MS"/>
              </a:rPr>
              <a:t> </a:t>
            </a:r>
            <a:r>
              <a:rPr dirty="0" sz="1000" spc="-345">
                <a:latin typeface="Trebuchet MS"/>
                <a:cs typeface="Trebuchet MS"/>
              </a:rPr>
              <a:t>|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037154" y="9501431"/>
            <a:ext cx="534035" cy="325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185"/>
              </a:lnSpc>
              <a:spcBef>
                <a:spcPts val="100"/>
              </a:spcBef>
            </a:pPr>
            <a:r>
              <a:rPr dirty="0" sz="1000" spc="-10" b="1">
                <a:solidFill>
                  <a:srgbClr val="052445"/>
                </a:solidFill>
                <a:latin typeface="Trebuchet MS"/>
                <a:cs typeface="Trebuchet MS"/>
              </a:rPr>
              <a:t>English: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185"/>
              </a:lnSpc>
            </a:pPr>
            <a:r>
              <a:rPr dirty="0" sz="1000">
                <a:latin typeface="Trebuchet MS"/>
                <a:cs typeface="Trebuchet MS"/>
              </a:rPr>
              <a:t>Level</a:t>
            </a:r>
            <a:r>
              <a:rPr dirty="0" sz="1000" spc="75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B2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75613" y="5700663"/>
            <a:ext cx="1878330" cy="511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100"/>
              </a:spcBef>
            </a:pPr>
            <a:r>
              <a:rPr dirty="0" sz="1000" spc="5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Upwork</a:t>
            </a:r>
            <a:r>
              <a:rPr dirty="0" sz="1000" spc="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Profile: https://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  <a:hlinkClick r:id="rId7"/>
              </a:rPr>
              <a:t>www.upwork.com/free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 lancers/~018a43744f4ff38dd9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75613" y="6348363"/>
            <a:ext cx="1897380" cy="67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100"/>
              </a:spcBef>
            </a:pP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Linkedin: https://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  <a:hlinkClick r:id="rId8"/>
              </a:rPr>
              <a:t>www.linkedin.com/in/s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ergio-alejandro-duran-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fajardo- 9bb984226/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20335" y="7840536"/>
            <a:ext cx="1051560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+57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55">
                <a:solidFill>
                  <a:srgbClr val="FFFFFF"/>
                </a:solidFill>
                <a:latin typeface="Trebuchet MS"/>
                <a:cs typeface="Trebuchet MS"/>
              </a:rPr>
              <a:t>302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40">
                <a:solidFill>
                  <a:srgbClr val="FFFFFF"/>
                </a:solidFill>
                <a:latin typeface="Trebuchet MS"/>
                <a:cs typeface="Trebuchet MS"/>
              </a:rPr>
              <a:t>8635879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20335" y="8206985"/>
            <a:ext cx="1763395" cy="4502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92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duranfajardosergioalejandro@ outlook.es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20335" y="8901422"/>
            <a:ext cx="34734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Tunja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 real marl</dc:creator>
  <cp:keywords>DAFF21wV8BY,BADAWBZHiPw</cp:keywords>
  <dc:title>Currículum Corporativo Minimalista Azul marino</dc:title>
  <dcterms:created xsi:type="dcterms:W3CDTF">2024-09-13T15:45:52Z</dcterms:created>
  <dcterms:modified xsi:type="dcterms:W3CDTF">2024-09-13T15:45:52Z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2024-09-13T00:00:00Z</vt:filetime>
  </property>
  <property fmtid="{D5CDD505-2E9C-101B-9397-08002B2CF9AE}" pid="3" name="Creator">
    <vt:lpwstr>Canva</vt:lpwstr>
  </property>
  <property fmtid="{D5CDD505-2E9C-101B-9397-08002B2CF9AE}" pid="4" name="LastSaved">
    <vt:filetime>2024-09-13T00:00:00Z</vt:filetime>
  </property>
  <property fmtid="{D5CDD505-2E9C-101B-9397-08002B2CF9AE}" pid="5" name="Producer">
    <vt:lpwstr>Canva</vt:lpwstr>
  </property>
</Properties>
</file>