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69200" cy="10706100"/>
  <p:notesSz cx="7569200" cy="10706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639" y="1686513"/>
            <a:ext cx="3940810" cy="13335"/>
          </a:xfrm>
          <a:custGeom>
            <a:avLst/>
            <a:gdLst/>
            <a:ahLst/>
            <a:cxnLst/>
            <a:rect l="l" t="t" r="r" b="b"/>
            <a:pathLst>
              <a:path w="3940809" h="13335">
                <a:moveTo>
                  <a:pt x="3940302" y="0"/>
                </a:moveTo>
                <a:lnTo>
                  <a:pt x="0" y="0"/>
                </a:lnTo>
                <a:lnTo>
                  <a:pt x="0" y="13127"/>
                </a:lnTo>
                <a:lnTo>
                  <a:pt x="3940302" y="13127"/>
                </a:lnTo>
                <a:lnTo>
                  <a:pt x="3940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52445" y="7720917"/>
            <a:ext cx="3940810" cy="13335"/>
          </a:xfrm>
          <a:custGeom>
            <a:avLst/>
            <a:gdLst/>
            <a:ahLst/>
            <a:cxnLst/>
            <a:rect l="l" t="t" r="r" b="b"/>
            <a:pathLst>
              <a:path w="3940809" h="13334">
                <a:moveTo>
                  <a:pt x="3940302" y="0"/>
                </a:moveTo>
                <a:lnTo>
                  <a:pt x="0" y="0"/>
                </a:lnTo>
                <a:lnTo>
                  <a:pt x="0" y="13127"/>
                </a:lnTo>
                <a:lnTo>
                  <a:pt x="3940302" y="13127"/>
                </a:lnTo>
                <a:lnTo>
                  <a:pt x="3940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79114" y="8554678"/>
            <a:ext cx="1753235" cy="13970"/>
          </a:xfrm>
          <a:custGeom>
            <a:avLst/>
            <a:gdLst/>
            <a:ahLst/>
            <a:cxnLst/>
            <a:rect l="l" t="t" r="r" b="b"/>
            <a:pathLst>
              <a:path w="1753235" h="13970">
                <a:moveTo>
                  <a:pt x="1752727" y="0"/>
                </a:moveTo>
                <a:lnTo>
                  <a:pt x="0" y="0"/>
                </a:lnTo>
                <a:lnTo>
                  <a:pt x="0" y="13757"/>
                </a:lnTo>
                <a:lnTo>
                  <a:pt x="1752727" y="13757"/>
                </a:lnTo>
                <a:lnTo>
                  <a:pt x="1752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058409" y="8547757"/>
            <a:ext cx="1960880" cy="12700"/>
          </a:xfrm>
          <a:custGeom>
            <a:avLst/>
            <a:gdLst/>
            <a:ahLst/>
            <a:cxnLst/>
            <a:rect l="l" t="t" r="r" b="b"/>
            <a:pathLst>
              <a:path w="1960879" h="12700">
                <a:moveTo>
                  <a:pt x="1960499" y="0"/>
                </a:moveTo>
                <a:lnTo>
                  <a:pt x="0" y="0"/>
                </a:lnTo>
                <a:lnTo>
                  <a:pt x="0" y="12424"/>
                </a:lnTo>
                <a:lnTo>
                  <a:pt x="1960499" y="12424"/>
                </a:lnTo>
                <a:lnTo>
                  <a:pt x="196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525" y="492659"/>
            <a:ext cx="4502149" cy="855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457" y="2279650"/>
            <a:ext cx="6336284" cy="5405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23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jake---le?miniProfileUrn=urn%3Ali%3Afs_miniProfile%3AACoAAA4Dn0EBB9kB8kkUmf_58ojoJL-vWP1V9GE" TargetMode="External"/><Relationship Id="rId3" Type="http://schemas.openxmlformats.org/officeDocument/2006/relationships/hyperlink" Target="http://www.deco3ddesign.com/" TargetMode="External"/><Relationship Id="rId4" Type="http://schemas.openxmlformats.org/officeDocument/2006/relationships/hyperlink" Target="http://www.fashioncode.de/" TargetMode="External"/><Relationship Id="rId5" Type="http://schemas.openxmlformats.org/officeDocument/2006/relationships/hyperlink" Target="http://www.lmbinteriors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hyperlink" Target="http://www.upwork.com/free" TargetMode="External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hyperlink" Target="http://www.linkedin.com/in/s" TargetMode="External"/><Relationship Id="rId24" Type="http://schemas.openxmlformats.org/officeDocument/2006/relationships/hyperlink" Target="mailto:sergioduran.dev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544955">
              <a:lnSpc>
                <a:spcPct val="100000"/>
              </a:lnSpc>
              <a:spcBef>
                <a:spcPts val="390"/>
              </a:spcBef>
            </a:pPr>
            <a:r>
              <a:rPr dirty="0" spc="-5"/>
              <a:t>Sergio</a:t>
            </a:r>
            <a:r>
              <a:rPr dirty="0" spc="380"/>
              <a:t> </a:t>
            </a:r>
            <a:r>
              <a:rPr dirty="0" spc="-15"/>
              <a:t>Duran.</a:t>
            </a:r>
          </a:p>
          <a:p>
            <a:pPr marL="1544955">
              <a:lnSpc>
                <a:spcPct val="100000"/>
              </a:lnSpc>
              <a:spcBef>
                <a:spcPts val="125"/>
              </a:spcBef>
            </a:pPr>
            <a:r>
              <a:rPr dirty="0" sz="1500" spc="40" b="0">
                <a:latin typeface="Trebuchet MS"/>
                <a:cs typeface="Trebuchet MS"/>
              </a:rPr>
              <a:t>Web</a:t>
            </a:r>
            <a:r>
              <a:rPr dirty="0" sz="1500" spc="55" b="0">
                <a:latin typeface="Trebuchet MS"/>
                <a:cs typeface="Trebuchet MS"/>
              </a:rPr>
              <a:t> </a:t>
            </a:r>
            <a:r>
              <a:rPr dirty="0" sz="1500" spc="25" b="0">
                <a:latin typeface="Trebuchet MS"/>
                <a:cs typeface="Trebuchet MS"/>
              </a:rPr>
              <a:t>designer</a:t>
            </a:r>
            <a:r>
              <a:rPr dirty="0" sz="1500" spc="75" b="0">
                <a:latin typeface="Trebuchet MS"/>
                <a:cs typeface="Trebuchet MS"/>
              </a:rPr>
              <a:t> </a:t>
            </a:r>
            <a:r>
              <a:rPr dirty="0" sz="1500" spc="30" b="0">
                <a:latin typeface="Trebuchet MS"/>
                <a:cs typeface="Trebuchet MS"/>
              </a:rPr>
              <a:t>and</a:t>
            </a:r>
            <a:r>
              <a:rPr dirty="0" sz="1500" spc="55" b="0">
                <a:latin typeface="Trebuchet MS"/>
                <a:cs typeface="Trebuchet MS"/>
              </a:rPr>
              <a:t> </a:t>
            </a:r>
            <a:r>
              <a:rPr dirty="0" sz="1500" spc="20" b="0">
                <a:latin typeface="Trebuchet MS"/>
                <a:cs typeface="Trebuchet MS"/>
              </a:rPr>
              <a:t>developer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4348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WORK</a:t>
            </a:r>
            <a:r>
              <a:rPr dirty="0" spc="60"/>
              <a:t> </a:t>
            </a:r>
            <a:r>
              <a:rPr dirty="0" spc="50"/>
              <a:t>EXPERIENCE</a:t>
            </a:r>
          </a:p>
          <a:p>
            <a:pPr marL="2436495">
              <a:lnSpc>
                <a:spcPct val="100000"/>
              </a:lnSpc>
              <a:spcBef>
                <a:spcPts val="670"/>
              </a:spcBef>
            </a:pPr>
            <a:r>
              <a:rPr dirty="0" sz="950" spc="55" b="1">
                <a:latin typeface="Trebuchet MS"/>
                <a:cs typeface="Trebuchet MS"/>
              </a:rPr>
              <a:t>Web</a:t>
            </a:r>
            <a:r>
              <a:rPr dirty="0" sz="950" spc="5" b="1">
                <a:latin typeface="Trebuchet MS"/>
                <a:cs typeface="Trebuchet MS"/>
              </a:rPr>
              <a:t> </a:t>
            </a:r>
            <a:r>
              <a:rPr dirty="0" sz="950" spc="30" b="1">
                <a:latin typeface="Trebuchet MS"/>
                <a:cs typeface="Trebuchet MS"/>
              </a:rPr>
              <a:t>designer</a:t>
            </a:r>
            <a:endParaRPr sz="950">
              <a:latin typeface="Trebuchet MS"/>
              <a:cs typeface="Trebuchet MS"/>
            </a:endParaRPr>
          </a:p>
          <a:p>
            <a:pPr marL="244348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solidFill>
                  <a:srgbClr val="000000"/>
                </a:solidFill>
              </a:rPr>
              <a:t>Upstart13,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  <a:hlinkClick r:id="rId2"/>
              </a:rPr>
              <a:t>Jake</a:t>
            </a:r>
            <a:r>
              <a:rPr dirty="0" sz="1000" spc="-25">
                <a:solidFill>
                  <a:srgbClr val="000000"/>
                </a:solidFill>
                <a:hlinkClick r:id="rId2"/>
              </a:rPr>
              <a:t> </a:t>
            </a:r>
            <a:r>
              <a:rPr dirty="0" sz="1000" spc="-10">
                <a:solidFill>
                  <a:srgbClr val="000000"/>
                </a:solidFill>
                <a:hlinkClick r:id="rId2"/>
              </a:rPr>
              <a:t>Le</a:t>
            </a:r>
            <a:r>
              <a:rPr dirty="0" sz="1000" spc="-10">
                <a:solidFill>
                  <a:srgbClr val="000000"/>
                </a:solidFill>
              </a:rPr>
              <a:t>.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Co-Founder,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United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States</a:t>
            </a:r>
            <a:endParaRPr sz="1000"/>
          </a:p>
          <a:p>
            <a:pPr marL="2443480" marR="5080">
              <a:lnSpc>
                <a:spcPct val="112100"/>
              </a:lnSpc>
              <a:spcBef>
                <a:spcPts val="355"/>
              </a:spcBef>
            </a:pPr>
            <a:r>
              <a:rPr dirty="0" sz="1000" spc="-5">
                <a:solidFill>
                  <a:srgbClr val="000000"/>
                </a:solidFill>
              </a:rPr>
              <a:t>I worked as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web designer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under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contract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for 1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month (160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hours) 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for </a:t>
            </a:r>
            <a:r>
              <a:rPr dirty="0" sz="1000" spc="-10">
                <a:solidFill>
                  <a:srgbClr val="000000"/>
                </a:solidFill>
              </a:rPr>
              <a:t>the </a:t>
            </a:r>
            <a:r>
              <a:rPr dirty="0" sz="1000" spc="-5">
                <a:solidFill>
                  <a:srgbClr val="000000"/>
                </a:solidFill>
              </a:rPr>
              <a:t>design </a:t>
            </a:r>
            <a:r>
              <a:rPr dirty="0" sz="1000">
                <a:solidFill>
                  <a:srgbClr val="000000"/>
                </a:solidFill>
              </a:rPr>
              <a:t>of </a:t>
            </a:r>
            <a:r>
              <a:rPr dirty="0" sz="1000" spc="-10">
                <a:solidFill>
                  <a:srgbClr val="000000"/>
                </a:solidFill>
              </a:rPr>
              <a:t>the </a:t>
            </a:r>
            <a:r>
              <a:rPr dirty="0" sz="1000" spc="-5">
                <a:solidFill>
                  <a:srgbClr val="000000"/>
                </a:solidFill>
              </a:rPr>
              <a:t>website where I made multiple modern designs </a:t>
            </a:r>
            <a:r>
              <a:rPr dirty="0" sz="1000" spc="-29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with a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brief</a:t>
            </a:r>
            <a:r>
              <a:rPr dirty="0" sz="1000" spc="-5">
                <a:solidFill>
                  <a:srgbClr val="000000"/>
                </a:solidFill>
              </a:rPr>
              <a:t> futuristic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style </a:t>
            </a:r>
            <a:r>
              <a:rPr dirty="0" sz="1000" spc="-10">
                <a:solidFill>
                  <a:srgbClr val="000000"/>
                </a:solidFill>
              </a:rPr>
              <a:t>according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to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the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brand colors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and 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previous</a:t>
            </a:r>
            <a:r>
              <a:rPr dirty="0" sz="1000" spc="-5">
                <a:solidFill>
                  <a:srgbClr val="000000"/>
                </a:solidFill>
              </a:rPr>
              <a:t> styles </a:t>
            </a:r>
            <a:r>
              <a:rPr dirty="0" sz="1000">
                <a:solidFill>
                  <a:srgbClr val="000000"/>
                </a:solidFill>
              </a:rPr>
              <a:t>of </a:t>
            </a:r>
            <a:r>
              <a:rPr dirty="0" sz="1000" spc="-10">
                <a:solidFill>
                  <a:srgbClr val="000000"/>
                </a:solidFill>
              </a:rPr>
              <a:t>the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company.</a:t>
            </a:r>
            <a:endParaRPr sz="1000"/>
          </a:p>
          <a:p>
            <a:pPr marL="2443480">
              <a:lnSpc>
                <a:spcPct val="100000"/>
              </a:lnSpc>
              <a:spcBef>
                <a:spcPts val="160"/>
              </a:spcBef>
            </a:pPr>
            <a:r>
              <a:rPr dirty="0" sz="1000" spc="-45">
                <a:solidFill>
                  <a:srgbClr val="000000"/>
                </a:solidFill>
              </a:rPr>
              <a:t>L</a:t>
            </a:r>
            <a:r>
              <a:rPr dirty="0" sz="1000" spc="-30">
                <a:solidFill>
                  <a:srgbClr val="000000"/>
                </a:solidFill>
              </a:rPr>
              <a:t>i</a:t>
            </a:r>
            <a:r>
              <a:rPr dirty="0" sz="1000" spc="-35">
                <a:solidFill>
                  <a:srgbClr val="000000"/>
                </a:solidFill>
              </a:rPr>
              <a:t>n</a:t>
            </a:r>
            <a:r>
              <a:rPr dirty="0" sz="1000" spc="-40">
                <a:solidFill>
                  <a:srgbClr val="000000"/>
                </a:solidFill>
              </a:rPr>
              <a:t>k</a:t>
            </a:r>
            <a:r>
              <a:rPr dirty="0" sz="1000" spc="-5">
                <a:solidFill>
                  <a:srgbClr val="000000"/>
                </a:solidFill>
              </a:rPr>
              <a:t>:</a:t>
            </a:r>
            <a:r>
              <a:rPr dirty="0" sz="1000" spc="-70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h</a:t>
            </a:r>
            <a:r>
              <a:rPr dirty="0" sz="1000" spc="-20">
                <a:solidFill>
                  <a:srgbClr val="000000"/>
                </a:solidFill>
              </a:rPr>
              <a:t>t</a:t>
            </a:r>
            <a:r>
              <a:rPr dirty="0" sz="1000" spc="-10">
                <a:solidFill>
                  <a:srgbClr val="000000"/>
                </a:solidFill>
              </a:rPr>
              <a:t>t</a:t>
            </a:r>
            <a:r>
              <a:rPr dirty="0" sz="1000" spc="-20">
                <a:solidFill>
                  <a:srgbClr val="000000"/>
                </a:solidFill>
              </a:rPr>
              <a:t>p</a:t>
            </a:r>
            <a:r>
              <a:rPr dirty="0" sz="1000" spc="-15">
                <a:solidFill>
                  <a:srgbClr val="000000"/>
                </a:solidFill>
              </a:rPr>
              <a:t>s://</a:t>
            </a:r>
            <a:r>
              <a:rPr dirty="0" sz="1000" spc="-25">
                <a:solidFill>
                  <a:srgbClr val="000000"/>
                </a:solidFill>
              </a:rPr>
              <a:t>up</a:t>
            </a:r>
            <a:r>
              <a:rPr dirty="0" sz="1000" spc="-5">
                <a:solidFill>
                  <a:srgbClr val="000000"/>
                </a:solidFill>
              </a:rPr>
              <a:t>s</a:t>
            </a:r>
            <a:r>
              <a:rPr dirty="0" sz="1000" spc="-20">
                <a:solidFill>
                  <a:srgbClr val="000000"/>
                </a:solidFill>
              </a:rPr>
              <a:t>t</a:t>
            </a:r>
            <a:r>
              <a:rPr dirty="0" sz="1000" spc="-15">
                <a:solidFill>
                  <a:srgbClr val="000000"/>
                </a:solidFill>
              </a:rPr>
              <a:t>a</a:t>
            </a:r>
            <a:r>
              <a:rPr dirty="0" sz="1000" spc="-25">
                <a:solidFill>
                  <a:srgbClr val="000000"/>
                </a:solidFill>
              </a:rPr>
              <a:t>r</a:t>
            </a:r>
            <a:r>
              <a:rPr dirty="0" sz="1000" spc="-20">
                <a:solidFill>
                  <a:srgbClr val="000000"/>
                </a:solidFill>
              </a:rPr>
              <a:t>t</a:t>
            </a:r>
            <a:r>
              <a:rPr dirty="0" sz="1000" spc="-15">
                <a:solidFill>
                  <a:srgbClr val="000000"/>
                </a:solidFill>
              </a:rPr>
              <a:t>13.</a:t>
            </a:r>
            <a:r>
              <a:rPr dirty="0" sz="1000" spc="-20">
                <a:solidFill>
                  <a:srgbClr val="000000"/>
                </a:solidFill>
              </a:rPr>
              <a:t>c</a:t>
            </a:r>
            <a:r>
              <a:rPr dirty="0" sz="1000" spc="-5">
                <a:solidFill>
                  <a:srgbClr val="000000"/>
                </a:solidFill>
              </a:rPr>
              <a:t>o</a:t>
            </a:r>
            <a:r>
              <a:rPr dirty="0" sz="1000" spc="-20">
                <a:solidFill>
                  <a:srgbClr val="000000"/>
                </a:solidFill>
              </a:rPr>
              <a:t>m</a:t>
            </a:r>
            <a:r>
              <a:rPr dirty="0" sz="1000" spc="-5">
                <a:solidFill>
                  <a:srgbClr val="000000"/>
                </a:solidFill>
              </a:rPr>
              <a:t>/</a:t>
            </a:r>
            <a:endParaRPr sz="1000"/>
          </a:p>
          <a:p>
            <a:pPr marL="2443480">
              <a:lnSpc>
                <a:spcPct val="100000"/>
              </a:lnSpc>
              <a:spcBef>
                <a:spcPts val="710"/>
              </a:spcBef>
            </a:pPr>
            <a:r>
              <a:rPr dirty="0" sz="950" spc="55" b="1">
                <a:latin typeface="Trebuchet MS"/>
                <a:cs typeface="Trebuchet MS"/>
              </a:rPr>
              <a:t>Web</a:t>
            </a:r>
            <a:r>
              <a:rPr dirty="0" sz="950" spc="-6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designer</a:t>
            </a:r>
            <a:r>
              <a:rPr dirty="0" sz="950" spc="-3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and</a:t>
            </a:r>
            <a:r>
              <a:rPr dirty="0" sz="950" spc="-50" b="1">
                <a:latin typeface="Trebuchet MS"/>
                <a:cs typeface="Trebuchet MS"/>
              </a:rPr>
              <a:t> </a:t>
            </a:r>
            <a:r>
              <a:rPr dirty="0" sz="950" spc="35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443480">
              <a:lnSpc>
                <a:spcPct val="100000"/>
              </a:lnSpc>
              <a:spcBef>
                <a:spcPts val="235"/>
              </a:spcBef>
            </a:pPr>
            <a:r>
              <a:rPr dirty="0" sz="1000" spc="20">
                <a:solidFill>
                  <a:srgbClr val="000000"/>
                </a:solidFill>
              </a:rPr>
              <a:t>Deco3Ddesign,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15">
                <a:solidFill>
                  <a:srgbClr val="000000"/>
                </a:solidFill>
              </a:rPr>
              <a:t>Andreas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15">
                <a:solidFill>
                  <a:srgbClr val="000000"/>
                </a:solidFill>
              </a:rPr>
              <a:t>Norlev,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10">
                <a:solidFill>
                  <a:srgbClr val="000000"/>
                </a:solidFill>
              </a:rPr>
              <a:t>Denmark</a:t>
            </a:r>
            <a:endParaRPr sz="1000"/>
          </a:p>
          <a:p>
            <a:pPr marL="2443480" marR="15240">
              <a:lnSpc>
                <a:spcPct val="112500"/>
              </a:lnSpc>
              <a:spcBef>
                <a:spcPts val="415"/>
              </a:spcBef>
            </a:pPr>
            <a:r>
              <a:rPr dirty="0" sz="1000" spc="-5">
                <a:solidFill>
                  <a:srgbClr val="000000"/>
                </a:solidFill>
              </a:rPr>
              <a:t>Develop </a:t>
            </a:r>
            <a:r>
              <a:rPr dirty="0" sz="1000" spc="-10">
                <a:solidFill>
                  <a:srgbClr val="000000"/>
                </a:solidFill>
              </a:rPr>
              <a:t>and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design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responsive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website</a:t>
            </a:r>
            <a:r>
              <a:rPr dirty="0" sz="1000" spc="-5">
                <a:solidFill>
                  <a:srgbClr val="000000"/>
                </a:solidFill>
              </a:rPr>
              <a:t> for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3D architectural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design 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company </a:t>
            </a:r>
            <a:r>
              <a:rPr dirty="0" sz="1000" spc="-5">
                <a:solidFill>
                  <a:srgbClr val="000000"/>
                </a:solidFill>
              </a:rPr>
              <a:t>as freelacer </a:t>
            </a:r>
            <a:r>
              <a:rPr dirty="0" sz="1000">
                <a:solidFill>
                  <a:srgbClr val="000000"/>
                </a:solidFill>
              </a:rPr>
              <a:t>on </a:t>
            </a:r>
            <a:r>
              <a:rPr dirty="0" sz="1000" spc="-5">
                <a:solidFill>
                  <a:srgbClr val="000000"/>
                </a:solidFill>
              </a:rPr>
              <a:t>Upwork application, work </a:t>
            </a:r>
            <a:r>
              <a:rPr dirty="0" sz="1000" spc="-10">
                <a:solidFill>
                  <a:srgbClr val="000000"/>
                </a:solidFill>
              </a:rPr>
              <a:t>under </a:t>
            </a:r>
            <a:r>
              <a:rPr dirty="0" sz="1000" spc="-5">
                <a:solidFill>
                  <a:srgbClr val="000000"/>
                </a:solidFill>
              </a:rPr>
              <a:t>a </a:t>
            </a:r>
            <a:r>
              <a:rPr dirty="0" sz="1000">
                <a:solidFill>
                  <a:srgbClr val="000000"/>
                </a:solidFill>
              </a:rPr>
              <a:t>20 </a:t>
            </a:r>
            <a:r>
              <a:rPr dirty="0" sz="1000" spc="-5">
                <a:solidFill>
                  <a:srgbClr val="000000"/>
                </a:solidFill>
              </a:rPr>
              <a:t>hours </a:t>
            </a:r>
            <a:r>
              <a:rPr dirty="0" sz="1000" spc="-29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weekly </a:t>
            </a:r>
            <a:r>
              <a:rPr dirty="0" sz="1000" spc="-5">
                <a:solidFill>
                  <a:srgbClr val="000000"/>
                </a:solidFill>
              </a:rPr>
              <a:t>contract.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Link: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https://</a:t>
            </a:r>
            <a:r>
              <a:rPr dirty="0" sz="1000" spc="-5">
                <a:solidFill>
                  <a:srgbClr val="000000"/>
                </a:solidFill>
                <a:hlinkClick r:id="rId3"/>
              </a:rPr>
              <a:t>www.deco3ddesign.com/</a:t>
            </a:r>
            <a:endParaRPr sz="1000"/>
          </a:p>
          <a:p>
            <a:pPr marL="2443480">
              <a:lnSpc>
                <a:spcPts val="1140"/>
              </a:lnSpc>
              <a:spcBef>
                <a:spcPts val="780"/>
              </a:spcBef>
            </a:pPr>
            <a:r>
              <a:rPr dirty="0" sz="950" spc="55" b="1">
                <a:latin typeface="Trebuchet MS"/>
                <a:cs typeface="Trebuchet MS"/>
              </a:rPr>
              <a:t>Web</a:t>
            </a:r>
            <a:r>
              <a:rPr dirty="0" sz="950" spc="-6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designer</a:t>
            </a:r>
            <a:r>
              <a:rPr dirty="0" sz="950" spc="-3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and</a:t>
            </a:r>
            <a:r>
              <a:rPr dirty="0" sz="950" spc="-50" b="1">
                <a:latin typeface="Trebuchet MS"/>
                <a:cs typeface="Trebuchet MS"/>
              </a:rPr>
              <a:t> </a:t>
            </a:r>
            <a:r>
              <a:rPr dirty="0" sz="950" spc="35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443480">
              <a:lnSpc>
                <a:spcPct val="100000"/>
              </a:lnSpc>
            </a:pPr>
            <a:r>
              <a:rPr dirty="0" sz="1000" spc="-5">
                <a:solidFill>
                  <a:srgbClr val="000000"/>
                </a:solidFill>
              </a:rPr>
              <a:t>Northeasternalliance,</a:t>
            </a:r>
            <a:r>
              <a:rPr dirty="0" sz="1000" spc="1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Lawrence</a:t>
            </a:r>
            <a:r>
              <a:rPr dirty="0" sz="1000" spc="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Goldstein,</a:t>
            </a:r>
            <a:r>
              <a:rPr dirty="0" sz="1000" spc="20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United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States</a:t>
            </a:r>
            <a:endParaRPr sz="1000"/>
          </a:p>
          <a:p>
            <a:pPr marL="2443480" marR="5080">
              <a:lnSpc>
                <a:spcPct val="112000"/>
              </a:lnSpc>
              <a:spcBef>
                <a:spcPts val="484"/>
              </a:spcBef>
            </a:pPr>
            <a:r>
              <a:rPr dirty="0" sz="1000" spc="-5">
                <a:solidFill>
                  <a:srgbClr val="000000"/>
                </a:solidFill>
              </a:rPr>
              <a:t>I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d</a:t>
            </a:r>
            <a:r>
              <a:rPr dirty="0" sz="1000" spc="-15">
                <a:solidFill>
                  <a:srgbClr val="000000"/>
                </a:solidFill>
              </a:rPr>
              <a:t>e</a:t>
            </a:r>
            <a:r>
              <a:rPr dirty="0" sz="1000" spc="-5">
                <a:solidFill>
                  <a:srgbClr val="000000"/>
                </a:solidFill>
              </a:rPr>
              <a:t>v</a:t>
            </a:r>
            <a:r>
              <a:rPr dirty="0" sz="1000" spc="-10">
                <a:solidFill>
                  <a:srgbClr val="000000"/>
                </a:solidFill>
              </a:rPr>
              <a:t>e</a:t>
            </a:r>
            <a:r>
              <a:rPr dirty="0" sz="1000" spc="-5">
                <a:solidFill>
                  <a:srgbClr val="000000"/>
                </a:solidFill>
              </a:rPr>
              <a:t>lo</a:t>
            </a:r>
            <a:r>
              <a:rPr dirty="0" sz="1000" spc="-10">
                <a:solidFill>
                  <a:srgbClr val="000000"/>
                </a:solidFill>
              </a:rPr>
              <a:t>p</a:t>
            </a:r>
            <a:r>
              <a:rPr dirty="0" sz="1000" spc="-5">
                <a:solidFill>
                  <a:srgbClr val="000000"/>
                </a:solidFill>
              </a:rPr>
              <a:t>ed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webs</a:t>
            </a:r>
            <a:r>
              <a:rPr dirty="0" sz="1000" spc="-5">
                <a:solidFill>
                  <a:srgbClr val="000000"/>
                </a:solidFill>
              </a:rPr>
              <a:t>i</a:t>
            </a:r>
            <a:r>
              <a:rPr dirty="0" sz="1000" spc="-10">
                <a:solidFill>
                  <a:srgbClr val="000000"/>
                </a:solidFill>
              </a:rPr>
              <a:t>t</a:t>
            </a:r>
            <a:r>
              <a:rPr dirty="0" sz="1000" spc="-5">
                <a:solidFill>
                  <a:srgbClr val="000000"/>
                </a:solidFill>
              </a:rPr>
              <a:t>e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for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45">
                <a:solidFill>
                  <a:srgbClr val="000000"/>
                </a:solidFill>
              </a:rPr>
              <a:t>re</a:t>
            </a:r>
            <a:r>
              <a:rPr dirty="0" sz="1000" spc="-40">
                <a:solidFill>
                  <a:srgbClr val="000000"/>
                </a:solidFill>
              </a:rPr>
              <a:t>a</a:t>
            </a:r>
            <a:r>
              <a:rPr dirty="0" sz="1000" spc="-5">
                <a:solidFill>
                  <a:srgbClr val="000000"/>
                </a:solidFill>
              </a:rPr>
              <a:t>l</a:t>
            </a:r>
            <a:r>
              <a:rPr dirty="0" sz="1000" spc="-80">
                <a:solidFill>
                  <a:srgbClr val="000000"/>
                </a:solidFill>
              </a:rPr>
              <a:t> </a:t>
            </a:r>
            <a:r>
              <a:rPr dirty="0" sz="1000" spc="-40">
                <a:solidFill>
                  <a:srgbClr val="000000"/>
                </a:solidFill>
              </a:rPr>
              <a:t>s</a:t>
            </a:r>
            <a:r>
              <a:rPr dirty="0" sz="1000" spc="-55">
                <a:solidFill>
                  <a:srgbClr val="000000"/>
                </a:solidFill>
              </a:rPr>
              <a:t>t</a:t>
            </a:r>
            <a:r>
              <a:rPr dirty="0" sz="1000" spc="-40">
                <a:solidFill>
                  <a:srgbClr val="000000"/>
                </a:solidFill>
              </a:rPr>
              <a:t>a</a:t>
            </a:r>
            <a:r>
              <a:rPr dirty="0" sz="1000" spc="-45">
                <a:solidFill>
                  <a:srgbClr val="000000"/>
                </a:solidFill>
              </a:rPr>
              <a:t>t</a:t>
            </a:r>
            <a:r>
              <a:rPr dirty="0" sz="1000" spc="-5">
                <a:solidFill>
                  <a:srgbClr val="000000"/>
                </a:solidFill>
              </a:rPr>
              <a:t>e</a:t>
            </a:r>
            <a:r>
              <a:rPr dirty="0" sz="1000" spc="-7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</a:t>
            </a:r>
            <a:r>
              <a:rPr dirty="0" sz="1000" spc="-5">
                <a:solidFill>
                  <a:srgbClr val="000000"/>
                </a:solidFill>
              </a:rPr>
              <a:t>o</a:t>
            </a:r>
            <a:r>
              <a:rPr dirty="0" sz="1000" spc="-10">
                <a:solidFill>
                  <a:srgbClr val="000000"/>
                </a:solidFill>
              </a:rPr>
              <a:t>mp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-10">
                <a:solidFill>
                  <a:srgbClr val="000000"/>
                </a:solidFill>
              </a:rPr>
              <a:t>n</a:t>
            </a:r>
            <a:r>
              <a:rPr dirty="0" sz="1000" spc="-5">
                <a:solidFill>
                  <a:srgbClr val="000000"/>
                </a:solidFill>
              </a:rPr>
              <a:t>y,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I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got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</a:t>
            </a:r>
            <a:r>
              <a:rPr dirty="0" sz="1000" spc="-5">
                <a:solidFill>
                  <a:srgbClr val="000000"/>
                </a:solidFill>
              </a:rPr>
              <a:t>o</a:t>
            </a:r>
            <a:r>
              <a:rPr dirty="0" sz="1000" spc="-10">
                <a:solidFill>
                  <a:srgbClr val="000000"/>
                </a:solidFill>
              </a:rPr>
              <a:t>ntr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-10">
                <a:solidFill>
                  <a:srgbClr val="000000"/>
                </a:solidFill>
              </a:rPr>
              <a:t>c</a:t>
            </a:r>
            <a:r>
              <a:rPr dirty="0" sz="1000" spc="-5">
                <a:solidFill>
                  <a:srgbClr val="000000"/>
                </a:solidFill>
              </a:rPr>
              <a:t>t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</a:t>
            </a:r>
            <a:r>
              <a:rPr dirty="0" sz="1000" spc="-5">
                <a:solidFill>
                  <a:srgbClr val="000000"/>
                </a:solidFill>
              </a:rPr>
              <a:t>f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2</a:t>
            </a:r>
            <a:r>
              <a:rPr dirty="0" sz="1000" spc="-5">
                <a:solidFill>
                  <a:srgbClr val="000000"/>
                </a:solidFill>
              </a:rPr>
              <a:t>0  </a:t>
            </a:r>
            <a:r>
              <a:rPr dirty="0" sz="1000" spc="-5">
                <a:solidFill>
                  <a:srgbClr val="000000"/>
                </a:solidFill>
              </a:rPr>
              <a:t>hours per</a:t>
            </a:r>
            <a:r>
              <a:rPr dirty="0" sz="1000" spc="-1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week.</a:t>
            </a:r>
            <a:endParaRPr sz="1000"/>
          </a:p>
          <a:p>
            <a:pPr marL="2443480">
              <a:lnSpc>
                <a:spcPct val="100000"/>
              </a:lnSpc>
              <a:spcBef>
                <a:spcPts val="155"/>
              </a:spcBef>
            </a:pPr>
            <a:r>
              <a:rPr dirty="0" sz="1000" spc="-20">
                <a:solidFill>
                  <a:srgbClr val="000000"/>
                </a:solidFill>
              </a:rPr>
              <a:t>Link:</a:t>
            </a:r>
            <a:r>
              <a:rPr dirty="0" sz="1000" spc="15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https://northeasternalliance.com/</a:t>
            </a:r>
            <a:endParaRPr sz="1000"/>
          </a:p>
          <a:p>
            <a:pPr marL="2443480">
              <a:lnSpc>
                <a:spcPct val="100000"/>
              </a:lnSpc>
              <a:spcBef>
                <a:spcPts val="695"/>
              </a:spcBef>
            </a:pPr>
            <a:r>
              <a:rPr dirty="0" sz="950" spc="55" b="1">
                <a:latin typeface="Trebuchet MS"/>
                <a:cs typeface="Trebuchet MS"/>
              </a:rPr>
              <a:t>Web</a:t>
            </a:r>
            <a:r>
              <a:rPr dirty="0" sz="950" spc="-6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designer</a:t>
            </a:r>
            <a:r>
              <a:rPr dirty="0" sz="950" spc="-30" b="1">
                <a:latin typeface="Trebuchet MS"/>
                <a:cs typeface="Trebuchet MS"/>
              </a:rPr>
              <a:t> </a:t>
            </a:r>
            <a:r>
              <a:rPr dirty="0" sz="950" spc="40" b="1">
                <a:latin typeface="Trebuchet MS"/>
                <a:cs typeface="Trebuchet MS"/>
              </a:rPr>
              <a:t>and</a:t>
            </a:r>
            <a:r>
              <a:rPr dirty="0" sz="950" spc="-50" b="1">
                <a:latin typeface="Trebuchet MS"/>
                <a:cs typeface="Trebuchet MS"/>
              </a:rPr>
              <a:t> </a:t>
            </a:r>
            <a:r>
              <a:rPr dirty="0" sz="950" spc="35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44348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solidFill>
                  <a:srgbClr val="000000"/>
                </a:solidFill>
              </a:rPr>
              <a:t>FashionCode,</a:t>
            </a:r>
            <a:r>
              <a:rPr dirty="0" sz="1000" spc="114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Reatha</a:t>
            </a:r>
            <a:r>
              <a:rPr dirty="0" sz="1000" spc="120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Alcorn.</a:t>
            </a:r>
            <a:endParaRPr sz="1000"/>
          </a:p>
          <a:p>
            <a:pPr marL="2443480" marR="436880">
              <a:lnSpc>
                <a:spcPct val="111000"/>
              </a:lnSpc>
              <a:spcBef>
                <a:spcPts val="495"/>
              </a:spcBef>
            </a:pPr>
            <a:r>
              <a:rPr dirty="0" sz="1000" spc="-5">
                <a:solidFill>
                  <a:srgbClr val="000000"/>
                </a:solidFill>
              </a:rPr>
              <a:t>Custom design for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responsive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website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for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fashion sales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and </a:t>
            </a:r>
            <a:r>
              <a:rPr dirty="0" sz="1000" spc="-285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purchases.</a:t>
            </a:r>
            <a:endParaRPr sz="1000"/>
          </a:p>
          <a:p>
            <a:pPr marL="2443480">
              <a:lnSpc>
                <a:spcPct val="100000"/>
              </a:lnSpc>
              <a:spcBef>
                <a:spcPts val="145"/>
              </a:spcBef>
            </a:pPr>
            <a:r>
              <a:rPr dirty="0" sz="1000" spc="-45">
                <a:solidFill>
                  <a:srgbClr val="000000"/>
                </a:solidFill>
              </a:rPr>
              <a:t>L</a:t>
            </a:r>
            <a:r>
              <a:rPr dirty="0" sz="1000" spc="-30">
                <a:solidFill>
                  <a:srgbClr val="000000"/>
                </a:solidFill>
              </a:rPr>
              <a:t>i</a:t>
            </a:r>
            <a:r>
              <a:rPr dirty="0" sz="1000" spc="-35">
                <a:solidFill>
                  <a:srgbClr val="000000"/>
                </a:solidFill>
              </a:rPr>
              <a:t>n</a:t>
            </a:r>
            <a:r>
              <a:rPr dirty="0" sz="1000" spc="-40">
                <a:solidFill>
                  <a:srgbClr val="000000"/>
                </a:solidFill>
              </a:rPr>
              <a:t>k</a:t>
            </a:r>
            <a:r>
              <a:rPr dirty="0" sz="1000" spc="-5">
                <a:solidFill>
                  <a:srgbClr val="000000"/>
                </a:solidFill>
              </a:rPr>
              <a:t>:</a:t>
            </a:r>
            <a:r>
              <a:rPr dirty="0" sz="1000" spc="-70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h</a:t>
            </a:r>
            <a:r>
              <a:rPr dirty="0" sz="1000" spc="-20">
                <a:solidFill>
                  <a:srgbClr val="000000"/>
                </a:solidFill>
              </a:rPr>
              <a:t>t</a:t>
            </a:r>
            <a:r>
              <a:rPr dirty="0" sz="1000" spc="-10">
                <a:solidFill>
                  <a:srgbClr val="000000"/>
                </a:solidFill>
              </a:rPr>
              <a:t>t</a:t>
            </a:r>
            <a:r>
              <a:rPr dirty="0" sz="1000" spc="-20">
                <a:solidFill>
                  <a:srgbClr val="000000"/>
                </a:solidFill>
              </a:rPr>
              <a:t>p</a:t>
            </a:r>
            <a:r>
              <a:rPr dirty="0" sz="1000" spc="-15">
                <a:solidFill>
                  <a:srgbClr val="000000"/>
                </a:solidFill>
              </a:rPr>
              <a:t>s:/</a:t>
            </a:r>
            <a:r>
              <a:rPr dirty="0" sz="1000" spc="-10">
                <a:solidFill>
                  <a:srgbClr val="000000"/>
                </a:solidFill>
              </a:rPr>
              <a:t>/</a:t>
            </a:r>
            <a:r>
              <a:rPr dirty="0" sz="1000" spc="-15">
                <a:solidFill>
                  <a:srgbClr val="000000"/>
                </a:solidFill>
                <a:hlinkClick r:id="rId4"/>
              </a:rPr>
              <a:t>www.fas</a:t>
            </a:r>
            <a:r>
              <a:rPr dirty="0" sz="1000" spc="-25">
                <a:solidFill>
                  <a:srgbClr val="000000"/>
                </a:solidFill>
                <a:hlinkClick r:id="rId4"/>
              </a:rPr>
              <a:t>h</a:t>
            </a:r>
            <a:r>
              <a:rPr dirty="0" sz="1000" spc="-15">
                <a:solidFill>
                  <a:srgbClr val="000000"/>
                </a:solidFill>
                <a:hlinkClick r:id="rId4"/>
              </a:rPr>
              <a:t>io</a:t>
            </a:r>
            <a:r>
              <a:rPr dirty="0" sz="1000" spc="-10">
                <a:solidFill>
                  <a:srgbClr val="000000"/>
                </a:solidFill>
                <a:hlinkClick r:id="rId4"/>
              </a:rPr>
              <a:t>nc</a:t>
            </a:r>
            <a:r>
              <a:rPr dirty="0" sz="1000" spc="-15">
                <a:solidFill>
                  <a:srgbClr val="000000"/>
                </a:solidFill>
                <a:hlinkClick r:id="rId4"/>
              </a:rPr>
              <a:t>o</a:t>
            </a:r>
            <a:r>
              <a:rPr dirty="0" sz="1000" spc="-25">
                <a:solidFill>
                  <a:srgbClr val="000000"/>
                </a:solidFill>
                <a:hlinkClick r:id="rId4"/>
              </a:rPr>
              <a:t>de</a:t>
            </a:r>
            <a:r>
              <a:rPr dirty="0" sz="1000" spc="-15">
                <a:solidFill>
                  <a:srgbClr val="000000"/>
                </a:solidFill>
                <a:hlinkClick r:id="rId4"/>
              </a:rPr>
              <a:t>.</a:t>
            </a:r>
            <a:r>
              <a:rPr dirty="0" sz="1000" spc="-10">
                <a:solidFill>
                  <a:srgbClr val="000000"/>
                </a:solidFill>
                <a:hlinkClick r:id="rId4"/>
              </a:rPr>
              <a:t>d</a:t>
            </a:r>
            <a:r>
              <a:rPr dirty="0" sz="1000" spc="-25">
                <a:solidFill>
                  <a:srgbClr val="000000"/>
                </a:solidFill>
                <a:hlinkClick r:id="rId4"/>
              </a:rPr>
              <a:t>e</a:t>
            </a:r>
            <a:r>
              <a:rPr dirty="0" sz="1000" spc="-5">
                <a:solidFill>
                  <a:srgbClr val="000000"/>
                </a:solidFill>
                <a:hlinkClick r:id="rId4"/>
              </a:rPr>
              <a:t>/</a:t>
            </a:r>
            <a:endParaRPr sz="1000"/>
          </a:p>
          <a:p>
            <a:pPr marL="2443480">
              <a:lnSpc>
                <a:spcPts val="1140"/>
              </a:lnSpc>
              <a:spcBef>
                <a:spcPts val="720"/>
              </a:spcBef>
            </a:pPr>
            <a:r>
              <a:rPr dirty="0" sz="950" b="1">
                <a:latin typeface="Trebuchet MS"/>
                <a:cs typeface="Trebuchet MS"/>
              </a:rPr>
              <a:t>Web</a:t>
            </a:r>
            <a:r>
              <a:rPr dirty="0" sz="950" spc="145" b="1">
                <a:latin typeface="Trebuchet MS"/>
                <a:cs typeface="Trebuchet MS"/>
              </a:rPr>
              <a:t> </a:t>
            </a:r>
            <a:r>
              <a:rPr dirty="0" sz="950" spc="5" b="1">
                <a:latin typeface="Trebuchet MS"/>
                <a:cs typeface="Trebuchet MS"/>
              </a:rPr>
              <a:t>developer</a:t>
            </a:r>
            <a:r>
              <a:rPr dirty="0" sz="950" spc="165" b="1">
                <a:latin typeface="Trebuchet MS"/>
                <a:cs typeface="Trebuchet MS"/>
              </a:rPr>
              <a:t> </a:t>
            </a:r>
            <a:r>
              <a:rPr dirty="0" sz="950" spc="5" b="1">
                <a:latin typeface="Trebuchet MS"/>
                <a:cs typeface="Trebuchet MS"/>
              </a:rPr>
              <a:t>and</a:t>
            </a:r>
            <a:r>
              <a:rPr dirty="0" sz="950" spc="14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graphic</a:t>
            </a:r>
            <a:r>
              <a:rPr dirty="0" sz="950" spc="150" b="1">
                <a:latin typeface="Trebuchet MS"/>
                <a:cs typeface="Trebuchet MS"/>
              </a:rPr>
              <a:t> </a:t>
            </a:r>
            <a:r>
              <a:rPr dirty="0" sz="950" spc="-15" b="1">
                <a:latin typeface="Trebuchet MS"/>
                <a:cs typeface="Trebuchet MS"/>
              </a:rPr>
              <a:t>designer</a:t>
            </a:r>
            <a:endParaRPr sz="950">
              <a:latin typeface="Trebuchet MS"/>
              <a:cs typeface="Trebuchet MS"/>
            </a:endParaRPr>
          </a:p>
          <a:p>
            <a:pPr marL="2443480">
              <a:lnSpc>
                <a:spcPct val="100000"/>
              </a:lnSpc>
            </a:pPr>
            <a:r>
              <a:rPr dirty="0" sz="1000" spc="-10">
                <a:solidFill>
                  <a:srgbClr val="000000"/>
                </a:solidFill>
              </a:rPr>
              <a:t>Lmb </a:t>
            </a:r>
            <a:r>
              <a:rPr dirty="0" sz="1000" spc="-5">
                <a:solidFill>
                  <a:srgbClr val="000000"/>
                </a:solidFill>
              </a:rPr>
              <a:t>Interiores,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Laura Martin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Bovard, United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15">
                <a:solidFill>
                  <a:srgbClr val="000000"/>
                </a:solidFill>
              </a:rPr>
              <a:t>States</a:t>
            </a:r>
            <a:endParaRPr sz="1000"/>
          </a:p>
          <a:p>
            <a:pPr marL="2443480" marR="341630">
              <a:lnSpc>
                <a:spcPct val="111000"/>
              </a:lnSpc>
              <a:spcBef>
                <a:spcPts val="490"/>
              </a:spcBef>
            </a:pPr>
            <a:r>
              <a:rPr dirty="0" sz="1000" spc="-5">
                <a:solidFill>
                  <a:srgbClr val="000000"/>
                </a:solidFill>
              </a:rPr>
              <a:t>Develop</a:t>
            </a:r>
            <a:r>
              <a:rPr dirty="0" sz="1000" spc="-4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responsive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website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for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an</a:t>
            </a:r>
            <a:r>
              <a:rPr dirty="0" sz="1000" spc="-4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interior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design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firm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with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 </a:t>
            </a:r>
            <a:r>
              <a:rPr dirty="0" sz="1000" spc="-290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modern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5">
                <a:solidFill>
                  <a:srgbClr val="000000"/>
                </a:solidFill>
              </a:rPr>
              <a:t>and elegant style.</a:t>
            </a:r>
            <a:endParaRPr sz="1000"/>
          </a:p>
          <a:p>
            <a:pPr marL="2443480">
              <a:lnSpc>
                <a:spcPct val="100000"/>
              </a:lnSpc>
              <a:spcBef>
                <a:spcPts val="150"/>
              </a:spcBef>
            </a:pPr>
            <a:r>
              <a:rPr dirty="0" sz="1000" spc="-45">
                <a:solidFill>
                  <a:srgbClr val="000000"/>
                </a:solidFill>
              </a:rPr>
              <a:t>L</a:t>
            </a:r>
            <a:r>
              <a:rPr dirty="0" sz="1000" spc="-30">
                <a:solidFill>
                  <a:srgbClr val="000000"/>
                </a:solidFill>
              </a:rPr>
              <a:t>i</a:t>
            </a:r>
            <a:r>
              <a:rPr dirty="0" sz="1000" spc="-35">
                <a:solidFill>
                  <a:srgbClr val="000000"/>
                </a:solidFill>
              </a:rPr>
              <a:t>n</a:t>
            </a:r>
            <a:r>
              <a:rPr dirty="0" sz="1000" spc="-40">
                <a:solidFill>
                  <a:srgbClr val="000000"/>
                </a:solidFill>
              </a:rPr>
              <a:t>k</a:t>
            </a:r>
            <a:r>
              <a:rPr dirty="0" sz="1000" spc="-5">
                <a:solidFill>
                  <a:srgbClr val="000000"/>
                </a:solidFill>
              </a:rPr>
              <a:t>:</a:t>
            </a:r>
            <a:r>
              <a:rPr dirty="0" sz="1000" spc="-70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h</a:t>
            </a:r>
            <a:r>
              <a:rPr dirty="0" sz="1000" spc="-20">
                <a:solidFill>
                  <a:srgbClr val="000000"/>
                </a:solidFill>
              </a:rPr>
              <a:t>t</a:t>
            </a:r>
            <a:r>
              <a:rPr dirty="0" sz="1000" spc="-10">
                <a:solidFill>
                  <a:srgbClr val="000000"/>
                </a:solidFill>
              </a:rPr>
              <a:t>t</a:t>
            </a:r>
            <a:r>
              <a:rPr dirty="0" sz="1000" spc="-20">
                <a:solidFill>
                  <a:srgbClr val="000000"/>
                </a:solidFill>
              </a:rPr>
              <a:t>p</a:t>
            </a:r>
            <a:r>
              <a:rPr dirty="0" sz="1000" spc="-15">
                <a:solidFill>
                  <a:srgbClr val="000000"/>
                </a:solidFill>
              </a:rPr>
              <a:t>s:/</a:t>
            </a:r>
            <a:r>
              <a:rPr dirty="0" sz="1000" spc="-10">
                <a:solidFill>
                  <a:srgbClr val="000000"/>
                </a:solidFill>
              </a:rPr>
              <a:t>/</a:t>
            </a:r>
            <a:r>
              <a:rPr dirty="0" sz="1000" spc="-15">
                <a:solidFill>
                  <a:srgbClr val="000000"/>
                </a:solidFill>
                <a:hlinkClick r:id="rId5"/>
              </a:rPr>
              <a:t>www.l</a:t>
            </a:r>
            <a:r>
              <a:rPr dirty="0" sz="1000" spc="-20">
                <a:solidFill>
                  <a:srgbClr val="000000"/>
                </a:solidFill>
                <a:hlinkClick r:id="rId5"/>
              </a:rPr>
              <a:t>m</a:t>
            </a:r>
            <a:r>
              <a:rPr dirty="0" sz="1000" spc="-25">
                <a:solidFill>
                  <a:srgbClr val="000000"/>
                </a:solidFill>
                <a:hlinkClick r:id="rId5"/>
              </a:rPr>
              <a:t>b</a:t>
            </a:r>
            <a:r>
              <a:rPr dirty="0" sz="1000" spc="-5">
                <a:solidFill>
                  <a:srgbClr val="000000"/>
                </a:solidFill>
                <a:hlinkClick r:id="rId5"/>
              </a:rPr>
              <a:t>i</a:t>
            </a:r>
            <a:r>
              <a:rPr dirty="0" sz="1000" spc="-25">
                <a:solidFill>
                  <a:srgbClr val="000000"/>
                </a:solidFill>
                <a:hlinkClick r:id="rId5"/>
              </a:rPr>
              <a:t>n</a:t>
            </a:r>
            <a:r>
              <a:rPr dirty="0" sz="1000" spc="-10">
                <a:solidFill>
                  <a:srgbClr val="000000"/>
                </a:solidFill>
                <a:hlinkClick r:id="rId5"/>
              </a:rPr>
              <a:t>t</a:t>
            </a:r>
            <a:r>
              <a:rPr dirty="0" sz="1000" spc="-20">
                <a:solidFill>
                  <a:srgbClr val="000000"/>
                </a:solidFill>
                <a:hlinkClick r:id="rId5"/>
              </a:rPr>
              <a:t>e</a:t>
            </a:r>
            <a:r>
              <a:rPr dirty="0" sz="1000" spc="-10">
                <a:solidFill>
                  <a:srgbClr val="000000"/>
                </a:solidFill>
                <a:hlinkClick r:id="rId5"/>
              </a:rPr>
              <a:t>r</a:t>
            </a:r>
            <a:r>
              <a:rPr dirty="0" sz="1000" spc="-15">
                <a:solidFill>
                  <a:srgbClr val="000000"/>
                </a:solidFill>
                <a:hlinkClick r:id="rId5"/>
              </a:rPr>
              <a:t>io</a:t>
            </a:r>
            <a:r>
              <a:rPr dirty="0" sz="1000" spc="-25">
                <a:solidFill>
                  <a:srgbClr val="000000"/>
                </a:solidFill>
                <a:hlinkClick r:id="rId5"/>
              </a:rPr>
              <a:t>r</a:t>
            </a:r>
            <a:r>
              <a:rPr dirty="0" sz="1000" spc="-15">
                <a:solidFill>
                  <a:srgbClr val="000000"/>
                </a:solidFill>
                <a:hlinkClick r:id="rId5"/>
              </a:rPr>
              <a:t>s.</a:t>
            </a:r>
            <a:r>
              <a:rPr dirty="0" sz="1000" spc="-20">
                <a:solidFill>
                  <a:srgbClr val="000000"/>
                </a:solidFill>
                <a:hlinkClick r:id="rId5"/>
              </a:rPr>
              <a:t>c</a:t>
            </a:r>
            <a:r>
              <a:rPr dirty="0" sz="1000" spc="-15">
                <a:solidFill>
                  <a:srgbClr val="000000"/>
                </a:solidFill>
                <a:hlinkClick r:id="rId5"/>
              </a:rPr>
              <a:t>o</a:t>
            </a:r>
            <a:r>
              <a:rPr dirty="0" sz="1000" spc="-20">
                <a:solidFill>
                  <a:srgbClr val="000000"/>
                </a:solidFill>
                <a:hlinkClick r:id="rId5"/>
              </a:rPr>
              <a:t>m</a:t>
            </a:r>
            <a:r>
              <a:rPr dirty="0" sz="1000" spc="-5">
                <a:solidFill>
                  <a:srgbClr val="000000"/>
                </a:solidFill>
                <a:hlinkClick r:id="rId5"/>
              </a:rPr>
              <a:t>/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48126" y="7834672"/>
            <a:ext cx="2103120" cy="5886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60">
                <a:solidFill>
                  <a:srgbClr val="042345"/>
                </a:solidFill>
                <a:latin typeface="Trebuchet MS"/>
                <a:cs typeface="Trebuchet MS"/>
              </a:rPr>
              <a:t>ACADEMIC</a:t>
            </a:r>
            <a:r>
              <a:rPr dirty="0" sz="1200" spc="125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42345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90"/>
              </a:spcBef>
            </a:pPr>
            <a:r>
              <a:rPr dirty="0" sz="1000" spc="-10" b="1">
                <a:solidFill>
                  <a:srgbClr val="042345"/>
                </a:solidFill>
                <a:latin typeface="Trebuchet MS"/>
                <a:cs typeface="Trebuchet MS"/>
              </a:rPr>
              <a:t>International</a:t>
            </a:r>
            <a:r>
              <a:rPr dirty="0" sz="1000" spc="-15" b="1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000" spc="-5" b="1">
                <a:solidFill>
                  <a:srgbClr val="042345"/>
                </a:solidFill>
                <a:latin typeface="Trebuchet MS"/>
                <a:cs typeface="Trebuchet MS"/>
              </a:rPr>
              <a:t>University</a:t>
            </a:r>
            <a:r>
              <a:rPr dirty="0" sz="1000" spc="-40" b="1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042345"/>
                </a:solidFill>
                <a:latin typeface="Trebuchet MS"/>
                <a:cs typeface="Trebuchet MS"/>
              </a:rPr>
              <a:t>of</a:t>
            </a:r>
            <a:r>
              <a:rPr dirty="0" sz="1000" spc="-30" b="1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000" spc="-5" b="1">
                <a:solidFill>
                  <a:srgbClr val="042345"/>
                </a:solidFill>
                <a:latin typeface="Trebuchet MS"/>
                <a:cs typeface="Trebuchet MS"/>
              </a:rPr>
              <a:t>La</a:t>
            </a:r>
            <a:r>
              <a:rPr dirty="0" sz="1000" spc="-30" b="1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000" spc="-20" b="1">
                <a:solidFill>
                  <a:srgbClr val="042345"/>
                </a:solidFill>
                <a:latin typeface="Trebuchet MS"/>
                <a:cs typeface="Trebuchet MS"/>
              </a:rPr>
              <a:t>Rioja</a:t>
            </a:r>
            <a:endParaRPr sz="10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385"/>
              </a:spcBef>
            </a:pPr>
            <a:r>
              <a:rPr dirty="0" sz="1000" spc="5">
                <a:latin typeface="Trebuchet MS"/>
                <a:cs typeface="Trebuchet MS"/>
              </a:rPr>
              <a:t>Systems</a:t>
            </a:r>
            <a:r>
              <a:rPr dirty="0" sz="1000" spc="15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Engineer</a:t>
            </a:r>
            <a:r>
              <a:rPr dirty="0" sz="1000" spc="150">
                <a:latin typeface="Trebuchet MS"/>
                <a:cs typeface="Trebuchet MS"/>
              </a:rPr>
              <a:t> </a:t>
            </a:r>
            <a:r>
              <a:rPr dirty="0" sz="1000" spc="-85">
                <a:latin typeface="Trebuchet MS"/>
                <a:cs typeface="Trebuchet MS"/>
              </a:rPr>
              <a:t>|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6414" y="8633726"/>
            <a:ext cx="1680210" cy="19062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200" spc="70">
                <a:solidFill>
                  <a:srgbClr val="042345"/>
                </a:solidFill>
                <a:latin typeface="Trebuchet MS"/>
                <a:cs typeface="Trebuchet MS"/>
              </a:rPr>
              <a:t>SKILLS</a:t>
            </a:r>
            <a:endParaRPr sz="12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305"/>
              </a:spcBef>
              <a:buChar char="-"/>
              <a:tabLst>
                <a:tab pos="98425" algn="l"/>
              </a:tabLst>
            </a:pPr>
            <a:r>
              <a:rPr dirty="0" sz="1000" spc="20">
                <a:latin typeface="Trebuchet MS"/>
                <a:cs typeface="Trebuchet MS"/>
              </a:rPr>
              <a:t>Web</a:t>
            </a:r>
            <a:r>
              <a:rPr dirty="0" sz="1000" spc="80">
                <a:latin typeface="Trebuchet MS"/>
                <a:cs typeface="Trebuchet MS"/>
              </a:rPr>
              <a:t> </a:t>
            </a:r>
            <a:r>
              <a:rPr dirty="0" sz="1000" spc="15">
                <a:latin typeface="Trebuchet MS"/>
                <a:cs typeface="Trebuchet MS"/>
              </a:rPr>
              <a:t>page</a:t>
            </a:r>
            <a:r>
              <a:rPr dirty="0" sz="1000" spc="95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design.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75"/>
              </a:spcBef>
              <a:buChar char="-"/>
              <a:tabLst>
                <a:tab pos="98425" algn="l"/>
              </a:tabLst>
            </a:pPr>
            <a:r>
              <a:rPr dirty="0" sz="1000" spc="-5">
                <a:latin typeface="Trebuchet MS"/>
                <a:cs typeface="Trebuchet MS"/>
              </a:rPr>
              <a:t>HTML,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CSS,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JS,</a:t>
            </a:r>
            <a:r>
              <a:rPr dirty="0" sz="1000" spc="4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PHP,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000" spc="5">
                <a:latin typeface="Trebuchet MS"/>
                <a:cs typeface="Trebuchet MS"/>
              </a:rPr>
              <a:t>MySQL,</a:t>
            </a:r>
            <a:r>
              <a:rPr dirty="0" sz="1000" spc="165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React,ThreeJs,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85"/>
              </a:spcBef>
              <a:buChar char="-"/>
              <a:tabLst>
                <a:tab pos="98425" algn="l"/>
              </a:tabLst>
            </a:pPr>
            <a:r>
              <a:rPr dirty="0" sz="1000" spc="-5">
                <a:latin typeface="Trebuchet MS"/>
                <a:cs typeface="Trebuchet MS"/>
              </a:rPr>
              <a:t>Wordpress,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Plugins,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Figma.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70"/>
              </a:spcBef>
              <a:buChar char="-"/>
              <a:tabLst>
                <a:tab pos="98425" algn="l"/>
              </a:tabLst>
            </a:pPr>
            <a:r>
              <a:rPr dirty="0" sz="1000" spc="45">
                <a:latin typeface="Trebuchet MS"/>
                <a:cs typeface="Trebuchet MS"/>
              </a:rPr>
              <a:t>VPS,WPO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75"/>
              </a:spcBef>
              <a:buChar char="-"/>
              <a:tabLst>
                <a:tab pos="98425" algn="l"/>
              </a:tabLst>
            </a:pPr>
            <a:r>
              <a:rPr dirty="0" sz="1000" spc="10">
                <a:latin typeface="Trebuchet MS"/>
                <a:cs typeface="Trebuchet MS"/>
              </a:rPr>
              <a:t>ECMAScript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75"/>
              </a:spcBef>
              <a:buChar char="-"/>
              <a:tabLst>
                <a:tab pos="98425" algn="l"/>
              </a:tabLst>
            </a:pPr>
            <a:r>
              <a:rPr dirty="0" sz="1000" spc="-5">
                <a:latin typeface="Trebuchet MS"/>
                <a:cs typeface="Trebuchet MS"/>
              </a:rPr>
              <a:t>Adobe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Photoshop,</a:t>
            </a:r>
            <a:r>
              <a:rPr dirty="0" sz="1000" spc="7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AI,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Ae.</a:t>
            </a:r>
            <a:endParaRPr sz="1000">
              <a:latin typeface="Trebuchet MS"/>
              <a:cs typeface="Trebuchet MS"/>
            </a:endParaRPr>
          </a:p>
          <a:p>
            <a:pPr marL="97790" indent="-85725">
              <a:lnSpc>
                <a:spcPct val="100000"/>
              </a:lnSpc>
              <a:spcBef>
                <a:spcPts val="70"/>
              </a:spcBef>
              <a:buChar char="-"/>
              <a:tabLst>
                <a:tab pos="98425" algn="l"/>
              </a:tabLst>
            </a:pPr>
            <a:r>
              <a:rPr dirty="0" sz="1000" spc="-5">
                <a:latin typeface="Trebuchet MS"/>
                <a:cs typeface="Trebuchet MS"/>
              </a:rPr>
              <a:t>Application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design.</a:t>
            </a:r>
            <a:endParaRPr sz="1000">
              <a:latin typeface="Trebuchet MS"/>
              <a:cs typeface="Trebuchet MS"/>
            </a:endParaRPr>
          </a:p>
          <a:p>
            <a:pPr marL="12700" marR="280670">
              <a:lnSpc>
                <a:spcPct val="106000"/>
              </a:lnSpc>
              <a:spcBef>
                <a:spcPts val="25"/>
              </a:spcBef>
              <a:buChar char="-"/>
              <a:tabLst>
                <a:tab pos="98425" algn="l"/>
              </a:tabLst>
            </a:pPr>
            <a:r>
              <a:rPr dirty="0" sz="1000" spc="20">
                <a:latin typeface="Trebuchet MS"/>
                <a:cs typeface="Trebuchet MS"/>
              </a:rPr>
              <a:t>3D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15">
                <a:latin typeface="Trebuchet MS"/>
                <a:cs typeface="Trebuchet MS"/>
              </a:rPr>
              <a:t>design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20">
                <a:latin typeface="Trebuchet MS"/>
                <a:cs typeface="Trebuchet MS"/>
              </a:rPr>
              <a:t>and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20">
                <a:latin typeface="Trebuchet MS"/>
                <a:cs typeface="Trebuchet MS"/>
              </a:rPr>
              <a:t>3D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20">
                <a:latin typeface="Trebuchet MS"/>
                <a:cs typeface="Trebuchet MS"/>
              </a:rPr>
              <a:t>web </a:t>
            </a:r>
            <a:r>
              <a:rPr dirty="0" sz="1000" spc="-285">
                <a:latin typeface="Trebuchet MS"/>
                <a:cs typeface="Trebuchet MS"/>
              </a:rPr>
              <a:t> </a:t>
            </a:r>
            <a:r>
              <a:rPr dirty="0" sz="1000" spc="10">
                <a:latin typeface="Trebuchet MS"/>
                <a:cs typeface="Trebuchet MS"/>
              </a:rPr>
              <a:t>Development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105" y="8681466"/>
            <a:ext cx="958215" cy="64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042345"/>
                </a:solidFill>
                <a:latin typeface="Trebuchet MS"/>
                <a:cs typeface="Trebuchet MS"/>
              </a:rPr>
              <a:t>LANGUAGES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175"/>
              </a:lnSpc>
              <a:spcBef>
                <a:spcPts val="1085"/>
              </a:spcBef>
            </a:pPr>
            <a:r>
              <a:rPr dirty="0" sz="1000" spc="-5" b="1">
                <a:solidFill>
                  <a:srgbClr val="042345"/>
                </a:solidFill>
                <a:latin typeface="Trebuchet MS"/>
                <a:cs typeface="Trebuchet MS"/>
              </a:rPr>
              <a:t>Spanish</a:t>
            </a:r>
            <a:r>
              <a:rPr dirty="0" sz="1000" spc="70" b="1">
                <a:solidFill>
                  <a:srgbClr val="042345"/>
                </a:solidFill>
                <a:latin typeface="Trebuchet MS"/>
                <a:cs typeface="Trebuchet MS"/>
              </a:rPr>
              <a:t> </a:t>
            </a:r>
            <a:r>
              <a:rPr dirty="0" sz="1000" spc="-5" b="1">
                <a:solidFill>
                  <a:srgbClr val="042345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75"/>
              </a:lnSpc>
            </a:pPr>
            <a:r>
              <a:rPr dirty="0" sz="1000" spc="-15">
                <a:latin typeface="Trebuchet MS"/>
                <a:cs typeface="Trebuchet MS"/>
              </a:rPr>
              <a:t>Native.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105" y="9496755"/>
            <a:ext cx="515620" cy="325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95"/>
              </a:spcBef>
            </a:pPr>
            <a:r>
              <a:rPr dirty="0" sz="1000" spc="-15" b="1">
                <a:solidFill>
                  <a:srgbClr val="042345"/>
                </a:solidFill>
                <a:latin typeface="Trebuchet MS"/>
                <a:cs typeface="Trebuchet MS"/>
              </a:rPr>
              <a:t>English: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dirty="0" sz="1000" spc="15">
                <a:latin typeface="Trebuchet MS"/>
                <a:cs typeface="Trebuchet MS"/>
              </a:rPr>
              <a:t>Level</a:t>
            </a:r>
            <a:r>
              <a:rPr dirty="0" sz="1000" spc="-7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B2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"/>
            <a:ext cx="2720340" cy="10689590"/>
            <a:chOff x="0" y="3"/>
            <a:chExt cx="2720340" cy="10689590"/>
          </a:xfrm>
        </p:grpSpPr>
        <p:sp>
          <p:nvSpPr>
            <p:cNvPr id="9" name="object 9"/>
            <p:cNvSpPr/>
            <p:nvPr/>
          </p:nvSpPr>
          <p:spPr>
            <a:xfrm>
              <a:off x="0" y="3"/>
              <a:ext cx="2720340" cy="10689590"/>
            </a:xfrm>
            <a:custGeom>
              <a:avLst/>
              <a:gdLst/>
              <a:ahLst/>
              <a:cxnLst/>
              <a:rect l="l" t="t" r="r" b="b"/>
              <a:pathLst>
                <a:path w="2720340" h="10689590">
                  <a:moveTo>
                    <a:pt x="2720213" y="0"/>
                  </a:moveTo>
                  <a:lnTo>
                    <a:pt x="0" y="0"/>
                  </a:lnTo>
                  <a:lnTo>
                    <a:pt x="0" y="10689463"/>
                  </a:lnTo>
                  <a:lnTo>
                    <a:pt x="2720213" y="10689463"/>
                  </a:lnTo>
                  <a:lnTo>
                    <a:pt x="2720213" y="0"/>
                  </a:lnTo>
                  <a:close/>
                </a:path>
              </a:pathLst>
            </a:custGeom>
            <a:solidFill>
              <a:srgbClr val="042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8302" y="2303195"/>
              <a:ext cx="2067560" cy="6833870"/>
            </a:xfrm>
            <a:custGeom>
              <a:avLst/>
              <a:gdLst/>
              <a:ahLst/>
              <a:cxnLst/>
              <a:rect l="l" t="t" r="r" b="b"/>
              <a:pathLst>
                <a:path w="2067560" h="6833870">
                  <a:moveTo>
                    <a:pt x="298234" y="6684594"/>
                  </a:moveTo>
                  <a:lnTo>
                    <a:pt x="290639" y="6637477"/>
                  </a:lnTo>
                  <a:lnTo>
                    <a:pt x="269468" y="6596456"/>
                  </a:lnTo>
                  <a:lnTo>
                    <a:pt x="237185" y="6564198"/>
                  </a:lnTo>
                  <a:lnTo>
                    <a:pt x="196253" y="6543116"/>
                  </a:lnTo>
                  <a:lnTo>
                    <a:pt x="149123" y="6535496"/>
                  </a:lnTo>
                  <a:lnTo>
                    <a:pt x="101993" y="6543116"/>
                  </a:lnTo>
                  <a:lnTo>
                    <a:pt x="61048" y="6564198"/>
                  </a:lnTo>
                  <a:lnTo>
                    <a:pt x="28778" y="6596456"/>
                  </a:lnTo>
                  <a:lnTo>
                    <a:pt x="7607" y="6637477"/>
                  </a:lnTo>
                  <a:lnTo>
                    <a:pt x="0" y="6684594"/>
                  </a:lnTo>
                  <a:lnTo>
                    <a:pt x="7607" y="6731711"/>
                  </a:lnTo>
                  <a:lnTo>
                    <a:pt x="28778" y="6772605"/>
                  </a:lnTo>
                  <a:lnTo>
                    <a:pt x="61048" y="6804863"/>
                  </a:lnTo>
                  <a:lnTo>
                    <a:pt x="101993" y="6826072"/>
                  </a:lnTo>
                  <a:lnTo>
                    <a:pt x="149123" y="6833692"/>
                  </a:lnTo>
                  <a:lnTo>
                    <a:pt x="196253" y="6826072"/>
                  </a:lnTo>
                  <a:lnTo>
                    <a:pt x="237185" y="6804863"/>
                  </a:lnTo>
                  <a:lnTo>
                    <a:pt x="269468" y="6772605"/>
                  </a:lnTo>
                  <a:lnTo>
                    <a:pt x="290639" y="6731711"/>
                  </a:lnTo>
                  <a:lnTo>
                    <a:pt x="298234" y="6684594"/>
                  </a:lnTo>
                  <a:close/>
                </a:path>
                <a:path w="2067560" h="6833870">
                  <a:moveTo>
                    <a:pt x="303301" y="6045911"/>
                  </a:moveTo>
                  <a:lnTo>
                    <a:pt x="295694" y="5998794"/>
                  </a:lnTo>
                  <a:lnTo>
                    <a:pt x="274523" y="5957773"/>
                  </a:lnTo>
                  <a:lnTo>
                    <a:pt x="242252" y="5925515"/>
                  </a:lnTo>
                  <a:lnTo>
                    <a:pt x="201320" y="5904433"/>
                  </a:lnTo>
                  <a:lnTo>
                    <a:pt x="154190" y="5896813"/>
                  </a:lnTo>
                  <a:lnTo>
                    <a:pt x="107048" y="5904433"/>
                  </a:lnTo>
                  <a:lnTo>
                    <a:pt x="66116" y="5925515"/>
                  </a:lnTo>
                  <a:lnTo>
                    <a:pt x="33845" y="5957773"/>
                  </a:lnTo>
                  <a:lnTo>
                    <a:pt x="12674" y="5998794"/>
                  </a:lnTo>
                  <a:lnTo>
                    <a:pt x="5067" y="6045911"/>
                  </a:lnTo>
                  <a:lnTo>
                    <a:pt x="12674" y="6093028"/>
                  </a:lnTo>
                  <a:lnTo>
                    <a:pt x="33845" y="6133922"/>
                  </a:lnTo>
                  <a:lnTo>
                    <a:pt x="66116" y="6166180"/>
                  </a:lnTo>
                  <a:lnTo>
                    <a:pt x="107048" y="6187389"/>
                  </a:lnTo>
                  <a:lnTo>
                    <a:pt x="154190" y="6195009"/>
                  </a:lnTo>
                  <a:lnTo>
                    <a:pt x="201320" y="6187389"/>
                  </a:lnTo>
                  <a:lnTo>
                    <a:pt x="242252" y="6166180"/>
                  </a:lnTo>
                  <a:lnTo>
                    <a:pt x="274523" y="6133922"/>
                  </a:lnTo>
                  <a:lnTo>
                    <a:pt x="295694" y="6093028"/>
                  </a:lnTo>
                  <a:lnTo>
                    <a:pt x="303301" y="6045911"/>
                  </a:lnTo>
                  <a:close/>
                </a:path>
                <a:path w="2067560" h="6833870">
                  <a:moveTo>
                    <a:pt x="307187" y="5614365"/>
                  </a:moveTo>
                  <a:lnTo>
                    <a:pt x="299580" y="5567121"/>
                  </a:lnTo>
                  <a:lnTo>
                    <a:pt x="278409" y="5526227"/>
                  </a:lnTo>
                  <a:lnTo>
                    <a:pt x="246138" y="5493969"/>
                  </a:lnTo>
                  <a:lnTo>
                    <a:pt x="205206" y="5472760"/>
                  </a:lnTo>
                  <a:lnTo>
                    <a:pt x="158064" y="5465140"/>
                  </a:lnTo>
                  <a:lnTo>
                    <a:pt x="110934" y="5472760"/>
                  </a:lnTo>
                  <a:lnTo>
                    <a:pt x="70002" y="5493969"/>
                  </a:lnTo>
                  <a:lnTo>
                    <a:pt x="37731" y="5526227"/>
                  </a:lnTo>
                  <a:lnTo>
                    <a:pt x="16560" y="5567121"/>
                  </a:lnTo>
                  <a:lnTo>
                    <a:pt x="8953" y="5614365"/>
                  </a:lnTo>
                  <a:lnTo>
                    <a:pt x="16560" y="5661482"/>
                  </a:lnTo>
                  <a:lnTo>
                    <a:pt x="37731" y="5702376"/>
                  </a:lnTo>
                  <a:lnTo>
                    <a:pt x="70002" y="5734634"/>
                  </a:lnTo>
                  <a:lnTo>
                    <a:pt x="110934" y="5755843"/>
                  </a:lnTo>
                  <a:lnTo>
                    <a:pt x="158076" y="5763463"/>
                  </a:lnTo>
                  <a:lnTo>
                    <a:pt x="205206" y="5755843"/>
                  </a:lnTo>
                  <a:lnTo>
                    <a:pt x="246138" y="5734634"/>
                  </a:lnTo>
                  <a:lnTo>
                    <a:pt x="278409" y="5702376"/>
                  </a:lnTo>
                  <a:lnTo>
                    <a:pt x="299580" y="5661482"/>
                  </a:lnTo>
                  <a:lnTo>
                    <a:pt x="307187" y="5614365"/>
                  </a:lnTo>
                  <a:close/>
                </a:path>
                <a:path w="2067560" h="6833870">
                  <a:moveTo>
                    <a:pt x="2067179" y="4792865"/>
                  </a:moveTo>
                  <a:lnTo>
                    <a:pt x="0" y="4792865"/>
                  </a:lnTo>
                  <a:lnTo>
                    <a:pt x="0" y="4806772"/>
                  </a:lnTo>
                  <a:lnTo>
                    <a:pt x="2067179" y="4806772"/>
                  </a:lnTo>
                  <a:lnTo>
                    <a:pt x="2067179" y="4792865"/>
                  </a:lnTo>
                  <a:close/>
                </a:path>
                <a:path w="2067560" h="6833870">
                  <a:moveTo>
                    <a:pt x="2067179" y="2053729"/>
                  </a:moveTo>
                  <a:lnTo>
                    <a:pt x="0" y="2053729"/>
                  </a:lnTo>
                  <a:lnTo>
                    <a:pt x="0" y="2067636"/>
                  </a:lnTo>
                  <a:lnTo>
                    <a:pt x="2067179" y="2067636"/>
                  </a:lnTo>
                  <a:lnTo>
                    <a:pt x="2067179" y="2053729"/>
                  </a:lnTo>
                  <a:close/>
                </a:path>
                <a:path w="2067560" h="6833870">
                  <a:moveTo>
                    <a:pt x="2067179" y="0"/>
                  </a:moveTo>
                  <a:lnTo>
                    <a:pt x="0" y="0"/>
                  </a:lnTo>
                  <a:lnTo>
                    <a:pt x="0" y="13919"/>
                  </a:lnTo>
                  <a:lnTo>
                    <a:pt x="2067179" y="13919"/>
                  </a:lnTo>
                  <a:lnTo>
                    <a:pt x="206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18" y="7844714"/>
              <a:ext cx="146265" cy="1467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708" y="8288392"/>
              <a:ext cx="161493" cy="1212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7685" y="8913241"/>
              <a:ext cx="119385" cy="173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053" y="213233"/>
              <a:ext cx="1562608" cy="156197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8950" y="198627"/>
              <a:ext cx="1765935" cy="2412365"/>
            </a:xfrm>
            <a:custGeom>
              <a:avLst/>
              <a:gdLst/>
              <a:ahLst/>
              <a:cxnLst/>
              <a:rect l="l" t="t" r="r" b="b"/>
              <a:pathLst>
                <a:path w="1765935" h="2412365">
                  <a:moveTo>
                    <a:pt x="51447" y="1932686"/>
                  </a:moveTo>
                  <a:lnTo>
                    <a:pt x="49403" y="1926971"/>
                  </a:lnTo>
                  <a:lnTo>
                    <a:pt x="47612" y="1925193"/>
                  </a:lnTo>
                  <a:lnTo>
                    <a:pt x="45313" y="1922907"/>
                  </a:lnTo>
                  <a:lnTo>
                    <a:pt x="43078" y="1920621"/>
                  </a:lnTo>
                  <a:lnTo>
                    <a:pt x="41236" y="1918716"/>
                  </a:lnTo>
                  <a:lnTo>
                    <a:pt x="40716" y="1918525"/>
                  </a:lnTo>
                  <a:lnTo>
                    <a:pt x="40716" y="1935734"/>
                  </a:lnTo>
                  <a:lnTo>
                    <a:pt x="40716" y="1944878"/>
                  </a:lnTo>
                  <a:lnTo>
                    <a:pt x="39624" y="1948434"/>
                  </a:lnTo>
                  <a:lnTo>
                    <a:pt x="35255" y="1953768"/>
                  </a:lnTo>
                  <a:lnTo>
                    <a:pt x="32283" y="1955165"/>
                  </a:lnTo>
                  <a:lnTo>
                    <a:pt x="19545" y="1955165"/>
                  </a:lnTo>
                  <a:lnTo>
                    <a:pt x="15062" y="1949958"/>
                  </a:lnTo>
                  <a:lnTo>
                    <a:pt x="15062" y="1930019"/>
                  </a:lnTo>
                  <a:lnTo>
                    <a:pt x="19494" y="1925193"/>
                  </a:lnTo>
                  <a:lnTo>
                    <a:pt x="31991" y="1925193"/>
                  </a:lnTo>
                  <a:lnTo>
                    <a:pt x="34950" y="1926590"/>
                  </a:lnTo>
                  <a:lnTo>
                    <a:pt x="37261" y="1929257"/>
                  </a:lnTo>
                  <a:lnTo>
                    <a:pt x="39560" y="1932051"/>
                  </a:lnTo>
                  <a:lnTo>
                    <a:pt x="40716" y="1935734"/>
                  </a:lnTo>
                  <a:lnTo>
                    <a:pt x="40716" y="1918525"/>
                  </a:lnTo>
                  <a:lnTo>
                    <a:pt x="35814" y="1916684"/>
                  </a:lnTo>
                  <a:lnTo>
                    <a:pt x="23876" y="1916684"/>
                  </a:lnTo>
                  <a:lnTo>
                    <a:pt x="19837" y="1917954"/>
                  </a:lnTo>
                  <a:lnTo>
                    <a:pt x="16941" y="1920621"/>
                  </a:lnTo>
                  <a:lnTo>
                    <a:pt x="17564" y="1917065"/>
                  </a:lnTo>
                  <a:lnTo>
                    <a:pt x="20777" y="1911858"/>
                  </a:lnTo>
                  <a:lnTo>
                    <a:pt x="26593" y="1905254"/>
                  </a:lnTo>
                  <a:lnTo>
                    <a:pt x="32410" y="1898523"/>
                  </a:lnTo>
                  <a:lnTo>
                    <a:pt x="36855" y="1894586"/>
                  </a:lnTo>
                  <a:lnTo>
                    <a:pt x="39928" y="1893443"/>
                  </a:lnTo>
                  <a:lnTo>
                    <a:pt x="34848" y="1888109"/>
                  </a:lnTo>
                  <a:lnTo>
                    <a:pt x="6527" y="1918360"/>
                  </a:lnTo>
                  <a:lnTo>
                    <a:pt x="4152" y="1932686"/>
                  </a:lnTo>
                  <a:lnTo>
                    <a:pt x="5638" y="1945728"/>
                  </a:lnTo>
                  <a:lnTo>
                    <a:pt x="10375" y="1955698"/>
                  </a:lnTo>
                  <a:lnTo>
                    <a:pt x="18249" y="1961680"/>
                  </a:lnTo>
                  <a:lnTo>
                    <a:pt x="29298" y="1963674"/>
                  </a:lnTo>
                  <a:lnTo>
                    <a:pt x="35648" y="1963674"/>
                  </a:lnTo>
                  <a:lnTo>
                    <a:pt x="40932" y="1961515"/>
                  </a:lnTo>
                  <a:lnTo>
                    <a:pt x="45135" y="1957070"/>
                  </a:lnTo>
                  <a:lnTo>
                    <a:pt x="46990" y="1955165"/>
                  </a:lnTo>
                  <a:lnTo>
                    <a:pt x="49339" y="1952752"/>
                  </a:lnTo>
                  <a:lnTo>
                    <a:pt x="51447" y="1947037"/>
                  </a:lnTo>
                  <a:lnTo>
                    <a:pt x="51447" y="1932686"/>
                  </a:lnTo>
                  <a:close/>
                </a:path>
                <a:path w="1765935" h="2412365">
                  <a:moveTo>
                    <a:pt x="98221" y="2410460"/>
                  </a:moveTo>
                  <a:lnTo>
                    <a:pt x="88811" y="2387473"/>
                  </a:lnTo>
                  <a:lnTo>
                    <a:pt x="84353" y="2376551"/>
                  </a:lnTo>
                  <a:lnTo>
                    <a:pt x="67119" y="2334425"/>
                  </a:lnTo>
                  <a:lnTo>
                    <a:pt x="67119" y="2376551"/>
                  </a:lnTo>
                  <a:lnTo>
                    <a:pt x="31508" y="2376551"/>
                  </a:lnTo>
                  <a:lnTo>
                    <a:pt x="50088" y="2328545"/>
                  </a:lnTo>
                  <a:lnTo>
                    <a:pt x="67119" y="2376551"/>
                  </a:lnTo>
                  <a:lnTo>
                    <a:pt x="67119" y="2334425"/>
                  </a:lnTo>
                  <a:lnTo>
                    <a:pt x="64719" y="2328545"/>
                  </a:lnTo>
                  <a:lnTo>
                    <a:pt x="53035" y="2299970"/>
                  </a:lnTo>
                  <a:lnTo>
                    <a:pt x="48704" y="2299970"/>
                  </a:lnTo>
                  <a:lnTo>
                    <a:pt x="0" y="2410460"/>
                  </a:lnTo>
                  <a:lnTo>
                    <a:pt x="18338" y="2410460"/>
                  </a:lnTo>
                  <a:lnTo>
                    <a:pt x="27178" y="2387473"/>
                  </a:lnTo>
                  <a:lnTo>
                    <a:pt x="71780" y="2387473"/>
                  </a:lnTo>
                  <a:lnTo>
                    <a:pt x="80048" y="2410460"/>
                  </a:lnTo>
                  <a:lnTo>
                    <a:pt x="98221" y="2410460"/>
                  </a:lnTo>
                  <a:close/>
                </a:path>
                <a:path w="1765935" h="2412365">
                  <a:moveTo>
                    <a:pt x="100545" y="1889125"/>
                  </a:moveTo>
                  <a:lnTo>
                    <a:pt x="92227" y="1889125"/>
                  </a:lnTo>
                  <a:lnTo>
                    <a:pt x="64427" y="1962404"/>
                  </a:lnTo>
                  <a:lnTo>
                    <a:pt x="72859" y="1962404"/>
                  </a:lnTo>
                  <a:lnTo>
                    <a:pt x="100545" y="1889125"/>
                  </a:lnTo>
                  <a:close/>
                </a:path>
                <a:path w="1765935" h="2412365">
                  <a:moveTo>
                    <a:pt x="160655" y="1919986"/>
                  </a:moveTo>
                  <a:lnTo>
                    <a:pt x="159067" y="1906016"/>
                  </a:lnTo>
                  <a:lnTo>
                    <a:pt x="154546" y="1896491"/>
                  </a:lnTo>
                  <a:lnTo>
                    <a:pt x="154343" y="1896059"/>
                  </a:lnTo>
                  <a:lnTo>
                    <a:pt x="149656" y="1892515"/>
                  </a:lnTo>
                  <a:lnTo>
                    <a:pt x="149656" y="1901698"/>
                  </a:lnTo>
                  <a:lnTo>
                    <a:pt x="149656" y="1921764"/>
                  </a:lnTo>
                  <a:lnTo>
                    <a:pt x="145224" y="1926590"/>
                  </a:lnTo>
                  <a:lnTo>
                    <a:pt x="132727" y="1926590"/>
                  </a:lnTo>
                  <a:lnTo>
                    <a:pt x="129755" y="1925193"/>
                  </a:lnTo>
                  <a:lnTo>
                    <a:pt x="125158" y="1919605"/>
                  </a:lnTo>
                  <a:lnTo>
                    <a:pt x="124002" y="1915922"/>
                  </a:lnTo>
                  <a:lnTo>
                    <a:pt x="124002" y="1906905"/>
                  </a:lnTo>
                  <a:lnTo>
                    <a:pt x="125095" y="1903349"/>
                  </a:lnTo>
                  <a:lnTo>
                    <a:pt x="127279" y="1900555"/>
                  </a:lnTo>
                  <a:lnTo>
                    <a:pt x="129451" y="1897888"/>
                  </a:lnTo>
                  <a:lnTo>
                    <a:pt x="132435" y="1896491"/>
                  </a:lnTo>
                  <a:lnTo>
                    <a:pt x="145173" y="1896491"/>
                  </a:lnTo>
                  <a:lnTo>
                    <a:pt x="149656" y="1901698"/>
                  </a:lnTo>
                  <a:lnTo>
                    <a:pt x="149656" y="1892515"/>
                  </a:lnTo>
                  <a:lnTo>
                    <a:pt x="146456" y="1890090"/>
                  </a:lnTo>
                  <a:lnTo>
                    <a:pt x="135420" y="1888109"/>
                  </a:lnTo>
                  <a:lnTo>
                    <a:pt x="129070" y="1888109"/>
                  </a:lnTo>
                  <a:lnTo>
                    <a:pt x="123786" y="1890268"/>
                  </a:lnTo>
                  <a:lnTo>
                    <a:pt x="115379" y="1898904"/>
                  </a:lnTo>
                  <a:lnTo>
                    <a:pt x="113271" y="1904746"/>
                  </a:lnTo>
                  <a:lnTo>
                    <a:pt x="113271" y="1919097"/>
                  </a:lnTo>
                  <a:lnTo>
                    <a:pt x="115316" y="1924685"/>
                  </a:lnTo>
                  <a:lnTo>
                    <a:pt x="119392" y="1928876"/>
                  </a:lnTo>
                  <a:lnTo>
                    <a:pt x="123482" y="1932940"/>
                  </a:lnTo>
                  <a:lnTo>
                    <a:pt x="128905" y="1934972"/>
                  </a:lnTo>
                  <a:lnTo>
                    <a:pt x="140881" y="1934972"/>
                  </a:lnTo>
                  <a:lnTo>
                    <a:pt x="144907" y="1933702"/>
                  </a:lnTo>
                  <a:lnTo>
                    <a:pt x="147764" y="1931035"/>
                  </a:lnTo>
                  <a:lnTo>
                    <a:pt x="147180" y="1934718"/>
                  </a:lnTo>
                  <a:lnTo>
                    <a:pt x="143954" y="1939925"/>
                  </a:lnTo>
                  <a:lnTo>
                    <a:pt x="138112" y="1946529"/>
                  </a:lnTo>
                  <a:lnTo>
                    <a:pt x="132219" y="1953298"/>
                  </a:lnTo>
                  <a:lnTo>
                    <a:pt x="127825" y="1957197"/>
                  </a:lnTo>
                  <a:lnTo>
                    <a:pt x="124790" y="1958340"/>
                  </a:lnTo>
                  <a:lnTo>
                    <a:pt x="129870" y="1963674"/>
                  </a:lnTo>
                  <a:lnTo>
                    <a:pt x="158178" y="1933321"/>
                  </a:lnTo>
                  <a:lnTo>
                    <a:pt x="160032" y="1926590"/>
                  </a:lnTo>
                  <a:lnTo>
                    <a:pt x="160655" y="1919986"/>
                  </a:lnTo>
                  <a:close/>
                </a:path>
                <a:path w="1765935" h="2412365">
                  <a:moveTo>
                    <a:pt x="185521" y="2370709"/>
                  </a:moveTo>
                  <a:lnTo>
                    <a:pt x="183362" y="2364105"/>
                  </a:lnTo>
                  <a:lnTo>
                    <a:pt x="179019" y="2359279"/>
                  </a:lnTo>
                  <a:lnTo>
                    <a:pt x="175844" y="2355850"/>
                  </a:lnTo>
                  <a:lnTo>
                    <a:pt x="174675" y="2354580"/>
                  </a:lnTo>
                  <a:lnTo>
                    <a:pt x="168338" y="2351328"/>
                  </a:lnTo>
                  <a:lnTo>
                    <a:pt x="168338" y="2369566"/>
                  </a:lnTo>
                  <a:lnTo>
                    <a:pt x="168338" y="2384298"/>
                  </a:lnTo>
                  <a:lnTo>
                    <a:pt x="165976" y="2389759"/>
                  </a:lnTo>
                  <a:lnTo>
                    <a:pt x="161251" y="2393315"/>
                  </a:lnTo>
                  <a:lnTo>
                    <a:pt x="156540" y="2396744"/>
                  </a:lnTo>
                  <a:lnTo>
                    <a:pt x="149047" y="2398522"/>
                  </a:lnTo>
                  <a:lnTo>
                    <a:pt x="135788" y="2398522"/>
                  </a:lnTo>
                  <a:lnTo>
                    <a:pt x="131470" y="2398268"/>
                  </a:lnTo>
                  <a:lnTo>
                    <a:pt x="125857" y="2397760"/>
                  </a:lnTo>
                  <a:lnTo>
                    <a:pt x="125857" y="2356231"/>
                  </a:lnTo>
                  <a:lnTo>
                    <a:pt x="139039" y="2355850"/>
                  </a:lnTo>
                  <a:lnTo>
                    <a:pt x="149567" y="2355850"/>
                  </a:lnTo>
                  <a:lnTo>
                    <a:pt x="157086" y="2357501"/>
                  </a:lnTo>
                  <a:lnTo>
                    <a:pt x="161582" y="2360930"/>
                  </a:lnTo>
                  <a:lnTo>
                    <a:pt x="166090" y="2364232"/>
                  </a:lnTo>
                  <a:lnTo>
                    <a:pt x="168338" y="2369566"/>
                  </a:lnTo>
                  <a:lnTo>
                    <a:pt x="168338" y="2351328"/>
                  </a:lnTo>
                  <a:lnTo>
                    <a:pt x="167767" y="2351024"/>
                  </a:lnTo>
                  <a:lnTo>
                    <a:pt x="158267" y="2348992"/>
                  </a:lnTo>
                  <a:lnTo>
                    <a:pt x="163296" y="2347976"/>
                  </a:lnTo>
                  <a:lnTo>
                    <a:pt x="167868" y="2345309"/>
                  </a:lnTo>
                  <a:lnTo>
                    <a:pt x="167982" y="2345182"/>
                  </a:lnTo>
                  <a:lnTo>
                    <a:pt x="172021" y="2341118"/>
                  </a:lnTo>
                  <a:lnTo>
                    <a:pt x="176174" y="2337054"/>
                  </a:lnTo>
                  <a:lnTo>
                    <a:pt x="178244" y="2332355"/>
                  </a:lnTo>
                  <a:lnTo>
                    <a:pt x="178244" y="2318766"/>
                  </a:lnTo>
                  <a:lnTo>
                    <a:pt x="175348" y="2312797"/>
                  </a:lnTo>
                  <a:lnTo>
                    <a:pt x="174993" y="2312035"/>
                  </a:lnTo>
                  <a:lnTo>
                    <a:pt x="168503" y="2307463"/>
                  </a:lnTo>
                  <a:lnTo>
                    <a:pt x="163131" y="2304389"/>
                  </a:lnTo>
                  <a:lnTo>
                    <a:pt x="161874" y="2303970"/>
                  </a:lnTo>
                  <a:lnTo>
                    <a:pt x="161874" y="2327910"/>
                  </a:lnTo>
                  <a:lnTo>
                    <a:pt x="160413" y="2335441"/>
                  </a:lnTo>
                  <a:lnTo>
                    <a:pt x="156057" y="2340838"/>
                  </a:lnTo>
                  <a:lnTo>
                    <a:pt x="148793" y="2344102"/>
                  </a:lnTo>
                  <a:lnTo>
                    <a:pt x="138620" y="2345182"/>
                  </a:lnTo>
                  <a:lnTo>
                    <a:pt x="133553" y="2345182"/>
                  </a:lnTo>
                  <a:lnTo>
                    <a:pt x="129298" y="2344928"/>
                  </a:lnTo>
                  <a:lnTo>
                    <a:pt x="125857" y="2344674"/>
                  </a:lnTo>
                  <a:lnTo>
                    <a:pt x="125857" y="2313305"/>
                  </a:lnTo>
                  <a:lnTo>
                    <a:pt x="135051" y="2312797"/>
                  </a:lnTo>
                  <a:lnTo>
                    <a:pt x="140512" y="2312797"/>
                  </a:lnTo>
                  <a:lnTo>
                    <a:pt x="149847" y="2313749"/>
                  </a:lnTo>
                  <a:lnTo>
                    <a:pt x="156527" y="2316594"/>
                  </a:lnTo>
                  <a:lnTo>
                    <a:pt x="160528" y="2321318"/>
                  </a:lnTo>
                  <a:lnTo>
                    <a:pt x="161874" y="2327910"/>
                  </a:lnTo>
                  <a:lnTo>
                    <a:pt x="161874" y="2303970"/>
                  </a:lnTo>
                  <a:lnTo>
                    <a:pt x="156756" y="2302218"/>
                  </a:lnTo>
                  <a:lnTo>
                    <a:pt x="149377" y="2300909"/>
                  </a:lnTo>
                  <a:lnTo>
                    <a:pt x="140995" y="2300478"/>
                  </a:lnTo>
                  <a:lnTo>
                    <a:pt x="135394" y="2300554"/>
                  </a:lnTo>
                  <a:lnTo>
                    <a:pt x="128282" y="2300757"/>
                  </a:lnTo>
                  <a:lnTo>
                    <a:pt x="109486" y="2301494"/>
                  </a:lnTo>
                  <a:lnTo>
                    <a:pt x="109486" y="2410460"/>
                  </a:lnTo>
                  <a:lnTo>
                    <a:pt x="143700" y="2410460"/>
                  </a:lnTo>
                  <a:lnTo>
                    <a:pt x="152577" y="2409939"/>
                  </a:lnTo>
                  <a:lnTo>
                    <a:pt x="160591" y="2408351"/>
                  </a:lnTo>
                  <a:lnTo>
                    <a:pt x="167703" y="2405697"/>
                  </a:lnTo>
                  <a:lnTo>
                    <a:pt x="173939" y="2401951"/>
                  </a:lnTo>
                  <a:lnTo>
                    <a:pt x="177673" y="2398522"/>
                  </a:lnTo>
                  <a:lnTo>
                    <a:pt x="179006" y="2397315"/>
                  </a:lnTo>
                  <a:lnTo>
                    <a:pt x="182626" y="2391943"/>
                  </a:lnTo>
                  <a:lnTo>
                    <a:pt x="184797" y="2385834"/>
                  </a:lnTo>
                  <a:lnTo>
                    <a:pt x="185521" y="2378964"/>
                  </a:lnTo>
                  <a:lnTo>
                    <a:pt x="185521" y="2370709"/>
                  </a:lnTo>
                  <a:close/>
                </a:path>
                <a:path w="1765935" h="2412365">
                  <a:moveTo>
                    <a:pt x="208749" y="1889125"/>
                  </a:moveTo>
                  <a:lnTo>
                    <a:pt x="200431" y="1889125"/>
                  </a:lnTo>
                  <a:lnTo>
                    <a:pt x="172631" y="1962404"/>
                  </a:lnTo>
                  <a:lnTo>
                    <a:pt x="181063" y="1962404"/>
                  </a:lnTo>
                  <a:lnTo>
                    <a:pt x="208749" y="1889125"/>
                  </a:lnTo>
                  <a:close/>
                </a:path>
                <a:path w="1765935" h="2412365">
                  <a:moveTo>
                    <a:pt x="268325" y="1953387"/>
                  </a:moveTo>
                  <a:lnTo>
                    <a:pt x="238277" y="1953387"/>
                  </a:lnTo>
                  <a:lnTo>
                    <a:pt x="255498" y="1927352"/>
                  </a:lnTo>
                  <a:lnTo>
                    <a:pt x="261023" y="1919097"/>
                  </a:lnTo>
                  <a:lnTo>
                    <a:pt x="263779" y="1912112"/>
                  </a:lnTo>
                  <a:lnTo>
                    <a:pt x="263779" y="1900809"/>
                  </a:lnTo>
                  <a:lnTo>
                    <a:pt x="261861" y="1896491"/>
                  </a:lnTo>
                  <a:lnTo>
                    <a:pt x="261696" y="1896110"/>
                  </a:lnTo>
                  <a:lnTo>
                    <a:pt x="257543" y="1892935"/>
                  </a:lnTo>
                  <a:lnTo>
                    <a:pt x="253390" y="1889633"/>
                  </a:lnTo>
                  <a:lnTo>
                    <a:pt x="247637" y="1888109"/>
                  </a:lnTo>
                  <a:lnTo>
                    <a:pt x="235343" y="1888109"/>
                  </a:lnTo>
                  <a:lnTo>
                    <a:pt x="231152" y="1888998"/>
                  </a:lnTo>
                  <a:lnTo>
                    <a:pt x="227672" y="1890903"/>
                  </a:lnTo>
                  <a:lnTo>
                    <a:pt x="224205" y="1892935"/>
                  </a:lnTo>
                  <a:lnTo>
                    <a:pt x="221881" y="1895475"/>
                  </a:lnTo>
                  <a:lnTo>
                    <a:pt x="220687" y="1898777"/>
                  </a:lnTo>
                  <a:lnTo>
                    <a:pt x="227444" y="1903984"/>
                  </a:lnTo>
                  <a:lnTo>
                    <a:pt x="228561" y="1901825"/>
                  </a:lnTo>
                  <a:lnTo>
                    <a:pt x="230352" y="1900047"/>
                  </a:lnTo>
                  <a:lnTo>
                    <a:pt x="235318" y="1897253"/>
                  </a:lnTo>
                  <a:lnTo>
                    <a:pt x="237959" y="1896491"/>
                  </a:lnTo>
                  <a:lnTo>
                    <a:pt x="248780" y="1896491"/>
                  </a:lnTo>
                  <a:lnTo>
                    <a:pt x="252780" y="1899920"/>
                  </a:lnTo>
                  <a:lnTo>
                    <a:pt x="252780" y="1911731"/>
                  </a:lnTo>
                  <a:lnTo>
                    <a:pt x="250266" y="1917954"/>
                  </a:lnTo>
                  <a:lnTo>
                    <a:pt x="221208" y="1960372"/>
                  </a:lnTo>
                  <a:lnTo>
                    <a:pt x="221208" y="1962404"/>
                  </a:lnTo>
                  <a:lnTo>
                    <a:pt x="268325" y="1962404"/>
                  </a:lnTo>
                  <a:lnTo>
                    <a:pt x="268325" y="1953387"/>
                  </a:lnTo>
                  <a:close/>
                </a:path>
                <a:path w="1765935" h="2412365">
                  <a:moveTo>
                    <a:pt x="299631" y="2354961"/>
                  </a:moveTo>
                  <a:lnTo>
                    <a:pt x="286334" y="2314194"/>
                  </a:lnTo>
                  <a:lnTo>
                    <a:pt x="282435" y="2310815"/>
                  </a:lnTo>
                  <a:lnTo>
                    <a:pt x="282435" y="2354961"/>
                  </a:lnTo>
                  <a:lnTo>
                    <a:pt x="281876" y="2364854"/>
                  </a:lnTo>
                  <a:lnTo>
                    <a:pt x="255943" y="2398191"/>
                  </a:lnTo>
                  <a:lnTo>
                    <a:pt x="248056" y="2398903"/>
                  </a:lnTo>
                  <a:lnTo>
                    <a:pt x="241058" y="2398128"/>
                  </a:lnTo>
                  <a:lnTo>
                    <a:pt x="217462" y="2363990"/>
                  </a:lnTo>
                  <a:lnTo>
                    <a:pt x="216954" y="2354961"/>
                  </a:lnTo>
                  <a:lnTo>
                    <a:pt x="217449" y="2345753"/>
                  </a:lnTo>
                  <a:lnTo>
                    <a:pt x="240893" y="2313648"/>
                  </a:lnTo>
                  <a:lnTo>
                    <a:pt x="248056" y="2312924"/>
                  </a:lnTo>
                  <a:lnTo>
                    <a:pt x="263093" y="2315553"/>
                  </a:lnTo>
                  <a:lnTo>
                    <a:pt x="273837" y="2323427"/>
                  </a:lnTo>
                  <a:lnTo>
                    <a:pt x="280276" y="2336558"/>
                  </a:lnTo>
                  <a:lnTo>
                    <a:pt x="282435" y="2354961"/>
                  </a:lnTo>
                  <a:lnTo>
                    <a:pt x="282435" y="2310815"/>
                  </a:lnTo>
                  <a:lnTo>
                    <a:pt x="278942" y="2307767"/>
                  </a:lnTo>
                  <a:lnTo>
                    <a:pt x="270103" y="2303170"/>
                  </a:lnTo>
                  <a:lnTo>
                    <a:pt x="259803" y="2300389"/>
                  </a:lnTo>
                  <a:lnTo>
                    <a:pt x="248056" y="2299462"/>
                  </a:lnTo>
                  <a:lnTo>
                    <a:pt x="237528" y="2300465"/>
                  </a:lnTo>
                  <a:lnTo>
                    <a:pt x="207098" y="2323871"/>
                  </a:lnTo>
                  <a:lnTo>
                    <a:pt x="199771" y="2354961"/>
                  </a:lnTo>
                  <a:lnTo>
                    <a:pt x="200571" y="2367038"/>
                  </a:lnTo>
                  <a:lnTo>
                    <a:pt x="219595" y="2403259"/>
                  </a:lnTo>
                  <a:lnTo>
                    <a:pt x="248056" y="2412365"/>
                  </a:lnTo>
                  <a:lnTo>
                    <a:pt x="259778" y="2411412"/>
                  </a:lnTo>
                  <a:lnTo>
                    <a:pt x="270052" y="2408555"/>
                  </a:lnTo>
                  <a:lnTo>
                    <a:pt x="278892" y="2403792"/>
                  </a:lnTo>
                  <a:lnTo>
                    <a:pt x="284302" y="2398903"/>
                  </a:lnTo>
                  <a:lnTo>
                    <a:pt x="286283" y="2397125"/>
                  </a:lnTo>
                  <a:lnTo>
                    <a:pt x="292112" y="2388781"/>
                  </a:lnTo>
                  <a:lnTo>
                    <a:pt x="296291" y="2378951"/>
                  </a:lnTo>
                  <a:lnTo>
                    <a:pt x="298792" y="2367686"/>
                  </a:lnTo>
                  <a:lnTo>
                    <a:pt x="299631" y="2354961"/>
                  </a:lnTo>
                  <a:close/>
                </a:path>
                <a:path w="1765935" h="2412365">
                  <a:moveTo>
                    <a:pt x="325501" y="1925320"/>
                  </a:moveTo>
                  <a:lnTo>
                    <a:pt x="325120" y="1915731"/>
                  </a:lnTo>
                  <a:lnTo>
                    <a:pt x="323977" y="1907705"/>
                  </a:lnTo>
                  <a:lnTo>
                    <a:pt x="322097" y="1901253"/>
                  </a:lnTo>
                  <a:lnTo>
                    <a:pt x="319519" y="1896491"/>
                  </a:lnTo>
                  <a:lnTo>
                    <a:pt x="319455" y="1896364"/>
                  </a:lnTo>
                  <a:lnTo>
                    <a:pt x="315417" y="1890776"/>
                  </a:lnTo>
                  <a:lnTo>
                    <a:pt x="315023" y="1890610"/>
                  </a:lnTo>
                  <a:lnTo>
                    <a:pt x="315023" y="1935861"/>
                  </a:lnTo>
                  <a:lnTo>
                    <a:pt x="313804" y="1943735"/>
                  </a:lnTo>
                  <a:lnTo>
                    <a:pt x="308914" y="1952625"/>
                  </a:lnTo>
                  <a:lnTo>
                    <a:pt x="305092" y="1954911"/>
                  </a:lnTo>
                  <a:lnTo>
                    <a:pt x="299897" y="1954911"/>
                  </a:lnTo>
                  <a:lnTo>
                    <a:pt x="293928" y="1953018"/>
                  </a:lnTo>
                  <a:lnTo>
                    <a:pt x="289674" y="1947316"/>
                  </a:lnTo>
                  <a:lnTo>
                    <a:pt x="287121" y="1937829"/>
                  </a:lnTo>
                  <a:lnTo>
                    <a:pt x="286321" y="1925320"/>
                  </a:lnTo>
                  <a:lnTo>
                    <a:pt x="286346" y="1923669"/>
                  </a:lnTo>
                  <a:lnTo>
                    <a:pt x="287197" y="1912302"/>
                  </a:lnTo>
                  <a:lnTo>
                    <a:pt x="289979" y="1903526"/>
                  </a:lnTo>
                  <a:lnTo>
                    <a:pt x="294614" y="1898256"/>
                  </a:lnTo>
                  <a:lnTo>
                    <a:pt x="301104" y="1896491"/>
                  </a:lnTo>
                  <a:lnTo>
                    <a:pt x="304317" y="1896491"/>
                  </a:lnTo>
                  <a:lnTo>
                    <a:pt x="315023" y="1935861"/>
                  </a:lnTo>
                  <a:lnTo>
                    <a:pt x="315023" y="1890610"/>
                  </a:lnTo>
                  <a:lnTo>
                    <a:pt x="309384" y="1888109"/>
                  </a:lnTo>
                  <a:lnTo>
                    <a:pt x="293268" y="1888109"/>
                  </a:lnTo>
                  <a:lnTo>
                    <a:pt x="275818" y="1923669"/>
                  </a:lnTo>
                  <a:lnTo>
                    <a:pt x="276199" y="1934362"/>
                  </a:lnTo>
                  <a:lnTo>
                    <a:pt x="292493" y="1963420"/>
                  </a:lnTo>
                  <a:lnTo>
                    <a:pt x="308762" y="1963420"/>
                  </a:lnTo>
                  <a:lnTo>
                    <a:pt x="314934" y="1959991"/>
                  </a:lnTo>
                  <a:lnTo>
                    <a:pt x="318122" y="1954911"/>
                  </a:lnTo>
                  <a:lnTo>
                    <a:pt x="319163" y="1953260"/>
                  </a:lnTo>
                  <a:lnTo>
                    <a:pt x="321932" y="1947672"/>
                  </a:lnTo>
                  <a:lnTo>
                    <a:pt x="323913" y="1941156"/>
                  </a:lnTo>
                  <a:lnTo>
                    <a:pt x="325094" y="1933714"/>
                  </a:lnTo>
                  <a:lnTo>
                    <a:pt x="325501" y="1925320"/>
                  </a:lnTo>
                  <a:close/>
                </a:path>
                <a:path w="1765935" h="2412365">
                  <a:moveTo>
                    <a:pt x="378053" y="1953387"/>
                  </a:moveTo>
                  <a:lnTo>
                    <a:pt x="348005" y="1953387"/>
                  </a:lnTo>
                  <a:lnTo>
                    <a:pt x="365226" y="1927352"/>
                  </a:lnTo>
                  <a:lnTo>
                    <a:pt x="370751" y="1919097"/>
                  </a:lnTo>
                  <a:lnTo>
                    <a:pt x="373507" y="1912112"/>
                  </a:lnTo>
                  <a:lnTo>
                    <a:pt x="373507" y="1900809"/>
                  </a:lnTo>
                  <a:lnTo>
                    <a:pt x="371589" y="1896491"/>
                  </a:lnTo>
                  <a:lnTo>
                    <a:pt x="371424" y="1896110"/>
                  </a:lnTo>
                  <a:lnTo>
                    <a:pt x="367271" y="1892935"/>
                  </a:lnTo>
                  <a:lnTo>
                    <a:pt x="363118" y="1889633"/>
                  </a:lnTo>
                  <a:lnTo>
                    <a:pt x="357365" y="1888109"/>
                  </a:lnTo>
                  <a:lnTo>
                    <a:pt x="345071" y="1888109"/>
                  </a:lnTo>
                  <a:lnTo>
                    <a:pt x="340880" y="1888998"/>
                  </a:lnTo>
                  <a:lnTo>
                    <a:pt x="337400" y="1890903"/>
                  </a:lnTo>
                  <a:lnTo>
                    <a:pt x="333933" y="1892935"/>
                  </a:lnTo>
                  <a:lnTo>
                    <a:pt x="331609" y="1895475"/>
                  </a:lnTo>
                  <a:lnTo>
                    <a:pt x="330415" y="1898777"/>
                  </a:lnTo>
                  <a:lnTo>
                    <a:pt x="337172" y="1903984"/>
                  </a:lnTo>
                  <a:lnTo>
                    <a:pt x="338289" y="1901825"/>
                  </a:lnTo>
                  <a:lnTo>
                    <a:pt x="340080" y="1900047"/>
                  </a:lnTo>
                  <a:lnTo>
                    <a:pt x="345046" y="1897253"/>
                  </a:lnTo>
                  <a:lnTo>
                    <a:pt x="347687" y="1896491"/>
                  </a:lnTo>
                  <a:lnTo>
                    <a:pt x="358508" y="1896491"/>
                  </a:lnTo>
                  <a:lnTo>
                    <a:pt x="362508" y="1899920"/>
                  </a:lnTo>
                  <a:lnTo>
                    <a:pt x="362508" y="1911731"/>
                  </a:lnTo>
                  <a:lnTo>
                    <a:pt x="359994" y="1917954"/>
                  </a:lnTo>
                  <a:lnTo>
                    <a:pt x="330936" y="1960372"/>
                  </a:lnTo>
                  <a:lnTo>
                    <a:pt x="330936" y="1962404"/>
                  </a:lnTo>
                  <a:lnTo>
                    <a:pt x="378053" y="1962404"/>
                  </a:lnTo>
                  <a:lnTo>
                    <a:pt x="378053" y="1953387"/>
                  </a:lnTo>
                  <a:close/>
                </a:path>
                <a:path w="1765935" h="2412365">
                  <a:moveTo>
                    <a:pt x="400900" y="2301494"/>
                  </a:moveTo>
                  <a:lnTo>
                    <a:pt x="384530" y="2301494"/>
                  </a:lnTo>
                  <a:lnTo>
                    <a:pt x="384530" y="2382901"/>
                  </a:lnTo>
                  <a:lnTo>
                    <a:pt x="382206" y="2388489"/>
                  </a:lnTo>
                  <a:lnTo>
                    <a:pt x="372922" y="2396871"/>
                  </a:lnTo>
                  <a:lnTo>
                    <a:pt x="366572" y="2398903"/>
                  </a:lnTo>
                  <a:lnTo>
                    <a:pt x="350850" y="2398903"/>
                  </a:lnTo>
                  <a:lnTo>
                    <a:pt x="344716" y="2396744"/>
                  </a:lnTo>
                  <a:lnTo>
                    <a:pt x="340080" y="2392426"/>
                  </a:lnTo>
                  <a:lnTo>
                    <a:pt x="335432" y="2388235"/>
                  </a:lnTo>
                  <a:lnTo>
                    <a:pt x="333171" y="2382901"/>
                  </a:lnTo>
                  <a:lnTo>
                    <a:pt x="333121" y="2301494"/>
                  </a:lnTo>
                  <a:lnTo>
                    <a:pt x="316750" y="2301494"/>
                  </a:lnTo>
                  <a:lnTo>
                    <a:pt x="316750" y="2377313"/>
                  </a:lnTo>
                  <a:lnTo>
                    <a:pt x="317423" y="2385187"/>
                  </a:lnTo>
                  <a:lnTo>
                    <a:pt x="349161" y="2411806"/>
                  </a:lnTo>
                  <a:lnTo>
                    <a:pt x="358660" y="2412365"/>
                  </a:lnTo>
                  <a:lnTo>
                    <a:pt x="367919" y="2411780"/>
                  </a:lnTo>
                  <a:lnTo>
                    <a:pt x="376161" y="2410028"/>
                  </a:lnTo>
                  <a:lnTo>
                    <a:pt x="383374" y="2407120"/>
                  </a:lnTo>
                  <a:lnTo>
                    <a:pt x="389559" y="2403094"/>
                  </a:lnTo>
                  <a:lnTo>
                    <a:pt x="393611" y="2398903"/>
                  </a:lnTo>
                  <a:lnTo>
                    <a:pt x="394512" y="2397988"/>
                  </a:lnTo>
                  <a:lnTo>
                    <a:pt x="398056" y="2391968"/>
                  </a:lnTo>
                  <a:lnTo>
                    <a:pt x="400189" y="2385085"/>
                  </a:lnTo>
                  <a:lnTo>
                    <a:pt x="400900" y="2377313"/>
                  </a:lnTo>
                  <a:lnTo>
                    <a:pt x="400900" y="2301494"/>
                  </a:lnTo>
                  <a:close/>
                </a:path>
                <a:path w="1765935" h="2412365">
                  <a:moveTo>
                    <a:pt x="436105" y="1934845"/>
                  </a:moveTo>
                  <a:lnTo>
                    <a:pt x="428358" y="1934845"/>
                  </a:lnTo>
                  <a:lnTo>
                    <a:pt x="428358" y="1908937"/>
                  </a:lnTo>
                  <a:lnTo>
                    <a:pt x="428358" y="1889125"/>
                  </a:lnTo>
                  <a:lnTo>
                    <a:pt x="424688" y="1889125"/>
                  </a:lnTo>
                  <a:lnTo>
                    <a:pt x="418414" y="1896402"/>
                  </a:lnTo>
                  <a:lnTo>
                    <a:pt x="418414" y="1908937"/>
                  </a:lnTo>
                  <a:lnTo>
                    <a:pt x="418414" y="1934845"/>
                  </a:lnTo>
                  <a:lnTo>
                    <a:pt x="395909" y="1934845"/>
                  </a:lnTo>
                  <a:lnTo>
                    <a:pt x="418414" y="1908937"/>
                  </a:lnTo>
                  <a:lnTo>
                    <a:pt x="418414" y="1896402"/>
                  </a:lnTo>
                  <a:lnTo>
                    <a:pt x="383501" y="1936877"/>
                  </a:lnTo>
                  <a:lnTo>
                    <a:pt x="383501" y="1942465"/>
                  </a:lnTo>
                  <a:lnTo>
                    <a:pt x="418414" y="1942465"/>
                  </a:lnTo>
                  <a:lnTo>
                    <a:pt x="418414" y="1962404"/>
                  </a:lnTo>
                  <a:lnTo>
                    <a:pt x="428358" y="1962404"/>
                  </a:lnTo>
                  <a:lnTo>
                    <a:pt x="428358" y="1942465"/>
                  </a:lnTo>
                  <a:lnTo>
                    <a:pt x="436105" y="1942465"/>
                  </a:lnTo>
                  <a:lnTo>
                    <a:pt x="436105" y="1934845"/>
                  </a:lnTo>
                  <a:close/>
                </a:path>
                <a:path w="1765935" h="2412365">
                  <a:moveTo>
                    <a:pt x="510044" y="2301494"/>
                  </a:moveTo>
                  <a:lnTo>
                    <a:pt x="415671" y="2301494"/>
                  </a:lnTo>
                  <a:lnTo>
                    <a:pt x="415671" y="2314829"/>
                  </a:lnTo>
                  <a:lnTo>
                    <a:pt x="453821" y="2314829"/>
                  </a:lnTo>
                  <a:lnTo>
                    <a:pt x="453821" y="2410460"/>
                  </a:lnTo>
                  <a:lnTo>
                    <a:pt x="470192" y="2410460"/>
                  </a:lnTo>
                  <a:lnTo>
                    <a:pt x="470192" y="2314829"/>
                  </a:lnTo>
                  <a:lnTo>
                    <a:pt x="510044" y="2314829"/>
                  </a:lnTo>
                  <a:lnTo>
                    <a:pt x="510044" y="2301494"/>
                  </a:lnTo>
                  <a:close/>
                </a:path>
                <a:path w="1765935" h="2412365">
                  <a:moveTo>
                    <a:pt x="1765858" y="795528"/>
                  </a:moveTo>
                  <a:lnTo>
                    <a:pt x="1764461" y="747141"/>
                  </a:lnTo>
                  <a:lnTo>
                    <a:pt x="1760143" y="699516"/>
                  </a:lnTo>
                  <a:lnTo>
                    <a:pt x="1753031" y="652780"/>
                  </a:lnTo>
                  <a:lnTo>
                    <a:pt x="1743379" y="607060"/>
                  </a:lnTo>
                  <a:lnTo>
                    <a:pt x="1736902" y="583603"/>
                  </a:lnTo>
                  <a:lnTo>
                    <a:pt x="1736902" y="795528"/>
                  </a:lnTo>
                  <a:lnTo>
                    <a:pt x="1735378" y="843915"/>
                  </a:lnTo>
                  <a:lnTo>
                    <a:pt x="1730933" y="891540"/>
                  </a:lnTo>
                  <a:lnTo>
                    <a:pt x="1723567" y="938276"/>
                  </a:lnTo>
                  <a:lnTo>
                    <a:pt x="1713407" y="983996"/>
                  </a:lnTo>
                  <a:lnTo>
                    <a:pt x="1700580" y="1028700"/>
                  </a:lnTo>
                  <a:lnTo>
                    <a:pt x="1685213" y="1072261"/>
                  </a:lnTo>
                  <a:lnTo>
                    <a:pt x="1667306" y="1114552"/>
                  </a:lnTo>
                  <a:lnTo>
                    <a:pt x="1646986" y="1155573"/>
                  </a:lnTo>
                  <a:lnTo>
                    <a:pt x="1624253" y="1195070"/>
                  </a:lnTo>
                  <a:lnTo>
                    <a:pt x="1599361" y="1233170"/>
                  </a:lnTo>
                  <a:lnTo>
                    <a:pt x="1572310" y="1269619"/>
                  </a:lnTo>
                  <a:lnTo>
                    <a:pt x="1543227" y="1304290"/>
                  </a:lnTo>
                  <a:lnTo>
                    <a:pt x="1512112" y="1337310"/>
                  </a:lnTo>
                  <a:lnTo>
                    <a:pt x="1479219" y="1368298"/>
                  </a:lnTo>
                  <a:lnTo>
                    <a:pt x="1444421" y="1397508"/>
                  </a:lnTo>
                  <a:lnTo>
                    <a:pt x="1407972" y="1424559"/>
                  </a:lnTo>
                  <a:lnTo>
                    <a:pt x="1369999" y="1449451"/>
                  </a:lnTo>
                  <a:lnTo>
                    <a:pt x="1330375" y="1472057"/>
                  </a:lnTo>
                  <a:lnTo>
                    <a:pt x="1289481" y="1492377"/>
                  </a:lnTo>
                  <a:lnTo>
                    <a:pt x="1247190" y="1510411"/>
                  </a:lnTo>
                  <a:lnTo>
                    <a:pt x="1203629" y="1525778"/>
                  </a:lnTo>
                  <a:lnTo>
                    <a:pt x="1158925" y="1538605"/>
                  </a:lnTo>
                  <a:lnTo>
                    <a:pt x="1113078" y="1548765"/>
                  </a:lnTo>
                  <a:lnTo>
                    <a:pt x="1066342" y="1556004"/>
                  </a:lnTo>
                  <a:lnTo>
                    <a:pt x="1018717" y="1560576"/>
                  </a:lnTo>
                  <a:lnTo>
                    <a:pt x="970330" y="1562100"/>
                  </a:lnTo>
                  <a:lnTo>
                    <a:pt x="921943" y="1560576"/>
                  </a:lnTo>
                  <a:lnTo>
                    <a:pt x="874483" y="1556131"/>
                  </a:lnTo>
                  <a:lnTo>
                    <a:pt x="827633" y="1548765"/>
                  </a:lnTo>
                  <a:lnTo>
                    <a:pt x="781862" y="1538605"/>
                  </a:lnTo>
                  <a:lnTo>
                    <a:pt x="737171" y="1525778"/>
                  </a:lnTo>
                  <a:lnTo>
                    <a:pt x="693623" y="1510411"/>
                  </a:lnTo>
                  <a:lnTo>
                    <a:pt x="651319" y="1492377"/>
                  </a:lnTo>
                  <a:lnTo>
                    <a:pt x="610336" y="1472057"/>
                  </a:lnTo>
                  <a:lnTo>
                    <a:pt x="570788" y="1449451"/>
                  </a:lnTo>
                  <a:lnTo>
                    <a:pt x="532752" y="1424559"/>
                  </a:lnTo>
                  <a:lnTo>
                    <a:pt x="496316" y="1397508"/>
                  </a:lnTo>
                  <a:lnTo>
                    <a:pt x="461581" y="1368298"/>
                  </a:lnTo>
                  <a:lnTo>
                    <a:pt x="428625" y="1337310"/>
                  </a:lnTo>
                  <a:lnTo>
                    <a:pt x="397560" y="1304290"/>
                  </a:lnTo>
                  <a:lnTo>
                    <a:pt x="368439" y="1269619"/>
                  </a:lnTo>
                  <a:lnTo>
                    <a:pt x="341388" y="1233170"/>
                  </a:lnTo>
                  <a:lnTo>
                    <a:pt x="316484" y="1195070"/>
                  </a:lnTo>
                  <a:lnTo>
                    <a:pt x="293814" y="1155573"/>
                  </a:lnTo>
                  <a:lnTo>
                    <a:pt x="273469" y="1114552"/>
                  </a:lnTo>
                  <a:lnTo>
                    <a:pt x="255549" y="1072261"/>
                  </a:lnTo>
                  <a:lnTo>
                    <a:pt x="240131" y="1028700"/>
                  </a:lnTo>
                  <a:lnTo>
                    <a:pt x="227368" y="984250"/>
                  </a:lnTo>
                  <a:lnTo>
                    <a:pt x="217208" y="938403"/>
                  </a:lnTo>
                  <a:lnTo>
                    <a:pt x="209854" y="891540"/>
                  </a:lnTo>
                  <a:lnTo>
                    <a:pt x="205384" y="843915"/>
                  </a:lnTo>
                  <a:lnTo>
                    <a:pt x="203873" y="795528"/>
                  </a:lnTo>
                  <a:lnTo>
                    <a:pt x="205384" y="747141"/>
                  </a:lnTo>
                  <a:lnTo>
                    <a:pt x="209854" y="699516"/>
                  </a:lnTo>
                  <a:lnTo>
                    <a:pt x="217208" y="652780"/>
                  </a:lnTo>
                  <a:lnTo>
                    <a:pt x="227330" y="607060"/>
                  </a:lnTo>
                  <a:lnTo>
                    <a:pt x="240131" y="562356"/>
                  </a:lnTo>
                  <a:lnTo>
                    <a:pt x="255549" y="518795"/>
                  </a:lnTo>
                  <a:lnTo>
                    <a:pt x="273469" y="476504"/>
                  </a:lnTo>
                  <a:lnTo>
                    <a:pt x="293814" y="435483"/>
                  </a:lnTo>
                  <a:lnTo>
                    <a:pt x="316484" y="395986"/>
                  </a:lnTo>
                  <a:lnTo>
                    <a:pt x="341388" y="357886"/>
                  </a:lnTo>
                  <a:lnTo>
                    <a:pt x="368439" y="321437"/>
                  </a:lnTo>
                  <a:lnTo>
                    <a:pt x="397560" y="286766"/>
                  </a:lnTo>
                  <a:lnTo>
                    <a:pt x="428625" y="253746"/>
                  </a:lnTo>
                  <a:lnTo>
                    <a:pt x="461581" y="222758"/>
                  </a:lnTo>
                  <a:lnTo>
                    <a:pt x="496316" y="193548"/>
                  </a:lnTo>
                  <a:lnTo>
                    <a:pt x="532752" y="166497"/>
                  </a:lnTo>
                  <a:lnTo>
                    <a:pt x="570788" y="141605"/>
                  </a:lnTo>
                  <a:lnTo>
                    <a:pt x="610336" y="118999"/>
                  </a:lnTo>
                  <a:lnTo>
                    <a:pt x="651319" y="98679"/>
                  </a:lnTo>
                  <a:lnTo>
                    <a:pt x="693623" y="80645"/>
                  </a:lnTo>
                  <a:lnTo>
                    <a:pt x="737171" y="65278"/>
                  </a:lnTo>
                  <a:lnTo>
                    <a:pt x="781862" y="52451"/>
                  </a:lnTo>
                  <a:lnTo>
                    <a:pt x="827633" y="42291"/>
                  </a:lnTo>
                  <a:lnTo>
                    <a:pt x="874356" y="35052"/>
                  </a:lnTo>
                  <a:lnTo>
                    <a:pt x="921943" y="30480"/>
                  </a:lnTo>
                  <a:lnTo>
                    <a:pt x="970330" y="29083"/>
                  </a:lnTo>
                  <a:lnTo>
                    <a:pt x="1018717" y="30480"/>
                  </a:lnTo>
                  <a:lnTo>
                    <a:pt x="1066342" y="35052"/>
                  </a:lnTo>
                  <a:lnTo>
                    <a:pt x="1113078" y="42291"/>
                  </a:lnTo>
                  <a:lnTo>
                    <a:pt x="1158925" y="52451"/>
                  </a:lnTo>
                  <a:lnTo>
                    <a:pt x="1203629" y="65278"/>
                  </a:lnTo>
                  <a:lnTo>
                    <a:pt x="1247190" y="80645"/>
                  </a:lnTo>
                  <a:lnTo>
                    <a:pt x="1289481" y="98679"/>
                  </a:lnTo>
                  <a:lnTo>
                    <a:pt x="1330375" y="118999"/>
                  </a:lnTo>
                  <a:lnTo>
                    <a:pt x="1369999" y="141605"/>
                  </a:lnTo>
                  <a:lnTo>
                    <a:pt x="1407972" y="166497"/>
                  </a:lnTo>
                  <a:lnTo>
                    <a:pt x="1444421" y="193548"/>
                  </a:lnTo>
                  <a:lnTo>
                    <a:pt x="1479219" y="222758"/>
                  </a:lnTo>
                  <a:lnTo>
                    <a:pt x="1512112" y="253746"/>
                  </a:lnTo>
                  <a:lnTo>
                    <a:pt x="1543227" y="286766"/>
                  </a:lnTo>
                  <a:lnTo>
                    <a:pt x="1572310" y="321437"/>
                  </a:lnTo>
                  <a:lnTo>
                    <a:pt x="1599361" y="357886"/>
                  </a:lnTo>
                  <a:lnTo>
                    <a:pt x="1624253" y="395986"/>
                  </a:lnTo>
                  <a:lnTo>
                    <a:pt x="1646986" y="435483"/>
                  </a:lnTo>
                  <a:lnTo>
                    <a:pt x="1667306" y="476504"/>
                  </a:lnTo>
                  <a:lnTo>
                    <a:pt x="1685213" y="518795"/>
                  </a:lnTo>
                  <a:lnTo>
                    <a:pt x="1700580" y="562356"/>
                  </a:lnTo>
                  <a:lnTo>
                    <a:pt x="1713407" y="606806"/>
                  </a:lnTo>
                  <a:lnTo>
                    <a:pt x="1723567" y="652780"/>
                  </a:lnTo>
                  <a:lnTo>
                    <a:pt x="1730933" y="699516"/>
                  </a:lnTo>
                  <a:lnTo>
                    <a:pt x="1735378" y="747141"/>
                  </a:lnTo>
                  <a:lnTo>
                    <a:pt x="1736902" y="795528"/>
                  </a:lnTo>
                  <a:lnTo>
                    <a:pt x="1736902" y="583603"/>
                  </a:lnTo>
                  <a:lnTo>
                    <a:pt x="1716074" y="518287"/>
                  </a:lnTo>
                  <a:lnTo>
                    <a:pt x="1698675" y="475615"/>
                  </a:lnTo>
                  <a:lnTo>
                    <a:pt x="1678990" y="434340"/>
                  </a:lnTo>
                  <a:lnTo>
                    <a:pt x="1657146" y="394335"/>
                  </a:lnTo>
                  <a:lnTo>
                    <a:pt x="1633016" y="355727"/>
                  </a:lnTo>
                  <a:lnTo>
                    <a:pt x="1606854" y="318770"/>
                  </a:lnTo>
                  <a:lnTo>
                    <a:pt x="1578533" y="283337"/>
                  </a:lnTo>
                  <a:lnTo>
                    <a:pt x="1548434" y="249555"/>
                  </a:lnTo>
                  <a:lnTo>
                    <a:pt x="1516430" y="217551"/>
                  </a:lnTo>
                  <a:lnTo>
                    <a:pt x="1482648" y="187325"/>
                  </a:lnTo>
                  <a:lnTo>
                    <a:pt x="1447215" y="159131"/>
                  </a:lnTo>
                  <a:lnTo>
                    <a:pt x="1410131" y="132842"/>
                  </a:lnTo>
                  <a:lnTo>
                    <a:pt x="1371523" y="108839"/>
                  </a:lnTo>
                  <a:lnTo>
                    <a:pt x="1331645" y="86868"/>
                  </a:lnTo>
                  <a:lnTo>
                    <a:pt x="1290243" y="67183"/>
                  </a:lnTo>
                  <a:lnTo>
                    <a:pt x="1247698" y="49911"/>
                  </a:lnTo>
                  <a:lnTo>
                    <a:pt x="1182293" y="29083"/>
                  </a:lnTo>
                  <a:lnTo>
                    <a:pt x="1113205" y="12827"/>
                  </a:lnTo>
                  <a:lnTo>
                    <a:pt x="1066342" y="5842"/>
                  </a:lnTo>
                  <a:lnTo>
                    <a:pt x="1018717" y="1524"/>
                  </a:lnTo>
                  <a:lnTo>
                    <a:pt x="970330" y="0"/>
                  </a:lnTo>
                  <a:lnTo>
                    <a:pt x="921943" y="1524"/>
                  </a:lnTo>
                  <a:lnTo>
                    <a:pt x="874356" y="5842"/>
                  </a:lnTo>
                  <a:lnTo>
                    <a:pt x="827570" y="12827"/>
                  </a:lnTo>
                  <a:lnTo>
                    <a:pt x="781697" y="22606"/>
                  </a:lnTo>
                  <a:lnTo>
                    <a:pt x="736854" y="34925"/>
                  </a:lnTo>
                  <a:lnTo>
                    <a:pt x="693077" y="49911"/>
                  </a:lnTo>
                  <a:lnTo>
                    <a:pt x="650494" y="67183"/>
                  </a:lnTo>
                  <a:lnTo>
                    <a:pt x="609168" y="86868"/>
                  </a:lnTo>
                  <a:lnTo>
                    <a:pt x="569175" y="108839"/>
                  </a:lnTo>
                  <a:lnTo>
                    <a:pt x="530618" y="132842"/>
                  </a:lnTo>
                  <a:lnTo>
                    <a:pt x="493585" y="159131"/>
                  </a:lnTo>
                  <a:lnTo>
                    <a:pt x="458127" y="187325"/>
                  </a:lnTo>
                  <a:lnTo>
                    <a:pt x="424357" y="217551"/>
                  </a:lnTo>
                  <a:lnTo>
                    <a:pt x="392353" y="249555"/>
                  </a:lnTo>
                  <a:lnTo>
                    <a:pt x="362191" y="283337"/>
                  </a:lnTo>
                  <a:lnTo>
                    <a:pt x="333959" y="318770"/>
                  </a:lnTo>
                  <a:lnTo>
                    <a:pt x="307746" y="355727"/>
                  </a:lnTo>
                  <a:lnTo>
                    <a:pt x="283641" y="394335"/>
                  </a:lnTo>
                  <a:lnTo>
                    <a:pt x="261708" y="434340"/>
                  </a:lnTo>
                  <a:lnTo>
                    <a:pt x="242036" y="475615"/>
                  </a:lnTo>
                  <a:lnTo>
                    <a:pt x="224713" y="518287"/>
                  </a:lnTo>
                  <a:lnTo>
                    <a:pt x="209842" y="561975"/>
                  </a:lnTo>
                  <a:lnTo>
                    <a:pt x="197485" y="606806"/>
                  </a:lnTo>
                  <a:lnTo>
                    <a:pt x="187718" y="652780"/>
                  </a:lnTo>
                  <a:lnTo>
                    <a:pt x="180632" y="699516"/>
                  </a:lnTo>
                  <a:lnTo>
                    <a:pt x="176326" y="747141"/>
                  </a:lnTo>
                  <a:lnTo>
                    <a:pt x="174866" y="795528"/>
                  </a:lnTo>
                  <a:lnTo>
                    <a:pt x="176326" y="843915"/>
                  </a:lnTo>
                  <a:lnTo>
                    <a:pt x="180632" y="891540"/>
                  </a:lnTo>
                  <a:lnTo>
                    <a:pt x="187706" y="938276"/>
                  </a:lnTo>
                  <a:lnTo>
                    <a:pt x="197434" y="983996"/>
                  </a:lnTo>
                  <a:lnTo>
                    <a:pt x="209829" y="1029081"/>
                  </a:lnTo>
                  <a:lnTo>
                    <a:pt x="224713" y="1072769"/>
                  </a:lnTo>
                  <a:lnTo>
                    <a:pt x="242036" y="1115441"/>
                  </a:lnTo>
                  <a:lnTo>
                    <a:pt x="261696" y="1156716"/>
                  </a:lnTo>
                  <a:lnTo>
                    <a:pt x="283629" y="1196721"/>
                  </a:lnTo>
                  <a:lnTo>
                    <a:pt x="307746" y="1235329"/>
                  </a:lnTo>
                  <a:lnTo>
                    <a:pt x="333959" y="1272286"/>
                  </a:lnTo>
                  <a:lnTo>
                    <a:pt x="362191" y="1307719"/>
                  </a:lnTo>
                  <a:lnTo>
                    <a:pt x="392353" y="1341501"/>
                  </a:lnTo>
                  <a:lnTo>
                    <a:pt x="424357" y="1373505"/>
                  </a:lnTo>
                  <a:lnTo>
                    <a:pt x="458127" y="1403731"/>
                  </a:lnTo>
                  <a:lnTo>
                    <a:pt x="493572" y="1431925"/>
                  </a:lnTo>
                  <a:lnTo>
                    <a:pt x="530618" y="1458214"/>
                  </a:lnTo>
                  <a:lnTo>
                    <a:pt x="569175" y="1482217"/>
                  </a:lnTo>
                  <a:lnTo>
                    <a:pt x="609168" y="1504188"/>
                  </a:lnTo>
                  <a:lnTo>
                    <a:pt x="650494" y="1523873"/>
                  </a:lnTo>
                  <a:lnTo>
                    <a:pt x="693077" y="1541145"/>
                  </a:lnTo>
                  <a:lnTo>
                    <a:pt x="736815" y="1556004"/>
                  </a:lnTo>
                  <a:lnTo>
                    <a:pt x="781697" y="1568450"/>
                  </a:lnTo>
                  <a:lnTo>
                    <a:pt x="827570" y="1578229"/>
                  </a:lnTo>
                  <a:lnTo>
                    <a:pt x="874356" y="1585214"/>
                  </a:lnTo>
                  <a:lnTo>
                    <a:pt x="921943" y="1589532"/>
                  </a:lnTo>
                  <a:lnTo>
                    <a:pt x="970330" y="1591056"/>
                  </a:lnTo>
                  <a:lnTo>
                    <a:pt x="1018717" y="1589532"/>
                  </a:lnTo>
                  <a:lnTo>
                    <a:pt x="1066342" y="1585214"/>
                  </a:lnTo>
                  <a:lnTo>
                    <a:pt x="1113205" y="1578229"/>
                  </a:lnTo>
                  <a:lnTo>
                    <a:pt x="1159052" y="1568450"/>
                  </a:lnTo>
                  <a:lnTo>
                    <a:pt x="1203883" y="1556131"/>
                  </a:lnTo>
                  <a:lnTo>
                    <a:pt x="1247698" y="1541145"/>
                  </a:lnTo>
                  <a:lnTo>
                    <a:pt x="1290243" y="1523873"/>
                  </a:lnTo>
                  <a:lnTo>
                    <a:pt x="1331645" y="1504188"/>
                  </a:lnTo>
                  <a:lnTo>
                    <a:pt x="1371523" y="1482217"/>
                  </a:lnTo>
                  <a:lnTo>
                    <a:pt x="1410131" y="1458214"/>
                  </a:lnTo>
                  <a:lnTo>
                    <a:pt x="1447215" y="1431925"/>
                  </a:lnTo>
                  <a:lnTo>
                    <a:pt x="1482648" y="1403731"/>
                  </a:lnTo>
                  <a:lnTo>
                    <a:pt x="1516430" y="1373505"/>
                  </a:lnTo>
                  <a:lnTo>
                    <a:pt x="1548434" y="1341501"/>
                  </a:lnTo>
                  <a:lnTo>
                    <a:pt x="1578533" y="1307719"/>
                  </a:lnTo>
                  <a:lnTo>
                    <a:pt x="1606854" y="1272286"/>
                  </a:lnTo>
                  <a:lnTo>
                    <a:pt x="1633016" y="1235329"/>
                  </a:lnTo>
                  <a:lnTo>
                    <a:pt x="1657146" y="1196721"/>
                  </a:lnTo>
                  <a:lnTo>
                    <a:pt x="1678990" y="1156716"/>
                  </a:lnTo>
                  <a:lnTo>
                    <a:pt x="1698675" y="1115441"/>
                  </a:lnTo>
                  <a:lnTo>
                    <a:pt x="1716074" y="1072769"/>
                  </a:lnTo>
                  <a:lnTo>
                    <a:pt x="1730933" y="1029081"/>
                  </a:lnTo>
                  <a:lnTo>
                    <a:pt x="1743252" y="984250"/>
                  </a:lnTo>
                  <a:lnTo>
                    <a:pt x="1753031" y="938403"/>
                  </a:lnTo>
                  <a:lnTo>
                    <a:pt x="1760143" y="891540"/>
                  </a:lnTo>
                  <a:lnTo>
                    <a:pt x="1764461" y="843915"/>
                  </a:lnTo>
                  <a:lnTo>
                    <a:pt x="1765858" y="795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690" y="2500122"/>
              <a:ext cx="206400" cy="1104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343" y="2869184"/>
              <a:ext cx="1943646" cy="1019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785" y="3013964"/>
              <a:ext cx="2041042" cy="1019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001" y="3158744"/>
              <a:ext cx="1747837" cy="1019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052" y="3302000"/>
              <a:ext cx="1712480" cy="1019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6113" y="3446780"/>
              <a:ext cx="2028317" cy="101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2785" y="3590036"/>
              <a:ext cx="2006498" cy="1019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3052" y="3734816"/>
              <a:ext cx="1459877" cy="80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3001" y="3879596"/>
              <a:ext cx="1412938" cy="22402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0258" y="4532629"/>
              <a:ext cx="1482090" cy="372110"/>
            </a:xfrm>
            <a:custGeom>
              <a:avLst/>
              <a:gdLst/>
              <a:ahLst/>
              <a:cxnLst/>
              <a:rect l="l" t="t" r="r" b="b"/>
              <a:pathLst>
                <a:path w="1482089" h="372110">
                  <a:moveTo>
                    <a:pt x="38239" y="303644"/>
                  </a:moveTo>
                  <a:lnTo>
                    <a:pt x="9169" y="303644"/>
                  </a:lnTo>
                  <a:lnTo>
                    <a:pt x="9169" y="314452"/>
                  </a:lnTo>
                  <a:lnTo>
                    <a:pt x="38239" y="314452"/>
                  </a:lnTo>
                  <a:lnTo>
                    <a:pt x="38239" y="303644"/>
                  </a:lnTo>
                  <a:close/>
                </a:path>
                <a:path w="1482089" h="372110">
                  <a:moveTo>
                    <a:pt x="116484" y="110998"/>
                  </a:moveTo>
                  <a:lnTo>
                    <a:pt x="100863" y="41021"/>
                  </a:lnTo>
                  <a:lnTo>
                    <a:pt x="92163" y="2032"/>
                  </a:lnTo>
                  <a:lnTo>
                    <a:pt x="84797" y="2032"/>
                  </a:lnTo>
                  <a:lnTo>
                    <a:pt x="58445" y="81534"/>
                  </a:lnTo>
                  <a:lnTo>
                    <a:pt x="43878" y="41021"/>
                  </a:lnTo>
                  <a:lnTo>
                    <a:pt x="29870" y="2032"/>
                  </a:lnTo>
                  <a:lnTo>
                    <a:pt x="22415" y="2032"/>
                  </a:lnTo>
                  <a:lnTo>
                    <a:pt x="0" y="110998"/>
                  </a:lnTo>
                  <a:lnTo>
                    <a:pt x="15557" y="110998"/>
                  </a:lnTo>
                  <a:lnTo>
                    <a:pt x="29464" y="41021"/>
                  </a:lnTo>
                  <a:lnTo>
                    <a:pt x="56400" y="112522"/>
                  </a:lnTo>
                  <a:lnTo>
                    <a:pt x="60490" y="112522"/>
                  </a:lnTo>
                  <a:lnTo>
                    <a:pt x="71831" y="81534"/>
                  </a:lnTo>
                  <a:lnTo>
                    <a:pt x="86677" y="41021"/>
                  </a:lnTo>
                  <a:lnTo>
                    <a:pt x="100926" y="110998"/>
                  </a:lnTo>
                  <a:lnTo>
                    <a:pt x="116484" y="110998"/>
                  </a:lnTo>
                  <a:close/>
                </a:path>
                <a:path w="1482089" h="372110">
                  <a:moveTo>
                    <a:pt x="167855" y="255270"/>
                  </a:moveTo>
                  <a:lnTo>
                    <a:pt x="153720" y="255270"/>
                  </a:lnTo>
                  <a:lnTo>
                    <a:pt x="133400" y="318262"/>
                  </a:lnTo>
                  <a:lnTo>
                    <a:pt x="121856" y="284607"/>
                  </a:lnTo>
                  <a:lnTo>
                    <a:pt x="111798" y="255270"/>
                  </a:lnTo>
                  <a:lnTo>
                    <a:pt x="107048" y="255270"/>
                  </a:lnTo>
                  <a:lnTo>
                    <a:pt x="85166" y="318389"/>
                  </a:lnTo>
                  <a:lnTo>
                    <a:pt x="65189" y="255270"/>
                  </a:lnTo>
                  <a:lnTo>
                    <a:pt x="51066" y="255270"/>
                  </a:lnTo>
                  <a:lnTo>
                    <a:pt x="82448" y="346964"/>
                  </a:lnTo>
                  <a:lnTo>
                    <a:pt x="86728" y="346964"/>
                  </a:lnTo>
                  <a:lnTo>
                    <a:pt x="96875" y="318389"/>
                  </a:lnTo>
                  <a:lnTo>
                    <a:pt x="108877" y="284607"/>
                  </a:lnTo>
                  <a:lnTo>
                    <a:pt x="132588" y="346964"/>
                  </a:lnTo>
                  <a:lnTo>
                    <a:pt x="136867" y="346964"/>
                  </a:lnTo>
                  <a:lnTo>
                    <a:pt x="146558" y="318262"/>
                  </a:lnTo>
                  <a:lnTo>
                    <a:pt x="167855" y="255270"/>
                  </a:lnTo>
                  <a:close/>
                </a:path>
                <a:path w="1482089" h="372110">
                  <a:moveTo>
                    <a:pt x="223647" y="55499"/>
                  </a:moveTo>
                  <a:lnTo>
                    <a:pt x="210350" y="14732"/>
                  </a:lnTo>
                  <a:lnTo>
                    <a:pt x="206451" y="11353"/>
                  </a:lnTo>
                  <a:lnTo>
                    <a:pt x="206451" y="55499"/>
                  </a:lnTo>
                  <a:lnTo>
                    <a:pt x="205892" y="65392"/>
                  </a:lnTo>
                  <a:lnTo>
                    <a:pt x="179959" y="98729"/>
                  </a:lnTo>
                  <a:lnTo>
                    <a:pt x="172072" y="99441"/>
                  </a:lnTo>
                  <a:lnTo>
                    <a:pt x="165074" y="98666"/>
                  </a:lnTo>
                  <a:lnTo>
                    <a:pt x="141478" y="64528"/>
                  </a:lnTo>
                  <a:lnTo>
                    <a:pt x="140970" y="55499"/>
                  </a:lnTo>
                  <a:lnTo>
                    <a:pt x="141465" y="46291"/>
                  </a:lnTo>
                  <a:lnTo>
                    <a:pt x="164909" y="14185"/>
                  </a:lnTo>
                  <a:lnTo>
                    <a:pt x="172072" y="13462"/>
                  </a:lnTo>
                  <a:lnTo>
                    <a:pt x="187109" y="16090"/>
                  </a:lnTo>
                  <a:lnTo>
                    <a:pt x="197853" y="23964"/>
                  </a:lnTo>
                  <a:lnTo>
                    <a:pt x="204292" y="37096"/>
                  </a:lnTo>
                  <a:lnTo>
                    <a:pt x="206451" y="55499"/>
                  </a:lnTo>
                  <a:lnTo>
                    <a:pt x="206451" y="11353"/>
                  </a:lnTo>
                  <a:lnTo>
                    <a:pt x="202958" y="8305"/>
                  </a:lnTo>
                  <a:lnTo>
                    <a:pt x="194119" y="3708"/>
                  </a:lnTo>
                  <a:lnTo>
                    <a:pt x="183819" y="927"/>
                  </a:lnTo>
                  <a:lnTo>
                    <a:pt x="172072" y="0"/>
                  </a:lnTo>
                  <a:lnTo>
                    <a:pt x="161544" y="1003"/>
                  </a:lnTo>
                  <a:lnTo>
                    <a:pt x="131114" y="24409"/>
                  </a:lnTo>
                  <a:lnTo>
                    <a:pt x="123786" y="55499"/>
                  </a:lnTo>
                  <a:lnTo>
                    <a:pt x="124587" y="67576"/>
                  </a:lnTo>
                  <a:lnTo>
                    <a:pt x="143611" y="103797"/>
                  </a:lnTo>
                  <a:lnTo>
                    <a:pt x="172072" y="112903"/>
                  </a:lnTo>
                  <a:lnTo>
                    <a:pt x="183794" y="111950"/>
                  </a:lnTo>
                  <a:lnTo>
                    <a:pt x="194068" y="109093"/>
                  </a:lnTo>
                  <a:lnTo>
                    <a:pt x="202907" y="104330"/>
                  </a:lnTo>
                  <a:lnTo>
                    <a:pt x="208318" y="99441"/>
                  </a:lnTo>
                  <a:lnTo>
                    <a:pt x="210299" y="97663"/>
                  </a:lnTo>
                  <a:lnTo>
                    <a:pt x="216128" y="89319"/>
                  </a:lnTo>
                  <a:lnTo>
                    <a:pt x="220306" y="79489"/>
                  </a:lnTo>
                  <a:lnTo>
                    <a:pt x="222808" y="68224"/>
                  </a:lnTo>
                  <a:lnTo>
                    <a:pt x="223647" y="55499"/>
                  </a:lnTo>
                  <a:close/>
                </a:path>
                <a:path w="1482089" h="372110">
                  <a:moveTo>
                    <a:pt x="240525" y="298196"/>
                  </a:moveTo>
                  <a:lnTo>
                    <a:pt x="237667" y="291338"/>
                  </a:lnTo>
                  <a:lnTo>
                    <a:pt x="234099" y="288163"/>
                  </a:lnTo>
                  <a:lnTo>
                    <a:pt x="231965" y="286258"/>
                  </a:lnTo>
                  <a:lnTo>
                    <a:pt x="227685" y="283184"/>
                  </a:lnTo>
                  <a:lnTo>
                    <a:pt x="227685" y="300482"/>
                  </a:lnTo>
                  <a:lnTo>
                    <a:pt x="227685" y="305181"/>
                  </a:lnTo>
                  <a:lnTo>
                    <a:pt x="187388" y="305181"/>
                  </a:lnTo>
                  <a:lnTo>
                    <a:pt x="187896" y="300482"/>
                  </a:lnTo>
                  <a:lnTo>
                    <a:pt x="189992" y="296418"/>
                  </a:lnTo>
                  <a:lnTo>
                    <a:pt x="197612" y="289941"/>
                  </a:lnTo>
                  <a:lnTo>
                    <a:pt x="202425" y="288163"/>
                  </a:lnTo>
                  <a:lnTo>
                    <a:pt x="214337" y="288163"/>
                  </a:lnTo>
                  <a:lnTo>
                    <a:pt x="219214" y="289941"/>
                  </a:lnTo>
                  <a:lnTo>
                    <a:pt x="222796" y="293370"/>
                  </a:lnTo>
                  <a:lnTo>
                    <a:pt x="226047" y="296545"/>
                  </a:lnTo>
                  <a:lnTo>
                    <a:pt x="227685" y="300482"/>
                  </a:lnTo>
                  <a:lnTo>
                    <a:pt x="227685" y="283184"/>
                  </a:lnTo>
                  <a:lnTo>
                    <a:pt x="227114" y="282765"/>
                  </a:lnTo>
                  <a:lnTo>
                    <a:pt x="221437" y="280263"/>
                  </a:lnTo>
                  <a:lnTo>
                    <a:pt x="214922" y="278765"/>
                  </a:lnTo>
                  <a:lnTo>
                    <a:pt x="207568" y="278257"/>
                  </a:lnTo>
                  <a:lnTo>
                    <a:pt x="198653" y="278257"/>
                  </a:lnTo>
                  <a:lnTo>
                    <a:pt x="173469" y="313436"/>
                  </a:lnTo>
                  <a:lnTo>
                    <a:pt x="174129" y="320865"/>
                  </a:lnTo>
                  <a:lnTo>
                    <a:pt x="198285" y="346964"/>
                  </a:lnTo>
                  <a:lnTo>
                    <a:pt x="213779" y="346964"/>
                  </a:lnTo>
                  <a:lnTo>
                    <a:pt x="219532" y="346075"/>
                  </a:lnTo>
                  <a:lnTo>
                    <a:pt x="224688" y="344297"/>
                  </a:lnTo>
                  <a:lnTo>
                    <a:pt x="228815" y="343027"/>
                  </a:lnTo>
                  <a:lnTo>
                    <a:pt x="231876" y="341503"/>
                  </a:lnTo>
                  <a:lnTo>
                    <a:pt x="233870" y="339598"/>
                  </a:lnTo>
                  <a:lnTo>
                    <a:pt x="232219" y="337058"/>
                  </a:lnTo>
                  <a:lnTo>
                    <a:pt x="228434" y="331216"/>
                  </a:lnTo>
                  <a:lnTo>
                    <a:pt x="223494" y="335153"/>
                  </a:lnTo>
                  <a:lnTo>
                    <a:pt x="217335" y="337058"/>
                  </a:lnTo>
                  <a:lnTo>
                    <a:pt x="203466" y="337058"/>
                  </a:lnTo>
                  <a:lnTo>
                    <a:pt x="198170" y="335280"/>
                  </a:lnTo>
                  <a:lnTo>
                    <a:pt x="189382" y="327406"/>
                  </a:lnTo>
                  <a:lnTo>
                    <a:pt x="187058" y="321564"/>
                  </a:lnTo>
                  <a:lnTo>
                    <a:pt x="187058" y="313817"/>
                  </a:lnTo>
                  <a:lnTo>
                    <a:pt x="239509" y="313817"/>
                  </a:lnTo>
                  <a:lnTo>
                    <a:pt x="240182" y="311531"/>
                  </a:lnTo>
                  <a:lnTo>
                    <a:pt x="240525" y="309245"/>
                  </a:lnTo>
                  <a:lnTo>
                    <a:pt x="240525" y="305181"/>
                  </a:lnTo>
                  <a:lnTo>
                    <a:pt x="240525" y="298196"/>
                  </a:lnTo>
                  <a:close/>
                </a:path>
                <a:path w="1482089" h="372110">
                  <a:moveTo>
                    <a:pt x="317677" y="311404"/>
                  </a:moveTo>
                  <a:lnTo>
                    <a:pt x="317080" y="304546"/>
                  </a:lnTo>
                  <a:lnTo>
                    <a:pt x="315353" y="298348"/>
                  </a:lnTo>
                  <a:lnTo>
                    <a:pt x="312445" y="292709"/>
                  </a:lnTo>
                  <a:lnTo>
                    <a:pt x="308800" y="288163"/>
                  </a:lnTo>
                  <a:lnTo>
                    <a:pt x="308394" y="287655"/>
                  </a:lnTo>
                  <a:lnTo>
                    <a:pt x="304520" y="284480"/>
                  </a:lnTo>
                  <a:lnTo>
                    <a:pt x="304088" y="284137"/>
                  </a:lnTo>
                  <a:lnTo>
                    <a:pt x="304088" y="304546"/>
                  </a:lnTo>
                  <a:lnTo>
                    <a:pt x="304088" y="321056"/>
                  </a:lnTo>
                  <a:lnTo>
                    <a:pt x="302183" y="327533"/>
                  </a:lnTo>
                  <a:lnTo>
                    <a:pt x="294576" y="335153"/>
                  </a:lnTo>
                  <a:lnTo>
                    <a:pt x="288277" y="337058"/>
                  </a:lnTo>
                  <a:lnTo>
                    <a:pt x="277812" y="337058"/>
                  </a:lnTo>
                  <a:lnTo>
                    <a:pt x="275374" y="336296"/>
                  </a:lnTo>
                  <a:lnTo>
                    <a:pt x="268935" y="333248"/>
                  </a:lnTo>
                  <a:lnTo>
                    <a:pt x="267347" y="332257"/>
                  </a:lnTo>
                  <a:lnTo>
                    <a:pt x="267335" y="293370"/>
                  </a:lnTo>
                  <a:lnTo>
                    <a:pt x="268185" y="292354"/>
                  </a:lnTo>
                  <a:lnTo>
                    <a:pt x="270040" y="291338"/>
                  </a:lnTo>
                  <a:lnTo>
                    <a:pt x="275704" y="288798"/>
                  </a:lnTo>
                  <a:lnTo>
                    <a:pt x="277901" y="288163"/>
                  </a:lnTo>
                  <a:lnTo>
                    <a:pt x="287007" y="288163"/>
                  </a:lnTo>
                  <a:lnTo>
                    <a:pt x="292989" y="290322"/>
                  </a:lnTo>
                  <a:lnTo>
                    <a:pt x="301866" y="298704"/>
                  </a:lnTo>
                  <a:lnTo>
                    <a:pt x="304088" y="304546"/>
                  </a:lnTo>
                  <a:lnTo>
                    <a:pt x="304088" y="284137"/>
                  </a:lnTo>
                  <a:lnTo>
                    <a:pt x="303403" y="283565"/>
                  </a:lnTo>
                  <a:lnTo>
                    <a:pt x="297700" y="280631"/>
                  </a:lnTo>
                  <a:lnTo>
                    <a:pt x="291287" y="278853"/>
                  </a:lnTo>
                  <a:lnTo>
                    <a:pt x="284175" y="278257"/>
                  </a:lnTo>
                  <a:lnTo>
                    <a:pt x="280924" y="278257"/>
                  </a:lnTo>
                  <a:lnTo>
                    <a:pt x="267335" y="284480"/>
                  </a:lnTo>
                  <a:lnTo>
                    <a:pt x="267335" y="252476"/>
                  </a:lnTo>
                  <a:lnTo>
                    <a:pt x="254419" y="252476"/>
                  </a:lnTo>
                  <a:lnTo>
                    <a:pt x="254419" y="346964"/>
                  </a:lnTo>
                  <a:lnTo>
                    <a:pt x="260870" y="346964"/>
                  </a:lnTo>
                  <a:lnTo>
                    <a:pt x="265430" y="340995"/>
                  </a:lnTo>
                  <a:lnTo>
                    <a:pt x="267144" y="342646"/>
                  </a:lnTo>
                  <a:lnTo>
                    <a:pt x="269671" y="344043"/>
                  </a:lnTo>
                  <a:lnTo>
                    <a:pt x="276326" y="346329"/>
                  </a:lnTo>
                  <a:lnTo>
                    <a:pt x="279717" y="346964"/>
                  </a:lnTo>
                  <a:lnTo>
                    <a:pt x="283159" y="346964"/>
                  </a:lnTo>
                  <a:lnTo>
                    <a:pt x="290690" y="346379"/>
                  </a:lnTo>
                  <a:lnTo>
                    <a:pt x="297408" y="344589"/>
                  </a:lnTo>
                  <a:lnTo>
                    <a:pt x="303288" y="341617"/>
                  </a:lnTo>
                  <a:lnTo>
                    <a:pt x="304038" y="340995"/>
                  </a:lnTo>
                  <a:lnTo>
                    <a:pt x="308368" y="337439"/>
                  </a:lnTo>
                  <a:lnTo>
                    <a:pt x="308660" y="337058"/>
                  </a:lnTo>
                  <a:lnTo>
                    <a:pt x="312432" y="332232"/>
                  </a:lnTo>
                  <a:lnTo>
                    <a:pt x="315341" y="326186"/>
                  </a:lnTo>
                  <a:lnTo>
                    <a:pt x="317093" y="319252"/>
                  </a:lnTo>
                  <a:lnTo>
                    <a:pt x="317677" y="311404"/>
                  </a:lnTo>
                  <a:close/>
                </a:path>
                <a:path w="1482089" h="372110">
                  <a:moveTo>
                    <a:pt x="327583" y="110998"/>
                  </a:moveTo>
                  <a:lnTo>
                    <a:pt x="294640" y="63500"/>
                  </a:lnTo>
                  <a:lnTo>
                    <a:pt x="292798" y="60833"/>
                  </a:lnTo>
                  <a:lnTo>
                    <a:pt x="299173" y="59563"/>
                  </a:lnTo>
                  <a:lnTo>
                    <a:pt x="304685" y="56134"/>
                  </a:lnTo>
                  <a:lnTo>
                    <a:pt x="308571" y="51562"/>
                  </a:lnTo>
                  <a:lnTo>
                    <a:pt x="309333" y="50673"/>
                  </a:lnTo>
                  <a:lnTo>
                    <a:pt x="313969" y="45085"/>
                  </a:lnTo>
                  <a:lnTo>
                    <a:pt x="316179" y="39243"/>
                  </a:lnTo>
                  <a:lnTo>
                    <a:pt x="316280" y="32131"/>
                  </a:lnTo>
                  <a:lnTo>
                    <a:pt x="313575" y="18465"/>
                  </a:lnTo>
                  <a:lnTo>
                    <a:pt x="310375" y="14605"/>
                  </a:lnTo>
                  <a:lnTo>
                    <a:pt x="305473" y="8699"/>
                  </a:lnTo>
                  <a:lnTo>
                    <a:pt x="299097" y="5943"/>
                  </a:lnTo>
                  <a:lnTo>
                    <a:pt x="299097" y="25781"/>
                  </a:lnTo>
                  <a:lnTo>
                    <a:pt x="299097" y="39243"/>
                  </a:lnTo>
                  <a:lnTo>
                    <a:pt x="296862" y="44323"/>
                  </a:lnTo>
                  <a:lnTo>
                    <a:pt x="287909" y="50165"/>
                  </a:lnTo>
                  <a:lnTo>
                    <a:pt x="280758" y="51562"/>
                  </a:lnTo>
                  <a:lnTo>
                    <a:pt x="267220" y="51562"/>
                  </a:lnTo>
                  <a:lnTo>
                    <a:pt x="263410" y="51308"/>
                  </a:lnTo>
                  <a:lnTo>
                    <a:pt x="259473" y="50800"/>
                  </a:lnTo>
                  <a:lnTo>
                    <a:pt x="259473" y="15367"/>
                  </a:lnTo>
                  <a:lnTo>
                    <a:pt x="264274" y="14859"/>
                  </a:lnTo>
                  <a:lnTo>
                    <a:pt x="267500" y="14605"/>
                  </a:lnTo>
                  <a:lnTo>
                    <a:pt x="279501" y="14605"/>
                  </a:lnTo>
                  <a:lnTo>
                    <a:pt x="287096" y="16002"/>
                  </a:lnTo>
                  <a:lnTo>
                    <a:pt x="296697" y="21336"/>
                  </a:lnTo>
                  <a:lnTo>
                    <a:pt x="299097" y="25781"/>
                  </a:lnTo>
                  <a:lnTo>
                    <a:pt x="299097" y="5943"/>
                  </a:lnTo>
                  <a:lnTo>
                    <a:pt x="291960" y="2844"/>
                  </a:lnTo>
                  <a:lnTo>
                    <a:pt x="273062" y="889"/>
                  </a:lnTo>
                  <a:lnTo>
                    <a:pt x="269468" y="889"/>
                  </a:lnTo>
                  <a:lnTo>
                    <a:pt x="263715" y="1016"/>
                  </a:lnTo>
                  <a:lnTo>
                    <a:pt x="247954" y="1778"/>
                  </a:lnTo>
                  <a:lnTo>
                    <a:pt x="243713" y="2032"/>
                  </a:lnTo>
                  <a:lnTo>
                    <a:pt x="243103" y="2032"/>
                  </a:lnTo>
                  <a:lnTo>
                    <a:pt x="243103" y="110998"/>
                  </a:lnTo>
                  <a:lnTo>
                    <a:pt x="259473" y="110998"/>
                  </a:lnTo>
                  <a:lnTo>
                    <a:pt x="259473" y="63500"/>
                  </a:lnTo>
                  <a:lnTo>
                    <a:pt x="273177" y="64135"/>
                  </a:lnTo>
                  <a:lnTo>
                    <a:pt x="276834" y="64135"/>
                  </a:lnTo>
                  <a:lnTo>
                    <a:pt x="308838" y="110998"/>
                  </a:lnTo>
                  <a:lnTo>
                    <a:pt x="327583" y="110998"/>
                  </a:lnTo>
                  <a:close/>
                </a:path>
                <a:path w="1482089" h="372110">
                  <a:moveTo>
                    <a:pt x="409917" y="2032"/>
                  </a:moveTo>
                  <a:lnTo>
                    <a:pt x="338302" y="2032"/>
                  </a:lnTo>
                  <a:lnTo>
                    <a:pt x="338302" y="110998"/>
                  </a:lnTo>
                  <a:lnTo>
                    <a:pt x="409028" y="110998"/>
                  </a:lnTo>
                  <a:lnTo>
                    <a:pt x="409028" y="97663"/>
                  </a:lnTo>
                  <a:lnTo>
                    <a:pt x="354672" y="97663"/>
                  </a:lnTo>
                  <a:lnTo>
                    <a:pt x="354672" y="58293"/>
                  </a:lnTo>
                  <a:lnTo>
                    <a:pt x="394284" y="58293"/>
                  </a:lnTo>
                  <a:lnTo>
                    <a:pt x="394284" y="45720"/>
                  </a:lnTo>
                  <a:lnTo>
                    <a:pt x="354672" y="45720"/>
                  </a:lnTo>
                  <a:lnTo>
                    <a:pt x="354672" y="15367"/>
                  </a:lnTo>
                  <a:lnTo>
                    <a:pt x="409917" y="15367"/>
                  </a:lnTo>
                  <a:lnTo>
                    <a:pt x="409917" y="2032"/>
                  </a:lnTo>
                  <a:close/>
                </a:path>
                <a:path w="1482089" h="372110">
                  <a:moveTo>
                    <a:pt x="445541" y="296799"/>
                  </a:moveTo>
                  <a:lnTo>
                    <a:pt x="431279" y="264490"/>
                  </a:lnTo>
                  <a:lnTo>
                    <a:pt x="431279" y="297815"/>
                  </a:lnTo>
                  <a:lnTo>
                    <a:pt x="430758" y="306006"/>
                  </a:lnTo>
                  <a:lnTo>
                    <a:pt x="410210" y="334518"/>
                  </a:lnTo>
                  <a:lnTo>
                    <a:pt x="396214" y="334518"/>
                  </a:lnTo>
                  <a:lnTo>
                    <a:pt x="392455" y="334391"/>
                  </a:lnTo>
                  <a:lnTo>
                    <a:pt x="389420" y="334010"/>
                  </a:lnTo>
                  <a:lnTo>
                    <a:pt x="389420" y="266319"/>
                  </a:lnTo>
                  <a:lnTo>
                    <a:pt x="398284" y="265684"/>
                  </a:lnTo>
                  <a:lnTo>
                    <a:pt x="399542" y="265684"/>
                  </a:lnTo>
                  <a:lnTo>
                    <a:pt x="413423" y="267690"/>
                  </a:lnTo>
                  <a:lnTo>
                    <a:pt x="423341" y="273710"/>
                  </a:lnTo>
                  <a:lnTo>
                    <a:pt x="429285" y="283743"/>
                  </a:lnTo>
                  <a:lnTo>
                    <a:pt x="431279" y="297815"/>
                  </a:lnTo>
                  <a:lnTo>
                    <a:pt x="431279" y="264490"/>
                  </a:lnTo>
                  <a:lnTo>
                    <a:pt x="426758" y="261073"/>
                  </a:lnTo>
                  <a:lnTo>
                    <a:pt x="419049" y="257492"/>
                  </a:lnTo>
                  <a:lnTo>
                    <a:pt x="410248" y="255358"/>
                  </a:lnTo>
                  <a:lnTo>
                    <a:pt x="400367" y="254635"/>
                  </a:lnTo>
                  <a:lnTo>
                    <a:pt x="396786" y="254635"/>
                  </a:lnTo>
                  <a:lnTo>
                    <a:pt x="388607" y="254762"/>
                  </a:lnTo>
                  <a:lnTo>
                    <a:pt x="375831" y="255270"/>
                  </a:lnTo>
                  <a:lnTo>
                    <a:pt x="375831" y="345694"/>
                  </a:lnTo>
                  <a:lnTo>
                    <a:pt x="395884" y="345694"/>
                  </a:lnTo>
                  <a:lnTo>
                    <a:pt x="417601" y="342646"/>
                  </a:lnTo>
                  <a:lnTo>
                    <a:pt x="431368" y="334518"/>
                  </a:lnTo>
                  <a:lnTo>
                    <a:pt x="433120" y="333489"/>
                  </a:lnTo>
                  <a:lnTo>
                    <a:pt x="442429" y="318211"/>
                  </a:lnTo>
                  <a:lnTo>
                    <a:pt x="445541" y="296799"/>
                  </a:lnTo>
                  <a:close/>
                </a:path>
                <a:path w="1482089" h="372110">
                  <a:moveTo>
                    <a:pt x="505358" y="2032"/>
                  </a:moveTo>
                  <a:lnTo>
                    <a:pt x="488988" y="2032"/>
                  </a:lnTo>
                  <a:lnTo>
                    <a:pt x="488988" y="110998"/>
                  </a:lnTo>
                  <a:lnTo>
                    <a:pt x="505358" y="110998"/>
                  </a:lnTo>
                  <a:lnTo>
                    <a:pt x="505358" y="2032"/>
                  </a:lnTo>
                  <a:close/>
                </a:path>
                <a:path w="1482089" h="372110">
                  <a:moveTo>
                    <a:pt x="520941" y="298196"/>
                  </a:moveTo>
                  <a:lnTo>
                    <a:pt x="518083" y="291338"/>
                  </a:lnTo>
                  <a:lnTo>
                    <a:pt x="514515" y="288163"/>
                  </a:lnTo>
                  <a:lnTo>
                    <a:pt x="512381" y="286258"/>
                  </a:lnTo>
                  <a:lnTo>
                    <a:pt x="508101" y="283184"/>
                  </a:lnTo>
                  <a:lnTo>
                    <a:pt x="508101" y="300482"/>
                  </a:lnTo>
                  <a:lnTo>
                    <a:pt x="508101" y="305181"/>
                  </a:lnTo>
                  <a:lnTo>
                    <a:pt x="467804" y="305181"/>
                  </a:lnTo>
                  <a:lnTo>
                    <a:pt x="468312" y="300482"/>
                  </a:lnTo>
                  <a:lnTo>
                    <a:pt x="470408" y="296418"/>
                  </a:lnTo>
                  <a:lnTo>
                    <a:pt x="478028" y="289941"/>
                  </a:lnTo>
                  <a:lnTo>
                    <a:pt x="482841" y="288163"/>
                  </a:lnTo>
                  <a:lnTo>
                    <a:pt x="494753" y="288163"/>
                  </a:lnTo>
                  <a:lnTo>
                    <a:pt x="499630" y="289941"/>
                  </a:lnTo>
                  <a:lnTo>
                    <a:pt x="503212" y="293370"/>
                  </a:lnTo>
                  <a:lnTo>
                    <a:pt x="506463" y="296545"/>
                  </a:lnTo>
                  <a:lnTo>
                    <a:pt x="508101" y="300482"/>
                  </a:lnTo>
                  <a:lnTo>
                    <a:pt x="508101" y="283184"/>
                  </a:lnTo>
                  <a:lnTo>
                    <a:pt x="507530" y="282765"/>
                  </a:lnTo>
                  <a:lnTo>
                    <a:pt x="501853" y="280263"/>
                  </a:lnTo>
                  <a:lnTo>
                    <a:pt x="495338" y="278765"/>
                  </a:lnTo>
                  <a:lnTo>
                    <a:pt x="487984" y="278257"/>
                  </a:lnTo>
                  <a:lnTo>
                    <a:pt x="479069" y="278257"/>
                  </a:lnTo>
                  <a:lnTo>
                    <a:pt x="453885" y="313436"/>
                  </a:lnTo>
                  <a:lnTo>
                    <a:pt x="454545" y="320865"/>
                  </a:lnTo>
                  <a:lnTo>
                    <a:pt x="478701" y="346964"/>
                  </a:lnTo>
                  <a:lnTo>
                    <a:pt x="494195" y="346964"/>
                  </a:lnTo>
                  <a:lnTo>
                    <a:pt x="499948" y="346075"/>
                  </a:lnTo>
                  <a:lnTo>
                    <a:pt x="505104" y="344297"/>
                  </a:lnTo>
                  <a:lnTo>
                    <a:pt x="509231" y="343027"/>
                  </a:lnTo>
                  <a:lnTo>
                    <a:pt x="512292" y="341503"/>
                  </a:lnTo>
                  <a:lnTo>
                    <a:pt x="514286" y="339598"/>
                  </a:lnTo>
                  <a:lnTo>
                    <a:pt x="512635" y="337058"/>
                  </a:lnTo>
                  <a:lnTo>
                    <a:pt x="508850" y="331216"/>
                  </a:lnTo>
                  <a:lnTo>
                    <a:pt x="503910" y="335153"/>
                  </a:lnTo>
                  <a:lnTo>
                    <a:pt x="497751" y="337058"/>
                  </a:lnTo>
                  <a:lnTo>
                    <a:pt x="483882" y="337058"/>
                  </a:lnTo>
                  <a:lnTo>
                    <a:pt x="478586" y="335280"/>
                  </a:lnTo>
                  <a:lnTo>
                    <a:pt x="469798" y="327406"/>
                  </a:lnTo>
                  <a:lnTo>
                    <a:pt x="467474" y="321564"/>
                  </a:lnTo>
                  <a:lnTo>
                    <a:pt x="467474" y="313817"/>
                  </a:lnTo>
                  <a:lnTo>
                    <a:pt x="519925" y="313817"/>
                  </a:lnTo>
                  <a:lnTo>
                    <a:pt x="520598" y="311531"/>
                  </a:lnTo>
                  <a:lnTo>
                    <a:pt x="520941" y="309245"/>
                  </a:lnTo>
                  <a:lnTo>
                    <a:pt x="520941" y="305181"/>
                  </a:lnTo>
                  <a:lnTo>
                    <a:pt x="520941" y="298196"/>
                  </a:lnTo>
                  <a:close/>
                </a:path>
                <a:path w="1482089" h="372110">
                  <a:moveTo>
                    <a:pt x="591464" y="279400"/>
                  </a:moveTo>
                  <a:lnTo>
                    <a:pt x="577951" y="279400"/>
                  </a:lnTo>
                  <a:lnTo>
                    <a:pt x="558317" y="325628"/>
                  </a:lnTo>
                  <a:lnTo>
                    <a:pt x="539089" y="279400"/>
                  </a:lnTo>
                  <a:lnTo>
                    <a:pt x="524954" y="279400"/>
                  </a:lnTo>
                  <a:lnTo>
                    <a:pt x="556145" y="346964"/>
                  </a:lnTo>
                  <a:lnTo>
                    <a:pt x="559536" y="346964"/>
                  </a:lnTo>
                  <a:lnTo>
                    <a:pt x="569607" y="325628"/>
                  </a:lnTo>
                  <a:lnTo>
                    <a:pt x="591464" y="279400"/>
                  </a:lnTo>
                  <a:close/>
                </a:path>
                <a:path w="1482089" h="372110">
                  <a:moveTo>
                    <a:pt x="614273" y="2032"/>
                  </a:moveTo>
                  <a:lnTo>
                    <a:pt x="598728" y="2032"/>
                  </a:lnTo>
                  <a:lnTo>
                    <a:pt x="598728" y="77343"/>
                  </a:lnTo>
                  <a:lnTo>
                    <a:pt x="563003" y="32766"/>
                  </a:lnTo>
                  <a:lnTo>
                    <a:pt x="538391" y="2032"/>
                  </a:lnTo>
                  <a:lnTo>
                    <a:pt x="531850" y="2032"/>
                  </a:lnTo>
                  <a:lnTo>
                    <a:pt x="531850" y="110998"/>
                  </a:lnTo>
                  <a:lnTo>
                    <a:pt x="547395" y="110998"/>
                  </a:lnTo>
                  <a:lnTo>
                    <a:pt x="547395" y="32766"/>
                  </a:lnTo>
                  <a:lnTo>
                    <a:pt x="609371" y="112522"/>
                  </a:lnTo>
                  <a:lnTo>
                    <a:pt x="614273" y="112522"/>
                  </a:lnTo>
                  <a:lnTo>
                    <a:pt x="614273" y="77343"/>
                  </a:lnTo>
                  <a:lnTo>
                    <a:pt x="614273" y="2032"/>
                  </a:lnTo>
                  <a:close/>
                </a:path>
                <a:path w="1482089" h="372110">
                  <a:moveTo>
                    <a:pt x="662673" y="298196"/>
                  </a:moveTo>
                  <a:lnTo>
                    <a:pt x="659815" y="291338"/>
                  </a:lnTo>
                  <a:lnTo>
                    <a:pt x="656247" y="288163"/>
                  </a:lnTo>
                  <a:lnTo>
                    <a:pt x="654113" y="286258"/>
                  </a:lnTo>
                  <a:lnTo>
                    <a:pt x="649833" y="283184"/>
                  </a:lnTo>
                  <a:lnTo>
                    <a:pt x="649833" y="300482"/>
                  </a:lnTo>
                  <a:lnTo>
                    <a:pt x="649833" y="305181"/>
                  </a:lnTo>
                  <a:lnTo>
                    <a:pt x="609536" y="305181"/>
                  </a:lnTo>
                  <a:lnTo>
                    <a:pt x="610044" y="300482"/>
                  </a:lnTo>
                  <a:lnTo>
                    <a:pt x="612140" y="296418"/>
                  </a:lnTo>
                  <a:lnTo>
                    <a:pt x="619760" y="289941"/>
                  </a:lnTo>
                  <a:lnTo>
                    <a:pt x="624573" y="288163"/>
                  </a:lnTo>
                  <a:lnTo>
                    <a:pt x="636485" y="288163"/>
                  </a:lnTo>
                  <a:lnTo>
                    <a:pt x="641362" y="289941"/>
                  </a:lnTo>
                  <a:lnTo>
                    <a:pt x="644944" y="293370"/>
                  </a:lnTo>
                  <a:lnTo>
                    <a:pt x="648195" y="296545"/>
                  </a:lnTo>
                  <a:lnTo>
                    <a:pt x="649833" y="300482"/>
                  </a:lnTo>
                  <a:lnTo>
                    <a:pt x="649833" y="283184"/>
                  </a:lnTo>
                  <a:lnTo>
                    <a:pt x="649262" y="282765"/>
                  </a:lnTo>
                  <a:lnTo>
                    <a:pt x="643585" y="280263"/>
                  </a:lnTo>
                  <a:lnTo>
                    <a:pt x="637070" y="278765"/>
                  </a:lnTo>
                  <a:lnTo>
                    <a:pt x="629716" y="278257"/>
                  </a:lnTo>
                  <a:lnTo>
                    <a:pt x="620801" y="278257"/>
                  </a:lnTo>
                  <a:lnTo>
                    <a:pt x="595617" y="313436"/>
                  </a:lnTo>
                  <a:lnTo>
                    <a:pt x="596277" y="320865"/>
                  </a:lnTo>
                  <a:lnTo>
                    <a:pt x="620433" y="346964"/>
                  </a:lnTo>
                  <a:lnTo>
                    <a:pt x="635927" y="346964"/>
                  </a:lnTo>
                  <a:lnTo>
                    <a:pt x="641680" y="346075"/>
                  </a:lnTo>
                  <a:lnTo>
                    <a:pt x="646836" y="344297"/>
                  </a:lnTo>
                  <a:lnTo>
                    <a:pt x="650963" y="343027"/>
                  </a:lnTo>
                  <a:lnTo>
                    <a:pt x="654024" y="341503"/>
                  </a:lnTo>
                  <a:lnTo>
                    <a:pt x="656018" y="339598"/>
                  </a:lnTo>
                  <a:lnTo>
                    <a:pt x="654367" y="337058"/>
                  </a:lnTo>
                  <a:lnTo>
                    <a:pt x="650582" y="331216"/>
                  </a:lnTo>
                  <a:lnTo>
                    <a:pt x="645642" y="335153"/>
                  </a:lnTo>
                  <a:lnTo>
                    <a:pt x="639483" y="337058"/>
                  </a:lnTo>
                  <a:lnTo>
                    <a:pt x="625614" y="337058"/>
                  </a:lnTo>
                  <a:lnTo>
                    <a:pt x="620318" y="335280"/>
                  </a:lnTo>
                  <a:lnTo>
                    <a:pt x="611530" y="327406"/>
                  </a:lnTo>
                  <a:lnTo>
                    <a:pt x="609206" y="321564"/>
                  </a:lnTo>
                  <a:lnTo>
                    <a:pt x="609206" y="313817"/>
                  </a:lnTo>
                  <a:lnTo>
                    <a:pt x="661657" y="313817"/>
                  </a:lnTo>
                  <a:lnTo>
                    <a:pt x="662330" y="311531"/>
                  </a:lnTo>
                  <a:lnTo>
                    <a:pt x="662673" y="309245"/>
                  </a:lnTo>
                  <a:lnTo>
                    <a:pt x="662673" y="305181"/>
                  </a:lnTo>
                  <a:lnTo>
                    <a:pt x="662673" y="298196"/>
                  </a:lnTo>
                  <a:close/>
                </a:path>
                <a:path w="1482089" h="372110">
                  <a:moveTo>
                    <a:pt x="699604" y="336423"/>
                  </a:moveTo>
                  <a:lnTo>
                    <a:pt x="695985" y="336423"/>
                  </a:lnTo>
                  <a:lnTo>
                    <a:pt x="693051" y="335407"/>
                  </a:lnTo>
                  <a:lnTo>
                    <a:pt x="688568" y="331343"/>
                  </a:lnTo>
                  <a:lnTo>
                    <a:pt x="687451" y="328549"/>
                  </a:lnTo>
                  <a:lnTo>
                    <a:pt x="687451" y="252476"/>
                  </a:lnTo>
                  <a:lnTo>
                    <a:pt x="674535" y="252476"/>
                  </a:lnTo>
                  <a:lnTo>
                    <a:pt x="674535" y="327025"/>
                  </a:lnTo>
                  <a:lnTo>
                    <a:pt x="676097" y="335724"/>
                  </a:lnTo>
                  <a:lnTo>
                    <a:pt x="680796" y="341947"/>
                  </a:lnTo>
                  <a:lnTo>
                    <a:pt x="688632" y="345706"/>
                  </a:lnTo>
                  <a:lnTo>
                    <a:pt x="699604" y="346964"/>
                  </a:lnTo>
                  <a:lnTo>
                    <a:pt x="699604" y="336423"/>
                  </a:lnTo>
                  <a:close/>
                </a:path>
                <a:path w="1482089" h="372110">
                  <a:moveTo>
                    <a:pt x="711085" y="2032"/>
                  </a:moveTo>
                  <a:lnTo>
                    <a:pt x="637006" y="2032"/>
                  </a:lnTo>
                  <a:lnTo>
                    <a:pt x="637006" y="110998"/>
                  </a:lnTo>
                  <a:lnTo>
                    <a:pt x="653376" y="110998"/>
                  </a:lnTo>
                  <a:lnTo>
                    <a:pt x="653376" y="58293"/>
                  </a:lnTo>
                  <a:lnTo>
                    <a:pt x="695528" y="58293"/>
                  </a:lnTo>
                  <a:lnTo>
                    <a:pt x="695528" y="45720"/>
                  </a:lnTo>
                  <a:lnTo>
                    <a:pt x="653376" y="45720"/>
                  </a:lnTo>
                  <a:lnTo>
                    <a:pt x="653376" y="15367"/>
                  </a:lnTo>
                  <a:lnTo>
                    <a:pt x="711085" y="15367"/>
                  </a:lnTo>
                  <a:lnTo>
                    <a:pt x="711085" y="2032"/>
                  </a:lnTo>
                  <a:close/>
                </a:path>
                <a:path w="1482089" h="372110">
                  <a:moveTo>
                    <a:pt x="775741" y="312420"/>
                  </a:moveTo>
                  <a:lnTo>
                    <a:pt x="775182" y="304800"/>
                  </a:lnTo>
                  <a:lnTo>
                    <a:pt x="773582" y="298157"/>
                  </a:lnTo>
                  <a:lnTo>
                    <a:pt x="770890" y="292328"/>
                  </a:lnTo>
                  <a:lnTo>
                    <a:pt x="767499" y="287909"/>
                  </a:lnTo>
                  <a:lnTo>
                    <a:pt x="767118" y="287401"/>
                  </a:lnTo>
                  <a:lnTo>
                    <a:pt x="762355" y="283400"/>
                  </a:lnTo>
                  <a:lnTo>
                    <a:pt x="762165" y="283311"/>
                  </a:lnTo>
                  <a:lnTo>
                    <a:pt x="762165" y="312420"/>
                  </a:lnTo>
                  <a:lnTo>
                    <a:pt x="762165" y="320167"/>
                  </a:lnTo>
                  <a:lnTo>
                    <a:pt x="760450" y="326263"/>
                  </a:lnTo>
                  <a:lnTo>
                    <a:pt x="753605" y="335153"/>
                  </a:lnTo>
                  <a:lnTo>
                    <a:pt x="748893" y="337312"/>
                  </a:lnTo>
                  <a:lnTo>
                    <a:pt x="742861" y="337312"/>
                  </a:lnTo>
                  <a:lnTo>
                    <a:pt x="734390" y="335762"/>
                  </a:lnTo>
                  <a:lnTo>
                    <a:pt x="728345" y="331114"/>
                  </a:lnTo>
                  <a:lnTo>
                    <a:pt x="724712" y="323329"/>
                  </a:lnTo>
                  <a:lnTo>
                    <a:pt x="723506" y="312420"/>
                  </a:lnTo>
                  <a:lnTo>
                    <a:pt x="723506" y="304800"/>
                  </a:lnTo>
                  <a:lnTo>
                    <a:pt x="725258" y="298831"/>
                  </a:lnTo>
                  <a:lnTo>
                    <a:pt x="728764" y="294386"/>
                  </a:lnTo>
                  <a:lnTo>
                    <a:pt x="732282" y="290068"/>
                  </a:lnTo>
                  <a:lnTo>
                    <a:pt x="736981" y="287909"/>
                  </a:lnTo>
                  <a:lnTo>
                    <a:pt x="742861" y="287909"/>
                  </a:lnTo>
                  <a:lnTo>
                    <a:pt x="751293" y="289445"/>
                  </a:lnTo>
                  <a:lnTo>
                    <a:pt x="757326" y="294030"/>
                  </a:lnTo>
                  <a:lnTo>
                    <a:pt x="760945" y="301688"/>
                  </a:lnTo>
                  <a:lnTo>
                    <a:pt x="762165" y="312420"/>
                  </a:lnTo>
                  <a:lnTo>
                    <a:pt x="762165" y="283311"/>
                  </a:lnTo>
                  <a:lnTo>
                    <a:pt x="756742" y="280543"/>
                  </a:lnTo>
                  <a:lnTo>
                    <a:pt x="750239" y="278841"/>
                  </a:lnTo>
                  <a:lnTo>
                    <a:pt x="742861" y="278257"/>
                  </a:lnTo>
                  <a:lnTo>
                    <a:pt x="735812" y="278853"/>
                  </a:lnTo>
                  <a:lnTo>
                    <a:pt x="709917" y="312420"/>
                  </a:lnTo>
                  <a:lnTo>
                    <a:pt x="710450" y="319925"/>
                  </a:lnTo>
                  <a:lnTo>
                    <a:pt x="742861" y="346964"/>
                  </a:lnTo>
                  <a:lnTo>
                    <a:pt x="750074" y="346379"/>
                  </a:lnTo>
                  <a:lnTo>
                    <a:pt x="756513" y="344601"/>
                  </a:lnTo>
                  <a:lnTo>
                    <a:pt x="762088" y="341718"/>
                  </a:lnTo>
                  <a:lnTo>
                    <a:pt x="766914" y="337693"/>
                  </a:lnTo>
                  <a:lnTo>
                    <a:pt x="767207" y="337312"/>
                  </a:lnTo>
                  <a:lnTo>
                    <a:pt x="770775" y="332676"/>
                  </a:lnTo>
                  <a:lnTo>
                    <a:pt x="773531" y="326771"/>
                  </a:lnTo>
                  <a:lnTo>
                    <a:pt x="775144" y="320167"/>
                  </a:lnTo>
                  <a:lnTo>
                    <a:pt x="775195" y="319925"/>
                  </a:lnTo>
                  <a:lnTo>
                    <a:pt x="775741" y="312420"/>
                  </a:lnTo>
                  <a:close/>
                </a:path>
                <a:path w="1482089" h="372110">
                  <a:moveTo>
                    <a:pt x="819531" y="55499"/>
                  </a:moveTo>
                  <a:lnTo>
                    <a:pt x="806234" y="14732"/>
                  </a:lnTo>
                  <a:lnTo>
                    <a:pt x="802335" y="11353"/>
                  </a:lnTo>
                  <a:lnTo>
                    <a:pt x="802335" y="55499"/>
                  </a:lnTo>
                  <a:lnTo>
                    <a:pt x="801776" y="65392"/>
                  </a:lnTo>
                  <a:lnTo>
                    <a:pt x="775843" y="98729"/>
                  </a:lnTo>
                  <a:lnTo>
                    <a:pt x="767956" y="99441"/>
                  </a:lnTo>
                  <a:lnTo>
                    <a:pt x="760958" y="98666"/>
                  </a:lnTo>
                  <a:lnTo>
                    <a:pt x="737362" y="64528"/>
                  </a:lnTo>
                  <a:lnTo>
                    <a:pt x="736854" y="55499"/>
                  </a:lnTo>
                  <a:lnTo>
                    <a:pt x="737349" y="46291"/>
                  </a:lnTo>
                  <a:lnTo>
                    <a:pt x="760793" y="14185"/>
                  </a:lnTo>
                  <a:lnTo>
                    <a:pt x="767956" y="13462"/>
                  </a:lnTo>
                  <a:lnTo>
                    <a:pt x="782993" y="16090"/>
                  </a:lnTo>
                  <a:lnTo>
                    <a:pt x="793737" y="23964"/>
                  </a:lnTo>
                  <a:lnTo>
                    <a:pt x="800176" y="37096"/>
                  </a:lnTo>
                  <a:lnTo>
                    <a:pt x="802335" y="55499"/>
                  </a:lnTo>
                  <a:lnTo>
                    <a:pt x="802335" y="11353"/>
                  </a:lnTo>
                  <a:lnTo>
                    <a:pt x="798842" y="8305"/>
                  </a:lnTo>
                  <a:lnTo>
                    <a:pt x="790003" y="3708"/>
                  </a:lnTo>
                  <a:lnTo>
                    <a:pt x="779703" y="927"/>
                  </a:lnTo>
                  <a:lnTo>
                    <a:pt x="767956" y="0"/>
                  </a:lnTo>
                  <a:lnTo>
                    <a:pt x="757428" y="1003"/>
                  </a:lnTo>
                  <a:lnTo>
                    <a:pt x="726998" y="24409"/>
                  </a:lnTo>
                  <a:lnTo>
                    <a:pt x="719670" y="55499"/>
                  </a:lnTo>
                  <a:lnTo>
                    <a:pt x="720471" y="67576"/>
                  </a:lnTo>
                  <a:lnTo>
                    <a:pt x="739495" y="103797"/>
                  </a:lnTo>
                  <a:lnTo>
                    <a:pt x="767956" y="112903"/>
                  </a:lnTo>
                  <a:lnTo>
                    <a:pt x="779678" y="111950"/>
                  </a:lnTo>
                  <a:lnTo>
                    <a:pt x="789952" y="109093"/>
                  </a:lnTo>
                  <a:lnTo>
                    <a:pt x="798791" y="104330"/>
                  </a:lnTo>
                  <a:lnTo>
                    <a:pt x="804202" y="99441"/>
                  </a:lnTo>
                  <a:lnTo>
                    <a:pt x="806183" y="97663"/>
                  </a:lnTo>
                  <a:lnTo>
                    <a:pt x="812012" y="89319"/>
                  </a:lnTo>
                  <a:lnTo>
                    <a:pt x="816190" y="79489"/>
                  </a:lnTo>
                  <a:lnTo>
                    <a:pt x="818692" y="68224"/>
                  </a:lnTo>
                  <a:lnTo>
                    <a:pt x="819531" y="55499"/>
                  </a:lnTo>
                  <a:close/>
                </a:path>
                <a:path w="1482089" h="372110">
                  <a:moveTo>
                    <a:pt x="852728" y="312801"/>
                  </a:moveTo>
                  <a:lnTo>
                    <a:pt x="852182" y="304850"/>
                  </a:lnTo>
                  <a:lnTo>
                    <a:pt x="850569" y="297916"/>
                  </a:lnTo>
                  <a:lnTo>
                    <a:pt x="847877" y="291985"/>
                  </a:lnTo>
                  <a:lnTo>
                    <a:pt x="844969" y="288163"/>
                  </a:lnTo>
                  <a:lnTo>
                    <a:pt x="844105" y="287020"/>
                  </a:lnTo>
                  <a:lnTo>
                    <a:pt x="841590" y="284988"/>
                  </a:lnTo>
                  <a:lnTo>
                    <a:pt x="839355" y="283197"/>
                  </a:lnTo>
                  <a:lnTo>
                    <a:pt x="839139" y="283095"/>
                  </a:lnTo>
                  <a:lnTo>
                    <a:pt x="839139" y="304038"/>
                  </a:lnTo>
                  <a:lnTo>
                    <a:pt x="839063" y="312801"/>
                  </a:lnTo>
                  <a:lnTo>
                    <a:pt x="837628" y="323138"/>
                  </a:lnTo>
                  <a:lnTo>
                    <a:pt x="833120" y="330873"/>
                  </a:lnTo>
                  <a:lnTo>
                    <a:pt x="825614" y="335521"/>
                  </a:lnTo>
                  <a:lnTo>
                    <a:pt x="815098" y="337058"/>
                  </a:lnTo>
                  <a:lnTo>
                    <a:pt x="812609" y="337058"/>
                  </a:lnTo>
                  <a:lnTo>
                    <a:pt x="810044" y="336550"/>
                  </a:lnTo>
                  <a:lnTo>
                    <a:pt x="804786" y="334518"/>
                  </a:lnTo>
                  <a:lnTo>
                    <a:pt x="803071" y="333502"/>
                  </a:lnTo>
                  <a:lnTo>
                    <a:pt x="802259" y="332359"/>
                  </a:lnTo>
                  <a:lnTo>
                    <a:pt x="802259" y="293751"/>
                  </a:lnTo>
                  <a:lnTo>
                    <a:pt x="803795" y="292354"/>
                  </a:lnTo>
                  <a:lnTo>
                    <a:pt x="805878" y="291084"/>
                  </a:lnTo>
                  <a:lnTo>
                    <a:pt x="811136" y="288798"/>
                  </a:lnTo>
                  <a:lnTo>
                    <a:pt x="813346" y="288163"/>
                  </a:lnTo>
                  <a:lnTo>
                    <a:pt x="823544" y="288163"/>
                  </a:lnTo>
                  <a:lnTo>
                    <a:pt x="829640" y="290068"/>
                  </a:lnTo>
                  <a:lnTo>
                    <a:pt x="833437" y="294005"/>
                  </a:lnTo>
                  <a:lnTo>
                    <a:pt x="837247" y="297815"/>
                  </a:lnTo>
                  <a:lnTo>
                    <a:pt x="839139" y="304038"/>
                  </a:lnTo>
                  <a:lnTo>
                    <a:pt x="839139" y="283095"/>
                  </a:lnTo>
                  <a:lnTo>
                    <a:pt x="833755" y="280454"/>
                  </a:lnTo>
                  <a:lnTo>
                    <a:pt x="827303" y="278815"/>
                  </a:lnTo>
                  <a:lnTo>
                    <a:pt x="819988" y="278257"/>
                  </a:lnTo>
                  <a:lnTo>
                    <a:pt x="813054" y="278257"/>
                  </a:lnTo>
                  <a:lnTo>
                    <a:pt x="807148" y="280543"/>
                  </a:lnTo>
                  <a:lnTo>
                    <a:pt x="802259" y="284988"/>
                  </a:lnTo>
                  <a:lnTo>
                    <a:pt x="802259" y="279527"/>
                  </a:lnTo>
                  <a:lnTo>
                    <a:pt x="789343" y="279527"/>
                  </a:lnTo>
                  <a:lnTo>
                    <a:pt x="789343" y="371602"/>
                  </a:lnTo>
                  <a:lnTo>
                    <a:pt x="802259" y="371602"/>
                  </a:lnTo>
                  <a:lnTo>
                    <a:pt x="802259" y="342011"/>
                  </a:lnTo>
                  <a:lnTo>
                    <a:pt x="803249" y="343281"/>
                  </a:lnTo>
                  <a:lnTo>
                    <a:pt x="805510" y="344424"/>
                  </a:lnTo>
                  <a:lnTo>
                    <a:pt x="812520" y="346456"/>
                  </a:lnTo>
                  <a:lnTo>
                    <a:pt x="815822" y="346964"/>
                  </a:lnTo>
                  <a:lnTo>
                    <a:pt x="818896" y="346964"/>
                  </a:lnTo>
                  <a:lnTo>
                    <a:pt x="826630" y="346379"/>
                  </a:lnTo>
                  <a:lnTo>
                    <a:pt x="833399" y="344589"/>
                  </a:lnTo>
                  <a:lnTo>
                    <a:pt x="838415" y="342011"/>
                  </a:lnTo>
                  <a:lnTo>
                    <a:pt x="839203" y="341617"/>
                  </a:lnTo>
                  <a:lnTo>
                    <a:pt x="844042" y="337439"/>
                  </a:lnTo>
                  <a:lnTo>
                    <a:pt x="844321" y="337058"/>
                  </a:lnTo>
                  <a:lnTo>
                    <a:pt x="847839" y="332270"/>
                  </a:lnTo>
                  <a:lnTo>
                    <a:pt x="850557" y="326453"/>
                  </a:lnTo>
                  <a:lnTo>
                    <a:pt x="852182" y="319976"/>
                  </a:lnTo>
                  <a:lnTo>
                    <a:pt x="852728" y="312801"/>
                  </a:lnTo>
                  <a:close/>
                </a:path>
                <a:path w="1482089" h="372110">
                  <a:moveTo>
                    <a:pt x="921905" y="110998"/>
                  </a:moveTo>
                  <a:lnTo>
                    <a:pt x="888949" y="63500"/>
                  </a:lnTo>
                  <a:lnTo>
                    <a:pt x="887107" y="60833"/>
                  </a:lnTo>
                  <a:lnTo>
                    <a:pt x="893584" y="59563"/>
                  </a:lnTo>
                  <a:lnTo>
                    <a:pt x="899045" y="56134"/>
                  </a:lnTo>
                  <a:lnTo>
                    <a:pt x="902970" y="51562"/>
                  </a:lnTo>
                  <a:lnTo>
                    <a:pt x="903744" y="50673"/>
                  </a:lnTo>
                  <a:lnTo>
                    <a:pt x="908316" y="45085"/>
                  </a:lnTo>
                  <a:lnTo>
                    <a:pt x="910501" y="39243"/>
                  </a:lnTo>
                  <a:lnTo>
                    <a:pt x="910602" y="32131"/>
                  </a:lnTo>
                  <a:lnTo>
                    <a:pt x="907897" y="18465"/>
                  </a:lnTo>
                  <a:lnTo>
                    <a:pt x="904709" y="14605"/>
                  </a:lnTo>
                  <a:lnTo>
                    <a:pt x="899820" y="8699"/>
                  </a:lnTo>
                  <a:lnTo>
                    <a:pt x="893457" y="5943"/>
                  </a:lnTo>
                  <a:lnTo>
                    <a:pt x="893457" y="25781"/>
                  </a:lnTo>
                  <a:lnTo>
                    <a:pt x="893457" y="39243"/>
                  </a:lnTo>
                  <a:lnTo>
                    <a:pt x="891171" y="44323"/>
                  </a:lnTo>
                  <a:lnTo>
                    <a:pt x="882281" y="50165"/>
                  </a:lnTo>
                  <a:lnTo>
                    <a:pt x="875118" y="51562"/>
                  </a:lnTo>
                  <a:lnTo>
                    <a:pt x="861580" y="51562"/>
                  </a:lnTo>
                  <a:lnTo>
                    <a:pt x="857770" y="51308"/>
                  </a:lnTo>
                  <a:lnTo>
                    <a:pt x="853833" y="50800"/>
                  </a:lnTo>
                  <a:lnTo>
                    <a:pt x="853833" y="15367"/>
                  </a:lnTo>
                  <a:lnTo>
                    <a:pt x="858634" y="14859"/>
                  </a:lnTo>
                  <a:lnTo>
                    <a:pt x="861860" y="14605"/>
                  </a:lnTo>
                  <a:lnTo>
                    <a:pt x="873861" y="14605"/>
                  </a:lnTo>
                  <a:lnTo>
                    <a:pt x="881392" y="16002"/>
                  </a:lnTo>
                  <a:lnTo>
                    <a:pt x="891044" y="21336"/>
                  </a:lnTo>
                  <a:lnTo>
                    <a:pt x="893457" y="25781"/>
                  </a:lnTo>
                  <a:lnTo>
                    <a:pt x="893457" y="5943"/>
                  </a:lnTo>
                  <a:lnTo>
                    <a:pt x="886320" y="2844"/>
                  </a:lnTo>
                  <a:lnTo>
                    <a:pt x="867422" y="889"/>
                  </a:lnTo>
                  <a:lnTo>
                    <a:pt x="863828" y="889"/>
                  </a:lnTo>
                  <a:lnTo>
                    <a:pt x="858075" y="1016"/>
                  </a:lnTo>
                  <a:lnTo>
                    <a:pt x="842314" y="1778"/>
                  </a:lnTo>
                  <a:lnTo>
                    <a:pt x="838073" y="2032"/>
                  </a:lnTo>
                  <a:lnTo>
                    <a:pt x="837463" y="2032"/>
                  </a:lnTo>
                  <a:lnTo>
                    <a:pt x="837463" y="110998"/>
                  </a:lnTo>
                  <a:lnTo>
                    <a:pt x="853833" y="110998"/>
                  </a:lnTo>
                  <a:lnTo>
                    <a:pt x="853833" y="63500"/>
                  </a:lnTo>
                  <a:lnTo>
                    <a:pt x="867537" y="64135"/>
                  </a:lnTo>
                  <a:lnTo>
                    <a:pt x="871194" y="64135"/>
                  </a:lnTo>
                  <a:lnTo>
                    <a:pt x="903236" y="110998"/>
                  </a:lnTo>
                  <a:lnTo>
                    <a:pt x="921905" y="110998"/>
                  </a:lnTo>
                  <a:close/>
                </a:path>
                <a:path w="1482089" h="372110">
                  <a:moveTo>
                    <a:pt x="927874" y="298196"/>
                  </a:moveTo>
                  <a:lnTo>
                    <a:pt x="924953" y="291338"/>
                  </a:lnTo>
                  <a:lnTo>
                    <a:pt x="921372" y="288163"/>
                  </a:lnTo>
                  <a:lnTo>
                    <a:pt x="919238" y="286258"/>
                  </a:lnTo>
                  <a:lnTo>
                    <a:pt x="915047" y="283222"/>
                  </a:lnTo>
                  <a:lnTo>
                    <a:pt x="915047" y="300482"/>
                  </a:lnTo>
                  <a:lnTo>
                    <a:pt x="915047" y="305181"/>
                  </a:lnTo>
                  <a:lnTo>
                    <a:pt x="874712" y="305181"/>
                  </a:lnTo>
                  <a:lnTo>
                    <a:pt x="875220" y="300482"/>
                  </a:lnTo>
                  <a:lnTo>
                    <a:pt x="877316" y="296418"/>
                  </a:lnTo>
                  <a:lnTo>
                    <a:pt x="881011" y="293243"/>
                  </a:lnTo>
                  <a:lnTo>
                    <a:pt x="884948" y="289941"/>
                  </a:lnTo>
                  <a:lnTo>
                    <a:pt x="889774" y="288163"/>
                  </a:lnTo>
                  <a:lnTo>
                    <a:pt x="901712" y="288163"/>
                  </a:lnTo>
                  <a:lnTo>
                    <a:pt x="906538" y="289941"/>
                  </a:lnTo>
                  <a:lnTo>
                    <a:pt x="913396" y="296545"/>
                  </a:lnTo>
                  <a:lnTo>
                    <a:pt x="915047" y="300482"/>
                  </a:lnTo>
                  <a:lnTo>
                    <a:pt x="915047" y="283222"/>
                  </a:lnTo>
                  <a:lnTo>
                    <a:pt x="914425" y="282765"/>
                  </a:lnTo>
                  <a:lnTo>
                    <a:pt x="908761" y="280263"/>
                  </a:lnTo>
                  <a:lnTo>
                    <a:pt x="902233" y="278765"/>
                  </a:lnTo>
                  <a:lnTo>
                    <a:pt x="894854" y="278257"/>
                  </a:lnTo>
                  <a:lnTo>
                    <a:pt x="885964" y="278257"/>
                  </a:lnTo>
                  <a:lnTo>
                    <a:pt x="860793" y="313436"/>
                  </a:lnTo>
                  <a:lnTo>
                    <a:pt x="861453" y="320865"/>
                  </a:lnTo>
                  <a:lnTo>
                    <a:pt x="885583" y="346964"/>
                  </a:lnTo>
                  <a:lnTo>
                    <a:pt x="901077" y="346964"/>
                  </a:lnTo>
                  <a:lnTo>
                    <a:pt x="906792" y="346075"/>
                  </a:lnTo>
                  <a:lnTo>
                    <a:pt x="911999" y="344297"/>
                  </a:lnTo>
                  <a:lnTo>
                    <a:pt x="916190" y="343027"/>
                  </a:lnTo>
                  <a:lnTo>
                    <a:pt x="919238" y="341503"/>
                  </a:lnTo>
                  <a:lnTo>
                    <a:pt x="921143" y="339598"/>
                  </a:lnTo>
                  <a:lnTo>
                    <a:pt x="919518" y="337058"/>
                  </a:lnTo>
                  <a:lnTo>
                    <a:pt x="915809" y="331216"/>
                  </a:lnTo>
                  <a:lnTo>
                    <a:pt x="910856" y="335153"/>
                  </a:lnTo>
                  <a:lnTo>
                    <a:pt x="904633" y="337058"/>
                  </a:lnTo>
                  <a:lnTo>
                    <a:pt x="890790" y="337058"/>
                  </a:lnTo>
                  <a:lnTo>
                    <a:pt x="885456" y="335280"/>
                  </a:lnTo>
                  <a:lnTo>
                    <a:pt x="881392" y="331597"/>
                  </a:lnTo>
                  <a:lnTo>
                    <a:pt x="876706" y="327406"/>
                  </a:lnTo>
                  <a:lnTo>
                    <a:pt x="874382" y="321564"/>
                  </a:lnTo>
                  <a:lnTo>
                    <a:pt x="874382" y="313817"/>
                  </a:lnTo>
                  <a:lnTo>
                    <a:pt x="926858" y="313817"/>
                  </a:lnTo>
                  <a:lnTo>
                    <a:pt x="927493" y="311531"/>
                  </a:lnTo>
                  <a:lnTo>
                    <a:pt x="927874" y="309245"/>
                  </a:lnTo>
                  <a:lnTo>
                    <a:pt x="927874" y="305181"/>
                  </a:lnTo>
                  <a:lnTo>
                    <a:pt x="927874" y="298196"/>
                  </a:lnTo>
                  <a:close/>
                </a:path>
                <a:path w="1482089" h="372110">
                  <a:moveTo>
                    <a:pt x="985151" y="279400"/>
                  </a:moveTo>
                  <a:lnTo>
                    <a:pt x="980833" y="278638"/>
                  </a:lnTo>
                  <a:lnTo>
                    <a:pt x="977404" y="278257"/>
                  </a:lnTo>
                  <a:lnTo>
                    <a:pt x="965847" y="278257"/>
                  </a:lnTo>
                  <a:lnTo>
                    <a:pt x="958862" y="282194"/>
                  </a:lnTo>
                  <a:lnTo>
                    <a:pt x="954163" y="290068"/>
                  </a:lnTo>
                  <a:lnTo>
                    <a:pt x="954163" y="279527"/>
                  </a:lnTo>
                  <a:lnTo>
                    <a:pt x="941209" y="279527"/>
                  </a:lnTo>
                  <a:lnTo>
                    <a:pt x="941209" y="345694"/>
                  </a:lnTo>
                  <a:lnTo>
                    <a:pt x="954163" y="345694"/>
                  </a:lnTo>
                  <a:lnTo>
                    <a:pt x="954163" y="302387"/>
                  </a:lnTo>
                  <a:lnTo>
                    <a:pt x="955814" y="297815"/>
                  </a:lnTo>
                  <a:lnTo>
                    <a:pt x="959243" y="293878"/>
                  </a:lnTo>
                  <a:lnTo>
                    <a:pt x="962672" y="290068"/>
                  </a:lnTo>
                  <a:lnTo>
                    <a:pt x="966736" y="288163"/>
                  </a:lnTo>
                  <a:lnTo>
                    <a:pt x="974102" y="288163"/>
                  </a:lnTo>
                  <a:lnTo>
                    <a:pt x="976896" y="289052"/>
                  </a:lnTo>
                  <a:lnTo>
                    <a:pt x="979817" y="290830"/>
                  </a:lnTo>
                  <a:lnTo>
                    <a:pt x="981062" y="288163"/>
                  </a:lnTo>
                  <a:lnTo>
                    <a:pt x="985151" y="279400"/>
                  </a:lnTo>
                  <a:close/>
                </a:path>
                <a:path w="1482089" h="372110">
                  <a:moveTo>
                    <a:pt x="1136281" y="110998"/>
                  </a:moveTo>
                  <a:lnTo>
                    <a:pt x="1126871" y="88011"/>
                  </a:lnTo>
                  <a:lnTo>
                    <a:pt x="1122400" y="77089"/>
                  </a:lnTo>
                  <a:lnTo>
                    <a:pt x="1105166" y="34988"/>
                  </a:lnTo>
                  <a:lnTo>
                    <a:pt x="1105166" y="77089"/>
                  </a:lnTo>
                  <a:lnTo>
                    <a:pt x="1069606" y="77089"/>
                  </a:lnTo>
                  <a:lnTo>
                    <a:pt x="1088148" y="29083"/>
                  </a:lnTo>
                  <a:lnTo>
                    <a:pt x="1105166" y="77089"/>
                  </a:lnTo>
                  <a:lnTo>
                    <a:pt x="1105166" y="34988"/>
                  </a:lnTo>
                  <a:lnTo>
                    <a:pt x="1102753" y="29083"/>
                  </a:lnTo>
                  <a:lnTo>
                    <a:pt x="1091069" y="508"/>
                  </a:lnTo>
                  <a:lnTo>
                    <a:pt x="1086751" y="508"/>
                  </a:lnTo>
                  <a:lnTo>
                    <a:pt x="1038352" y="110426"/>
                  </a:lnTo>
                  <a:lnTo>
                    <a:pt x="1022908" y="41021"/>
                  </a:lnTo>
                  <a:lnTo>
                    <a:pt x="1014234" y="2032"/>
                  </a:lnTo>
                  <a:lnTo>
                    <a:pt x="1006868" y="2032"/>
                  </a:lnTo>
                  <a:lnTo>
                    <a:pt x="980452" y="81534"/>
                  </a:lnTo>
                  <a:lnTo>
                    <a:pt x="965885" y="41021"/>
                  </a:lnTo>
                  <a:lnTo>
                    <a:pt x="951877" y="2032"/>
                  </a:lnTo>
                  <a:lnTo>
                    <a:pt x="944384" y="2032"/>
                  </a:lnTo>
                  <a:lnTo>
                    <a:pt x="922032" y="110998"/>
                  </a:lnTo>
                  <a:lnTo>
                    <a:pt x="937526" y="110998"/>
                  </a:lnTo>
                  <a:lnTo>
                    <a:pt x="951496" y="41021"/>
                  </a:lnTo>
                  <a:lnTo>
                    <a:pt x="978420" y="112522"/>
                  </a:lnTo>
                  <a:lnTo>
                    <a:pt x="982484" y="112522"/>
                  </a:lnTo>
                  <a:lnTo>
                    <a:pt x="993813" y="81534"/>
                  </a:lnTo>
                  <a:lnTo>
                    <a:pt x="1008646" y="41021"/>
                  </a:lnTo>
                  <a:lnTo>
                    <a:pt x="1022997" y="110998"/>
                  </a:lnTo>
                  <a:lnTo>
                    <a:pt x="1038110" y="110998"/>
                  </a:lnTo>
                  <a:lnTo>
                    <a:pt x="1038491" y="110998"/>
                  </a:lnTo>
                  <a:lnTo>
                    <a:pt x="1056398" y="110998"/>
                  </a:lnTo>
                  <a:lnTo>
                    <a:pt x="1065288" y="88011"/>
                  </a:lnTo>
                  <a:lnTo>
                    <a:pt x="1109865" y="88011"/>
                  </a:lnTo>
                  <a:lnTo>
                    <a:pt x="1118120" y="110998"/>
                  </a:lnTo>
                  <a:lnTo>
                    <a:pt x="1136281" y="110998"/>
                  </a:lnTo>
                  <a:close/>
                </a:path>
                <a:path w="1482089" h="372110">
                  <a:moveTo>
                    <a:pt x="1231150" y="2032"/>
                  </a:moveTo>
                  <a:lnTo>
                    <a:pt x="1136789" y="2032"/>
                  </a:lnTo>
                  <a:lnTo>
                    <a:pt x="1136789" y="15367"/>
                  </a:lnTo>
                  <a:lnTo>
                    <a:pt x="1174889" y="15367"/>
                  </a:lnTo>
                  <a:lnTo>
                    <a:pt x="1174889" y="110998"/>
                  </a:lnTo>
                  <a:lnTo>
                    <a:pt x="1191272" y="110998"/>
                  </a:lnTo>
                  <a:lnTo>
                    <a:pt x="1191272" y="15367"/>
                  </a:lnTo>
                  <a:lnTo>
                    <a:pt x="1231150" y="15367"/>
                  </a:lnTo>
                  <a:lnTo>
                    <a:pt x="1231150" y="2032"/>
                  </a:lnTo>
                  <a:close/>
                </a:path>
                <a:path w="1482089" h="372110">
                  <a:moveTo>
                    <a:pt x="1262773" y="2032"/>
                  </a:moveTo>
                  <a:lnTo>
                    <a:pt x="1246390" y="2032"/>
                  </a:lnTo>
                  <a:lnTo>
                    <a:pt x="1246390" y="110998"/>
                  </a:lnTo>
                  <a:lnTo>
                    <a:pt x="1262773" y="110998"/>
                  </a:lnTo>
                  <a:lnTo>
                    <a:pt x="1262773" y="2032"/>
                  </a:lnTo>
                  <a:close/>
                </a:path>
                <a:path w="1482089" h="372110">
                  <a:moveTo>
                    <a:pt x="1383423" y="55499"/>
                  </a:moveTo>
                  <a:lnTo>
                    <a:pt x="1370088" y="14732"/>
                  </a:lnTo>
                  <a:lnTo>
                    <a:pt x="1366278" y="11430"/>
                  </a:lnTo>
                  <a:lnTo>
                    <a:pt x="1366278" y="55499"/>
                  </a:lnTo>
                  <a:lnTo>
                    <a:pt x="1365707" y="65392"/>
                  </a:lnTo>
                  <a:lnTo>
                    <a:pt x="1339735" y="98729"/>
                  </a:lnTo>
                  <a:lnTo>
                    <a:pt x="1331861" y="99441"/>
                  </a:lnTo>
                  <a:lnTo>
                    <a:pt x="1324851" y="98666"/>
                  </a:lnTo>
                  <a:lnTo>
                    <a:pt x="1301242" y="64528"/>
                  </a:lnTo>
                  <a:lnTo>
                    <a:pt x="1300746" y="55499"/>
                  </a:lnTo>
                  <a:lnTo>
                    <a:pt x="1301242" y="46291"/>
                  </a:lnTo>
                  <a:lnTo>
                    <a:pt x="1324686" y="14185"/>
                  </a:lnTo>
                  <a:lnTo>
                    <a:pt x="1331861" y="13462"/>
                  </a:lnTo>
                  <a:lnTo>
                    <a:pt x="1346873" y="16090"/>
                  </a:lnTo>
                  <a:lnTo>
                    <a:pt x="1357642" y="23964"/>
                  </a:lnTo>
                  <a:lnTo>
                    <a:pt x="1364107" y="37096"/>
                  </a:lnTo>
                  <a:lnTo>
                    <a:pt x="1366278" y="55499"/>
                  </a:lnTo>
                  <a:lnTo>
                    <a:pt x="1366278" y="11430"/>
                  </a:lnTo>
                  <a:lnTo>
                    <a:pt x="1362697" y="8305"/>
                  </a:lnTo>
                  <a:lnTo>
                    <a:pt x="1353870" y="3708"/>
                  </a:lnTo>
                  <a:lnTo>
                    <a:pt x="1343596" y="927"/>
                  </a:lnTo>
                  <a:lnTo>
                    <a:pt x="1331861" y="0"/>
                  </a:lnTo>
                  <a:lnTo>
                    <a:pt x="1321308" y="1003"/>
                  </a:lnTo>
                  <a:lnTo>
                    <a:pt x="1290878" y="24409"/>
                  </a:lnTo>
                  <a:lnTo>
                    <a:pt x="1283601" y="55499"/>
                  </a:lnTo>
                  <a:lnTo>
                    <a:pt x="1284389" y="67576"/>
                  </a:lnTo>
                  <a:lnTo>
                    <a:pt x="1303375" y="103797"/>
                  </a:lnTo>
                  <a:lnTo>
                    <a:pt x="1331861" y="112903"/>
                  </a:lnTo>
                  <a:lnTo>
                    <a:pt x="1343545" y="111950"/>
                  </a:lnTo>
                  <a:lnTo>
                    <a:pt x="1353820" y="109093"/>
                  </a:lnTo>
                  <a:lnTo>
                    <a:pt x="1362684" y="104330"/>
                  </a:lnTo>
                  <a:lnTo>
                    <a:pt x="1368107" y="99441"/>
                  </a:lnTo>
                  <a:lnTo>
                    <a:pt x="1370088" y="97663"/>
                  </a:lnTo>
                  <a:lnTo>
                    <a:pt x="1375918" y="89319"/>
                  </a:lnTo>
                  <a:lnTo>
                    <a:pt x="1380083" y="79489"/>
                  </a:lnTo>
                  <a:lnTo>
                    <a:pt x="1382585" y="68224"/>
                  </a:lnTo>
                  <a:lnTo>
                    <a:pt x="1383423" y="55499"/>
                  </a:lnTo>
                  <a:close/>
                </a:path>
                <a:path w="1482089" h="372110">
                  <a:moveTo>
                    <a:pt x="1481467" y="2032"/>
                  </a:moveTo>
                  <a:lnTo>
                    <a:pt x="1465846" y="2032"/>
                  </a:lnTo>
                  <a:lnTo>
                    <a:pt x="1465846" y="77343"/>
                  </a:lnTo>
                  <a:lnTo>
                    <a:pt x="1430134" y="32766"/>
                  </a:lnTo>
                  <a:lnTo>
                    <a:pt x="1405521" y="2032"/>
                  </a:lnTo>
                  <a:lnTo>
                    <a:pt x="1399044" y="2032"/>
                  </a:lnTo>
                  <a:lnTo>
                    <a:pt x="1399044" y="110998"/>
                  </a:lnTo>
                  <a:lnTo>
                    <a:pt x="1414538" y="110998"/>
                  </a:lnTo>
                  <a:lnTo>
                    <a:pt x="1414538" y="32766"/>
                  </a:lnTo>
                  <a:lnTo>
                    <a:pt x="1476514" y="112522"/>
                  </a:lnTo>
                  <a:lnTo>
                    <a:pt x="1481467" y="112522"/>
                  </a:lnTo>
                  <a:lnTo>
                    <a:pt x="1481467" y="77343"/>
                  </a:lnTo>
                  <a:lnTo>
                    <a:pt x="1481467" y="2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75920" y="4891557"/>
            <a:ext cx="1233170" cy="83502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-Graphic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Designer</a:t>
            </a:r>
            <a:endParaRPr sz="1000">
              <a:latin typeface="Trebuchet MS"/>
              <a:cs typeface="Trebuchet MS"/>
            </a:endParaRPr>
          </a:p>
          <a:p>
            <a:pPr marL="12700" marR="31115">
              <a:lnSpc>
                <a:spcPts val="1270"/>
              </a:lnSpc>
              <a:spcBef>
                <a:spcPts val="55"/>
              </a:spcBef>
            </a:pP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-Personal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website: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s://s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gi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270"/>
              </a:lnSpc>
              <a:spcBef>
                <a:spcPts val="20"/>
              </a:spcBef>
            </a:pP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v.gi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hu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.io/s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gio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v.github.io/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8932" y="5918962"/>
            <a:ext cx="955014" cy="11912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75920" y="6035421"/>
            <a:ext cx="17957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  <a:hlinkClick r:id="rId20"/>
              </a:rPr>
              <a:t>www.upwork.com/free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5173" y="6243574"/>
            <a:ext cx="1724660" cy="1739264"/>
            <a:chOff x="395173" y="6243574"/>
            <a:chExt cx="1724660" cy="1739264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8348" y="6243574"/>
              <a:ext cx="1721027" cy="947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5173" y="7315454"/>
              <a:ext cx="697865" cy="113030"/>
            </a:xfrm>
            <a:custGeom>
              <a:avLst/>
              <a:gdLst/>
              <a:ahLst/>
              <a:cxnLst/>
              <a:rect l="l" t="t" r="r" b="b"/>
              <a:pathLst>
                <a:path w="697865" h="113029">
                  <a:moveTo>
                    <a:pt x="51650" y="126"/>
                  </a:moveTo>
                  <a:lnTo>
                    <a:pt x="14401" y="16255"/>
                  </a:lnTo>
                  <a:lnTo>
                    <a:pt x="0" y="56769"/>
                  </a:lnTo>
                  <a:lnTo>
                    <a:pt x="843" y="68798"/>
                  </a:lnTo>
                  <a:lnTo>
                    <a:pt x="20877" y="104169"/>
                  </a:lnTo>
                  <a:lnTo>
                    <a:pt x="50495" y="112902"/>
                  </a:lnTo>
                  <a:lnTo>
                    <a:pt x="61201" y="112093"/>
                  </a:lnTo>
                  <a:lnTo>
                    <a:pt x="70881" y="109664"/>
                  </a:lnTo>
                  <a:lnTo>
                    <a:pt x="79538" y="105616"/>
                  </a:lnTo>
                  <a:lnTo>
                    <a:pt x="87172" y="99949"/>
                  </a:lnTo>
                  <a:lnTo>
                    <a:pt x="86768" y="99440"/>
                  </a:lnTo>
                  <a:lnTo>
                    <a:pt x="52222" y="99440"/>
                  </a:lnTo>
                  <a:lnTo>
                    <a:pt x="44842" y="98724"/>
                  </a:lnTo>
                  <a:lnTo>
                    <a:pt x="17794" y="66542"/>
                  </a:lnTo>
                  <a:lnTo>
                    <a:pt x="17183" y="57658"/>
                  </a:lnTo>
                  <a:lnTo>
                    <a:pt x="17778" y="48392"/>
                  </a:lnTo>
                  <a:lnTo>
                    <a:pt x="44551" y="14245"/>
                  </a:lnTo>
                  <a:lnTo>
                    <a:pt x="52057" y="13462"/>
                  </a:lnTo>
                  <a:lnTo>
                    <a:pt x="79020" y="13462"/>
                  </a:lnTo>
                  <a:lnTo>
                    <a:pt x="82257" y="5969"/>
                  </a:lnTo>
                  <a:lnTo>
                    <a:pt x="76202" y="3395"/>
                  </a:lnTo>
                  <a:lnTo>
                    <a:pt x="69083" y="1571"/>
                  </a:lnTo>
                  <a:lnTo>
                    <a:pt x="60899" y="486"/>
                  </a:lnTo>
                  <a:lnTo>
                    <a:pt x="51650" y="126"/>
                  </a:lnTo>
                  <a:close/>
                </a:path>
                <a:path w="697865" h="113029">
                  <a:moveTo>
                    <a:pt x="78168" y="88646"/>
                  </a:moveTo>
                  <a:lnTo>
                    <a:pt x="73139" y="93386"/>
                  </a:lnTo>
                  <a:lnTo>
                    <a:pt x="67138" y="96758"/>
                  </a:lnTo>
                  <a:lnTo>
                    <a:pt x="60166" y="98772"/>
                  </a:lnTo>
                  <a:lnTo>
                    <a:pt x="52222" y="99440"/>
                  </a:lnTo>
                  <a:lnTo>
                    <a:pt x="86768" y="99440"/>
                  </a:lnTo>
                  <a:lnTo>
                    <a:pt x="78168" y="88646"/>
                  </a:lnTo>
                  <a:close/>
                </a:path>
                <a:path w="697865" h="113029">
                  <a:moveTo>
                    <a:pt x="79020" y="13462"/>
                  </a:moveTo>
                  <a:lnTo>
                    <a:pt x="63296" y="13462"/>
                  </a:lnTo>
                  <a:lnTo>
                    <a:pt x="71539" y="15239"/>
                  </a:lnTo>
                  <a:lnTo>
                    <a:pt x="76771" y="18669"/>
                  </a:lnTo>
                  <a:lnTo>
                    <a:pt x="79020" y="13462"/>
                  </a:lnTo>
                  <a:close/>
                </a:path>
                <a:path w="697865" h="113029">
                  <a:moveTo>
                    <a:pt x="147345" y="0"/>
                  </a:moveTo>
                  <a:lnTo>
                    <a:pt x="112115" y="16001"/>
                  </a:lnTo>
                  <a:lnTo>
                    <a:pt x="99059" y="55499"/>
                  </a:lnTo>
                  <a:lnTo>
                    <a:pt x="99860" y="67573"/>
                  </a:lnTo>
                  <a:lnTo>
                    <a:pt x="118886" y="103794"/>
                  </a:lnTo>
                  <a:lnTo>
                    <a:pt x="147345" y="112902"/>
                  </a:lnTo>
                  <a:lnTo>
                    <a:pt x="159070" y="111950"/>
                  </a:lnTo>
                  <a:lnTo>
                    <a:pt x="169349" y="109092"/>
                  </a:lnTo>
                  <a:lnTo>
                    <a:pt x="178183" y="104330"/>
                  </a:lnTo>
                  <a:lnTo>
                    <a:pt x="183601" y="99440"/>
                  </a:lnTo>
                  <a:lnTo>
                    <a:pt x="147345" y="99440"/>
                  </a:lnTo>
                  <a:lnTo>
                    <a:pt x="140359" y="98655"/>
                  </a:lnTo>
                  <a:lnTo>
                    <a:pt x="116752" y="64525"/>
                  </a:lnTo>
                  <a:lnTo>
                    <a:pt x="116243" y="55499"/>
                  </a:lnTo>
                  <a:lnTo>
                    <a:pt x="116740" y="46285"/>
                  </a:lnTo>
                  <a:lnTo>
                    <a:pt x="140189" y="14174"/>
                  </a:lnTo>
                  <a:lnTo>
                    <a:pt x="147345" y="13462"/>
                  </a:lnTo>
                  <a:lnTo>
                    <a:pt x="184164" y="13462"/>
                  </a:lnTo>
                  <a:lnTo>
                    <a:pt x="178238" y="8304"/>
                  </a:lnTo>
                  <a:lnTo>
                    <a:pt x="169398" y="3698"/>
                  </a:lnTo>
                  <a:lnTo>
                    <a:pt x="159102" y="926"/>
                  </a:lnTo>
                  <a:lnTo>
                    <a:pt x="147345" y="0"/>
                  </a:lnTo>
                  <a:close/>
                </a:path>
                <a:path w="697865" h="113029">
                  <a:moveTo>
                    <a:pt x="184164" y="13462"/>
                  </a:moveTo>
                  <a:lnTo>
                    <a:pt x="147345" y="13462"/>
                  </a:lnTo>
                  <a:lnTo>
                    <a:pt x="162387" y="16083"/>
                  </a:lnTo>
                  <a:lnTo>
                    <a:pt x="173131" y="23955"/>
                  </a:lnTo>
                  <a:lnTo>
                    <a:pt x="179576" y="37089"/>
                  </a:lnTo>
                  <a:lnTo>
                    <a:pt x="181724" y="55499"/>
                  </a:lnTo>
                  <a:lnTo>
                    <a:pt x="181174" y="65381"/>
                  </a:lnTo>
                  <a:lnTo>
                    <a:pt x="155239" y="98724"/>
                  </a:lnTo>
                  <a:lnTo>
                    <a:pt x="147345" y="99440"/>
                  </a:lnTo>
                  <a:lnTo>
                    <a:pt x="183601" y="99440"/>
                  </a:lnTo>
                  <a:lnTo>
                    <a:pt x="198920" y="55499"/>
                  </a:lnTo>
                  <a:lnTo>
                    <a:pt x="198089" y="43164"/>
                  </a:lnTo>
                  <a:lnTo>
                    <a:pt x="195595" y="32257"/>
                  </a:lnTo>
                  <a:lnTo>
                    <a:pt x="191440" y="22780"/>
                  </a:lnTo>
                  <a:lnTo>
                    <a:pt x="185623" y="14732"/>
                  </a:lnTo>
                  <a:lnTo>
                    <a:pt x="184164" y="13462"/>
                  </a:lnTo>
                  <a:close/>
                </a:path>
                <a:path w="697865" h="113029">
                  <a:moveTo>
                    <a:pt x="245679" y="32765"/>
                  </a:moveTo>
                  <a:lnTo>
                    <a:pt x="230060" y="32765"/>
                  </a:lnTo>
                  <a:lnTo>
                    <a:pt x="292036" y="112522"/>
                  </a:lnTo>
                  <a:lnTo>
                    <a:pt x="296938" y="112522"/>
                  </a:lnTo>
                  <a:lnTo>
                    <a:pt x="296938" y="77342"/>
                  </a:lnTo>
                  <a:lnTo>
                    <a:pt x="281393" y="77342"/>
                  </a:lnTo>
                  <a:lnTo>
                    <a:pt x="245679" y="32765"/>
                  </a:lnTo>
                  <a:close/>
                </a:path>
                <a:path w="697865" h="113029">
                  <a:moveTo>
                    <a:pt x="221056" y="2032"/>
                  </a:moveTo>
                  <a:lnTo>
                    <a:pt x="214515" y="2032"/>
                  </a:lnTo>
                  <a:lnTo>
                    <a:pt x="214515" y="110998"/>
                  </a:lnTo>
                  <a:lnTo>
                    <a:pt x="230060" y="110998"/>
                  </a:lnTo>
                  <a:lnTo>
                    <a:pt x="230060" y="32765"/>
                  </a:lnTo>
                  <a:lnTo>
                    <a:pt x="245679" y="32765"/>
                  </a:lnTo>
                  <a:lnTo>
                    <a:pt x="221056" y="2032"/>
                  </a:lnTo>
                  <a:close/>
                </a:path>
                <a:path w="697865" h="113029">
                  <a:moveTo>
                    <a:pt x="296938" y="2032"/>
                  </a:moveTo>
                  <a:lnTo>
                    <a:pt x="281393" y="2032"/>
                  </a:lnTo>
                  <a:lnTo>
                    <a:pt x="281393" y="77342"/>
                  </a:lnTo>
                  <a:lnTo>
                    <a:pt x="296938" y="77342"/>
                  </a:lnTo>
                  <a:lnTo>
                    <a:pt x="296938" y="2032"/>
                  </a:lnTo>
                  <a:close/>
                </a:path>
                <a:path w="697865" h="113029">
                  <a:moveTo>
                    <a:pt x="364909" y="15366"/>
                  </a:moveTo>
                  <a:lnTo>
                    <a:pt x="348538" y="15366"/>
                  </a:lnTo>
                  <a:lnTo>
                    <a:pt x="348538" y="110998"/>
                  </a:lnTo>
                  <a:lnTo>
                    <a:pt x="364909" y="110998"/>
                  </a:lnTo>
                  <a:lnTo>
                    <a:pt x="364909" y="15366"/>
                  </a:lnTo>
                  <a:close/>
                </a:path>
                <a:path w="697865" h="113029">
                  <a:moveTo>
                    <a:pt x="404761" y="2032"/>
                  </a:moveTo>
                  <a:lnTo>
                    <a:pt x="310388" y="2032"/>
                  </a:lnTo>
                  <a:lnTo>
                    <a:pt x="310388" y="15366"/>
                  </a:lnTo>
                  <a:lnTo>
                    <a:pt x="404761" y="15366"/>
                  </a:lnTo>
                  <a:lnTo>
                    <a:pt x="404761" y="2032"/>
                  </a:lnTo>
                  <a:close/>
                </a:path>
                <a:path w="697865" h="113029">
                  <a:moveTo>
                    <a:pt x="458292" y="508"/>
                  </a:moveTo>
                  <a:lnTo>
                    <a:pt x="453961" y="508"/>
                  </a:lnTo>
                  <a:lnTo>
                    <a:pt x="405257" y="110998"/>
                  </a:lnTo>
                  <a:lnTo>
                    <a:pt x="423595" y="110998"/>
                  </a:lnTo>
                  <a:lnTo>
                    <a:pt x="432434" y="88011"/>
                  </a:lnTo>
                  <a:lnTo>
                    <a:pt x="494077" y="88011"/>
                  </a:lnTo>
                  <a:lnTo>
                    <a:pt x="489611" y="77088"/>
                  </a:lnTo>
                  <a:lnTo>
                    <a:pt x="436765" y="77088"/>
                  </a:lnTo>
                  <a:lnTo>
                    <a:pt x="455345" y="29083"/>
                  </a:lnTo>
                  <a:lnTo>
                    <a:pt x="469978" y="29083"/>
                  </a:lnTo>
                  <a:lnTo>
                    <a:pt x="458292" y="508"/>
                  </a:lnTo>
                  <a:close/>
                </a:path>
                <a:path w="697865" h="113029">
                  <a:moveTo>
                    <a:pt x="494077" y="88011"/>
                  </a:moveTo>
                  <a:lnTo>
                    <a:pt x="477037" y="88011"/>
                  </a:lnTo>
                  <a:lnTo>
                    <a:pt x="485305" y="110998"/>
                  </a:lnTo>
                  <a:lnTo>
                    <a:pt x="503478" y="110998"/>
                  </a:lnTo>
                  <a:lnTo>
                    <a:pt x="494077" y="88011"/>
                  </a:lnTo>
                  <a:close/>
                </a:path>
                <a:path w="697865" h="113029">
                  <a:moveTo>
                    <a:pt x="469978" y="29083"/>
                  </a:moveTo>
                  <a:lnTo>
                    <a:pt x="455345" y="29083"/>
                  </a:lnTo>
                  <a:lnTo>
                    <a:pt x="472376" y="77088"/>
                  </a:lnTo>
                  <a:lnTo>
                    <a:pt x="489611" y="77088"/>
                  </a:lnTo>
                  <a:lnTo>
                    <a:pt x="469978" y="29083"/>
                  </a:lnTo>
                  <a:close/>
                </a:path>
                <a:path w="697865" h="113029">
                  <a:moveTo>
                    <a:pt x="560666" y="126"/>
                  </a:moveTo>
                  <a:lnTo>
                    <a:pt x="523417" y="16255"/>
                  </a:lnTo>
                  <a:lnTo>
                    <a:pt x="509016" y="56769"/>
                  </a:lnTo>
                  <a:lnTo>
                    <a:pt x="509859" y="68798"/>
                  </a:lnTo>
                  <a:lnTo>
                    <a:pt x="529893" y="104169"/>
                  </a:lnTo>
                  <a:lnTo>
                    <a:pt x="559511" y="112902"/>
                  </a:lnTo>
                  <a:lnTo>
                    <a:pt x="570217" y="112093"/>
                  </a:lnTo>
                  <a:lnTo>
                    <a:pt x="579897" y="109664"/>
                  </a:lnTo>
                  <a:lnTo>
                    <a:pt x="588554" y="105616"/>
                  </a:lnTo>
                  <a:lnTo>
                    <a:pt x="596188" y="99949"/>
                  </a:lnTo>
                  <a:lnTo>
                    <a:pt x="595784" y="99440"/>
                  </a:lnTo>
                  <a:lnTo>
                    <a:pt x="561238" y="99440"/>
                  </a:lnTo>
                  <a:lnTo>
                    <a:pt x="553858" y="98724"/>
                  </a:lnTo>
                  <a:lnTo>
                    <a:pt x="526810" y="66542"/>
                  </a:lnTo>
                  <a:lnTo>
                    <a:pt x="526199" y="57658"/>
                  </a:lnTo>
                  <a:lnTo>
                    <a:pt x="526794" y="48392"/>
                  </a:lnTo>
                  <a:lnTo>
                    <a:pt x="553567" y="14245"/>
                  </a:lnTo>
                  <a:lnTo>
                    <a:pt x="561073" y="13462"/>
                  </a:lnTo>
                  <a:lnTo>
                    <a:pt x="588036" y="13462"/>
                  </a:lnTo>
                  <a:lnTo>
                    <a:pt x="591273" y="5969"/>
                  </a:lnTo>
                  <a:lnTo>
                    <a:pt x="585218" y="3395"/>
                  </a:lnTo>
                  <a:lnTo>
                    <a:pt x="578099" y="1571"/>
                  </a:lnTo>
                  <a:lnTo>
                    <a:pt x="569915" y="486"/>
                  </a:lnTo>
                  <a:lnTo>
                    <a:pt x="560666" y="126"/>
                  </a:lnTo>
                  <a:close/>
                </a:path>
                <a:path w="697865" h="113029">
                  <a:moveTo>
                    <a:pt x="587184" y="88646"/>
                  </a:moveTo>
                  <a:lnTo>
                    <a:pt x="582155" y="93386"/>
                  </a:lnTo>
                  <a:lnTo>
                    <a:pt x="576154" y="96758"/>
                  </a:lnTo>
                  <a:lnTo>
                    <a:pt x="569182" y="98772"/>
                  </a:lnTo>
                  <a:lnTo>
                    <a:pt x="561238" y="99440"/>
                  </a:lnTo>
                  <a:lnTo>
                    <a:pt x="595784" y="99440"/>
                  </a:lnTo>
                  <a:lnTo>
                    <a:pt x="587184" y="88646"/>
                  </a:lnTo>
                  <a:close/>
                </a:path>
                <a:path w="697865" h="113029">
                  <a:moveTo>
                    <a:pt x="588036" y="13462"/>
                  </a:moveTo>
                  <a:lnTo>
                    <a:pt x="572312" y="13462"/>
                  </a:lnTo>
                  <a:lnTo>
                    <a:pt x="580555" y="15239"/>
                  </a:lnTo>
                  <a:lnTo>
                    <a:pt x="585787" y="18669"/>
                  </a:lnTo>
                  <a:lnTo>
                    <a:pt x="588036" y="13462"/>
                  </a:lnTo>
                  <a:close/>
                </a:path>
                <a:path w="697865" h="113029">
                  <a:moveTo>
                    <a:pt x="657517" y="15366"/>
                  </a:moveTo>
                  <a:lnTo>
                    <a:pt x="641146" y="15366"/>
                  </a:lnTo>
                  <a:lnTo>
                    <a:pt x="641146" y="110998"/>
                  </a:lnTo>
                  <a:lnTo>
                    <a:pt x="657517" y="110998"/>
                  </a:lnTo>
                  <a:lnTo>
                    <a:pt x="657517" y="15366"/>
                  </a:lnTo>
                  <a:close/>
                </a:path>
                <a:path w="697865" h="113029">
                  <a:moveTo>
                    <a:pt x="697369" y="2032"/>
                  </a:moveTo>
                  <a:lnTo>
                    <a:pt x="602996" y="2032"/>
                  </a:lnTo>
                  <a:lnTo>
                    <a:pt x="602996" y="15366"/>
                  </a:lnTo>
                  <a:lnTo>
                    <a:pt x="697369" y="15366"/>
                  </a:lnTo>
                  <a:lnTo>
                    <a:pt x="697369" y="2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337" y="7889113"/>
              <a:ext cx="990942" cy="935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75920" y="6495059"/>
            <a:ext cx="1817370" cy="513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5"/>
              </a:spcBef>
            </a:pP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Linkedin: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  <a:hlinkClick r:id="rId23"/>
              </a:rPr>
              <a:t>www.linkedin.com/in/s </a:t>
            </a:r>
            <a:r>
              <a:rPr dirty="0" sz="1000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ergio-alejandro-duran-fajardo-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648" y="8266938"/>
            <a:ext cx="1597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  <a:hlinkClick r:id="rId24"/>
              </a:rPr>
              <a:t>sergioduran.dev@gmail.com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0648" y="8905494"/>
            <a:ext cx="3448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real marl</dc:creator>
  <cp:keywords>DAFF21wV8BY,BADAWBZHiPw</cp:keywords>
  <dc:title>Currículum Corporativo Minimalista Azul marino</dc:title>
  <dcterms:created xsi:type="dcterms:W3CDTF">2024-09-18T02:35:28Z</dcterms:created>
  <dcterms:modified xsi:type="dcterms:W3CDTF">2024-09-18T02:35:28Z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2024-09-18T00:00:00Z</vt:filetime>
  </property>
</Properties>
</file>