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D1020-73FB-48D3-BB36-296833CA6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EA31C1-A2DA-4860-9771-B9680FCC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63E84C-0642-473C-92F7-6B4BA0BA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04D-45C5-4049-93B2-19AC89523FCA}" type="datetimeFigureOut">
              <a:rPr lang="ca-ES" smtClean="0"/>
              <a:t>4/4/2019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BFAC8E-74B4-4DC3-8696-785F1C33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5445C-1B70-49B6-91A4-E7BBF15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D181-C768-463A-96BA-B7312EA58DD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9761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B1F56-7B65-44A6-A8B8-AF62611E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C144EE-A36F-4554-B306-88520B021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F9965-1BD5-433C-944E-3FCBC81C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04D-45C5-4049-93B2-19AC89523FCA}" type="datetimeFigureOut">
              <a:rPr lang="ca-ES" smtClean="0"/>
              <a:t>4/4/2019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F9DB8-7C34-47D9-9959-CB52E24D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17509-CF83-444A-B1E7-DB8240E4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D181-C768-463A-96BA-B7312EA58DD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6583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63525C-66CA-40F2-AA7D-3725DE311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19BE45-16C9-4210-8740-3EB03719A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FB53AA-2ADD-40C1-9721-8830D598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04D-45C5-4049-93B2-19AC89523FCA}" type="datetimeFigureOut">
              <a:rPr lang="ca-ES" smtClean="0"/>
              <a:t>4/4/2019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644E7F-8D37-4703-B1C2-2DF3D014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ABCB5-40EB-4A1C-8E43-51D9415E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D181-C768-463A-96BA-B7312EA58DD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1497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84298-9604-4D50-AC8A-85AD5AD0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BB99A-54E6-410F-9397-8484A0419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0B9A9-0B2C-4ACA-BB1F-FA62C6C4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04D-45C5-4049-93B2-19AC89523FCA}" type="datetimeFigureOut">
              <a:rPr lang="ca-ES" smtClean="0"/>
              <a:t>4/4/2019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0D90B-1D63-4F5E-8DAA-C562D8CF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7C6DA-3674-4998-B0F9-722ECC7B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D181-C768-463A-96BA-B7312EA58DD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4298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742DA-4568-4311-8DC2-FA095613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22325F-1F2B-4984-987D-8BEE3B27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7BC2A-6CC1-4427-95DC-3FCC5B45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04D-45C5-4049-93B2-19AC89523FCA}" type="datetimeFigureOut">
              <a:rPr lang="ca-ES" smtClean="0"/>
              <a:t>4/4/2019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1F742-ADAF-4150-B3F8-B3404341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8E80D-95EE-4018-B278-471EB0C3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D181-C768-463A-96BA-B7312EA58DD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2415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2657C-6CA9-4C96-986B-6A26EC32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61F14-20EF-482A-A8C2-A263CBAEE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196DDA-8963-493D-891C-40E9E07E3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493807-D3CD-447C-814D-7D919F5E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04D-45C5-4049-93B2-19AC89523FCA}" type="datetimeFigureOut">
              <a:rPr lang="ca-ES" smtClean="0"/>
              <a:t>4/4/2019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6A37C4-1893-48F0-ABA7-2D930E5A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295412-EB82-4625-A9CF-EFFBBDC9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D181-C768-463A-96BA-B7312EA58DD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7770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33178-9756-48B9-A6A8-EC778367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3C744B-D2B3-4E91-9ACB-717A92982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C5AC3A-1F52-4FBB-A0D9-AFF74AE2E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E4D30A-3C16-49D5-A87B-7F23D7263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538A7B-F001-43FD-8D17-2504FF4A4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725E06-9B98-43DA-9A64-AD213BB7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04D-45C5-4049-93B2-19AC89523FCA}" type="datetimeFigureOut">
              <a:rPr lang="ca-ES" smtClean="0"/>
              <a:t>4/4/2019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B0A96F-DF13-42CF-9088-0C97EDCC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62E7F8-E72A-4BB6-A612-E98CFF8E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D181-C768-463A-96BA-B7312EA58DD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9392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C2488-42D3-493A-88F4-55A69966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BACC7E-1C19-4C33-A091-8AFCF89C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04D-45C5-4049-93B2-19AC89523FCA}" type="datetimeFigureOut">
              <a:rPr lang="ca-ES" smtClean="0"/>
              <a:t>4/4/2019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8F8AFF-593C-4649-9A0C-51F2AD40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CBE7D7-2480-493C-A86A-F0725096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D181-C768-463A-96BA-B7312EA58DD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302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828121-0E18-46E3-9CE3-23CCC673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04D-45C5-4049-93B2-19AC89523FCA}" type="datetimeFigureOut">
              <a:rPr lang="ca-ES" smtClean="0"/>
              <a:t>4/4/2019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826C09-7B08-4BB8-9D30-92A34BBF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0C29C7-3459-4459-AD56-2B2CEFE1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D181-C768-463A-96BA-B7312EA58DD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695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9CFF4-7EF1-4280-9EC5-8B86C054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AA9908-EE4A-4CBB-ADC4-020127086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0B3148-D0D2-47F9-AB21-C65CF7514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02B1E4-B1EB-4D78-BE5B-5780DAB9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04D-45C5-4049-93B2-19AC89523FCA}" type="datetimeFigureOut">
              <a:rPr lang="ca-ES" smtClean="0"/>
              <a:t>4/4/2019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02C133-1188-4BF4-B300-40959208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4D1B66-BEDB-4954-BC23-286BF08D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D181-C768-463A-96BA-B7312EA58DD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2741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AE241-CADB-4333-9C95-AE3B7E5C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ADEA42-52AC-455B-82F7-6CEA9728B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823F10-3BB9-4E2A-943F-6C9D152C3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0D10AE-0B8A-4732-9DA8-870AAA71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04D-45C5-4049-93B2-19AC89523FCA}" type="datetimeFigureOut">
              <a:rPr lang="ca-ES" smtClean="0"/>
              <a:t>4/4/2019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A33491-F7A8-4D8E-BABB-C4E33CCC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8B8B2E-B5AD-4713-9738-3B48E618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D181-C768-463A-96BA-B7312EA58DD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170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A5DE33-D55C-409F-8F9B-6900ADFC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8BEF81-147E-4137-B329-931FC974A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C37027-A0DF-4452-9C9D-48D34F1BF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304D-45C5-4049-93B2-19AC89523FCA}" type="datetimeFigureOut">
              <a:rPr lang="ca-ES" smtClean="0"/>
              <a:t>4/4/2019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08B1BA-37DD-4112-B2F0-998762D3E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632129-2950-41EA-A961-4373DDE10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D181-C768-463A-96BA-B7312EA58DD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6225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yectosinergias.com/2010/03/descubrir-las-curvas-de-nivel-y-la-masa.html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58C7F2-6EE7-4F11-8B5E-0B5AC1B956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/>
              <a:t>Image</a:t>
            </a:r>
            <a:r>
              <a:rPr lang="ca-ES" dirty="0"/>
              <a:t> in real </a:t>
            </a:r>
            <a:r>
              <a:rPr lang="ca-ES" dirty="0" err="1"/>
              <a:t>time</a:t>
            </a:r>
            <a:endParaRPr lang="ca-ES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392AD88-3111-4833-94DD-DD4BC6E45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2408" y="5887964"/>
            <a:ext cx="807829" cy="100918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9456DBB-4157-4425-B7E6-3DB7375F4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5368" y="5837171"/>
            <a:ext cx="807829" cy="11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50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</dc:creator>
  <cp:lastModifiedBy>Sergio</cp:lastModifiedBy>
  <cp:revision>3</cp:revision>
  <dcterms:created xsi:type="dcterms:W3CDTF">2019-04-04T12:56:25Z</dcterms:created>
  <dcterms:modified xsi:type="dcterms:W3CDTF">2019-04-04T13:21:17Z</dcterms:modified>
</cp:coreProperties>
</file>