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7D8B-85EC-434C-9661-BB4984057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B5913-DFCE-9D4A-8C64-D8CEC38CD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A8D5F-E067-D348-A587-232B8C10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07AF-05C8-1245-B906-2159D6A9B504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560A0-723E-9B42-BA09-EA64405E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C3BF6-A8E7-8F4D-917F-DC688119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5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094B-E656-1840-9380-238492B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9E86F-1363-FD4D-B998-977D61B3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F6CD1-8321-904E-A25A-7E041782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07AF-05C8-1245-B906-2159D6A9B504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C7E9D-CCA7-5742-B098-042FF534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58543-0D7E-F34B-8D45-0F44F4D3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E3546-7025-B94E-8726-37EF9CBA0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CFECB-92C2-CC46-83AD-4AB0D33E9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7999-2507-304D-AEBF-C19EA682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07AF-05C8-1245-B906-2159D6A9B504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2BEFE-711D-0243-A9BD-CE67192B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4171E-CCE0-EE40-B64D-6157ABCC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6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6291-1144-4C4E-BCEA-F4C14156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539D-F714-C64D-8203-DF3F2BDB1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57753-B5DA-3E49-A82F-BA7C5C4A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07AF-05C8-1245-B906-2159D6A9B504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C932-4FC9-3243-A241-CE08CF0C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DFD09-91C0-5344-AD78-C5F843C5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3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C403-EC0D-5A40-942F-3368D85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44A38-B302-D04E-9A7C-B73006883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C307-F041-6D40-BBCB-5D226810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07AF-05C8-1245-B906-2159D6A9B504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68796-E71C-0F44-AE2E-0EDC3D2B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E1A8F-9026-2248-A0EB-A8ED191B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7597-D924-854E-8F35-7721F5AA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325B-E689-6644-A426-A3843666B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B1617-DE0A-DD44-9407-CCC3E4B07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EBB73-7555-184C-ADE4-6C940419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07AF-05C8-1245-B906-2159D6A9B504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6A2BA-0A50-A848-A322-DF9F1A94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B1B22-B515-0741-B5FD-FB4D5C7B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E858-DFCA-B041-80FA-67F0F944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4577D-D362-784B-AC9C-7AFB411E3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28683-E354-7E47-950A-A48528205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0C7AD-C0A4-CA46-8C9E-73F1997D4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530D6-4C7D-E746-82CC-A13CCAD74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6F081-3F2A-C146-AC29-C2EA3958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07AF-05C8-1245-B906-2159D6A9B504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EBB5B-48F7-9244-95A0-6ECEBB83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F7BF2-AFA5-8F4C-B725-D59066D1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0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0A67-1090-0E4C-B99B-A6FE7688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7274B-449A-DE40-83C9-4ED8C53C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07AF-05C8-1245-B906-2159D6A9B504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1FDA1-37C0-DE4D-BF21-1B3FF1E8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37F9F-D486-034F-B787-1ED2769B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E441F-41C0-9D45-BD63-B01A3D97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07AF-05C8-1245-B906-2159D6A9B504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81D65-DAEE-8D4E-AD84-398029EA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8AD36-5F1F-5D42-80BF-4D7D566B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F2E1-F870-3B48-AC44-CE61F0F4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61F8-DC3B-D74C-B693-8B341AD76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FF108-E7FC-1D4B-BAC7-9963BD072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E7157-85A0-CE48-A0A7-B8E17773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07AF-05C8-1245-B906-2159D6A9B504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CD2DA-55BB-7745-AEB6-662C3B3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2CFD9-E297-2C4B-9724-0F331A87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D027-48C5-9343-B39D-DA1F71BC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E1DDF-4D9A-484F-A146-367585CD3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4EA6E-F652-7B41-8C5D-89F77BB7B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83DE1-1645-E744-B821-E1EAAE49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07AF-05C8-1245-B906-2159D6A9B504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D3C6E-3C57-814A-95BB-7CF284CC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5A190-86A1-2F4B-ACCE-BF638273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F3C88-E548-9A42-93AD-4C0E409E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CD540-6032-4C44-9E21-0778063B9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9A6EC-7738-B547-B10B-6D9CCD7B9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307AF-05C8-1245-B906-2159D6A9B504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23DD0-9EB8-2C43-AF6C-2AA320A61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FB2E2-5B55-2E43-AE59-92535F383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6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1F5DB-82AF-BA47-AF6C-DD2CD829BE89}"/>
              </a:ext>
            </a:extLst>
          </p:cNvPr>
          <p:cNvSpPr/>
          <p:nvPr/>
        </p:nvSpPr>
        <p:spPr>
          <a:xfrm>
            <a:off x="8798106" y="1795386"/>
            <a:ext cx="1158695" cy="1309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PIXEL LED 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AD9500-C449-AE47-BE74-9371E6E43E34}"/>
              </a:ext>
            </a:extLst>
          </p:cNvPr>
          <p:cNvSpPr/>
          <p:nvPr/>
        </p:nvSpPr>
        <p:spPr>
          <a:xfrm>
            <a:off x="10607012" y="1795386"/>
            <a:ext cx="1158695" cy="1309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HUB75 </a:t>
            </a:r>
            <a:r>
              <a:rPr lang="en-US" dirty="0">
                <a:solidFill>
                  <a:schemeClr val="dk1"/>
                </a:solidFill>
              </a:rPr>
              <a:t>LED Matrix Panels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CA3052-E3B8-1A4E-A431-4500F22EDBC0}"/>
              </a:ext>
            </a:extLst>
          </p:cNvPr>
          <p:cNvSpPr/>
          <p:nvPr/>
        </p:nvSpPr>
        <p:spPr>
          <a:xfrm>
            <a:off x="5305263" y="1795387"/>
            <a:ext cx="2842632" cy="1309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 or Raspberry Pi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Pixelcade</a:t>
            </a:r>
            <a:r>
              <a:rPr lang="en-US" dirty="0"/>
              <a:t> Listener</a:t>
            </a:r>
            <a:endParaRPr lang="en-US" sz="2000" dirty="0"/>
          </a:p>
          <a:p>
            <a:pPr algn="ctr"/>
            <a:r>
              <a:rPr lang="en-US" dirty="0" err="1"/>
              <a:t>pixelweb.exe</a:t>
            </a:r>
            <a:r>
              <a:rPr lang="en-US" dirty="0"/>
              <a:t> – Windows</a:t>
            </a:r>
          </a:p>
          <a:p>
            <a:pPr algn="ctr"/>
            <a:r>
              <a:rPr lang="en-US" dirty="0" err="1"/>
              <a:t>pixelweb.jar</a:t>
            </a:r>
            <a:r>
              <a:rPr lang="en-US" dirty="0"/>
              <a:t> – Pi &amp; Mac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439F31-C455-D041-A684-E10AF44D13A4}"/>
              </a:ext>
            </a:extLst>
          </p:cNvPr>
          <p:cNvCxnSpPr>
            <a:cxnSpLocks/>
          </p:cNvCxnSpPr>
          <p:nvPr/>
        </p:nvCxnSpPr>
        <p:spPr>
          <a:xfrm flipV="1">
            <a:off x="9956801" y="2425902"/>
            <a:ext cx="650211" cy="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59D340B-B81F-4F42-947C-869A6C0AF46D}"/>
              </a:ext>
            </a:extLst>
          </p:cNvPr>
          <p:cNvSpPr/>
          <p:nvPr/>
        </p:nvSpPr>
        <p:spPr>
          <a:xfrm>
            <a:off x="168288" y="220587"/>
            <a:ext cx="2526247" cy="1309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pixelcade.exe</a:t>
            </a:r>
            <a:r>
              <a:rPr lang="en-US" dirty="0"/>
              <a:t> – Windows</a:t>
            </a:r>
          </a:p>
          <a:p>
            <a:pPr algn="ctr"/>
            <a:r>
              <a:rPr lang="en-US" dirty="0" err="1"/>
              <a:t>pixelcade.jar</a:t>
            </a:r>
            <a:r>
              <a:rPr lang="en-US" dirty="0"/>
              <a:t> – Pi &amp; Mac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BBC7A-4B96-484D-BB1E-7C99E54AC416}"/>
              </a:ext>
            </a:extLst>
          </p:cNvPr>
          <p:cNvSpPr/>
          <p:nvPr/>
        </p:nvSpPr>
        <p:spPr>
          <a:xfrm>
            <a:off x="168288" y="3627662"/>
            <a:ext cx="2508804" cy="1309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5A67F8-6E40-3C49-A191-E2FD74601435}"/>
              </a:ext>
            </a:extLst>
          </p:cNvPr>
          <p:cNvSpPr/>
          <p:nvPr/>
        </p:nvSpPr>
        <p:spPr>
          <a:xfrm>
            <a:off x="168288" y="1948641"/>
            <a:ext cx="2508804" cy="1309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Third Party Application 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7255AD-26DD-D14D-891F-72F74A043953}"/>
              </a:ext>
            </a:extLst>
          </p:cNvPr>
          <p:cNvCxnSpPr>
            <a:cxnSpLocks/>
          </p:cNvCxnSpPr>
          <p:nvPr/>
        </p:nvCxnSpPr>
        <p:spPr>
          <a:xfrm>
            <a:off x="2700331" y="852869"/>
            <a:ext cx="1684741" cy="147319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624235-FE0D-8647-AE72-DFF58C9473D4}"/>
              </a:ext>
            </a:extLst>
          </p:cNvPr>
          <p:cNvCxnSpPr>
            <a:cxnSpLocks/>
          </p:cNvCxnSpPr>
          <p:nvPr/>
        </p:nvCxnSpPr>
        <p:spPr>
          <a:xfrm>
            <a:off x="2691609" y="2590044"/>
            <a:ext cx="1684742" cy="13505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37F3C4-FF63-3E4D-A54F-7655F6D108FF}"/>
              </a:ext>
            </a:extLst>
          </p:cNvPr>
          <p:cNvCxnSpPr>
            <a:cxnSpLocks/>
          </p:cNvCxnSpPr>
          <p:nvPr/>
        </p:nvCxnSpPr>
        <p:spPr>
          <a:xfrm flipV="1">
            <a:off x="2691610" y="2772685"/>
            <a:ext cx="1684741" cy="1509885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9D219ED-B646-BA4D-8C3B-AF8B53765BF4}"/>
              </a:ext>
            </a:extLst>
          </p:cNvPr>
          <p:cNvSpPr/>
          <p:nvPr/>
        </p:nvSpPr>
        <p:spPr>
          <a:xfrm>
            <a:off x="4517071" y="1795386"/>
            <a:ext cx="796913" cy="1309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</a:p>
          <a:p>
            <a:pPr algn="ctr"/>
            <a:r>
              <a:rPr lang="en-US" dirty="0"/>
              <a:t>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9B8ADA-2F2D-2146-A0FC-81CCFB0C67C9}"/>
              </a:ext>
            </a:extLst>
          </p:cNvPr>
          <p:cNvSpPr/>
          <p:nvPr/>
        </p:nvSpPr>
        <p:spPr>
          <a:xfrm>
            <a:off x="5453657" y="25685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USB</a:t>
            </a:r>
          </a:p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DC847F-631C-5942-A893-6F3948DFCD22}"/>
              </a:ext>
            </a:extLst>
          </p:cNvPr>
          <p:cNvSpPr/>
          <p:nvPr/>
        </p:nvSpPr>
        <p:spPr>
          <a:xfrm>
            <a:off x="7088760" y="31908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IDC Ribbon Cable</a:t>
            </a:r>
          </a:p>
          <a:p>
            <a:pPr algn="ctr"/>
            <a:r>
              <a:rPr lang="en-US" dirty="0"/>
              <a:t>&amp; 5V Power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EACE3B-F569-2345-9A38-97CF0080AF99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8147895" y="2450294"/>
            <a:ext cx="650211" cy="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6CBACD-EE7F-7946-AB9F-C9D9220FDD53}"/>
              </a:ext>
            </a:extLst>
          </p:cNvPr>
          <p:cNvCxnSpPr>
            <a:cxnSpLocks/>
          </p:cNvCxnSpPr>
          <p:nvPr/>
        </p:nvCxnSpPr>
        <p:spPr>
          <a:xfrm flipV="1">
            <a:off x="10295046" y="2522864"/>
            <a:ext cx="0" cy="61361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1DF8E-85FF-244F-B16D-39FE6F1C5EC5}"/>
              </a:ext>
            </a:extLst>
          </p:cNvPr>
          <p:cNvSpPr/>
          <p:nvPr/>
        </p:nvSpPr>
        <p:spPr>
          <a:xfrm>
            <a:off x="3324019" y="1022980"/>
            <a:ext cx="1028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REST Call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BB4816-A583-5A41-9BCE-CD5F1F8BFE99}"/>
              </a:ext>
            </a:extLst>
          </p:cNvPr>
          <p:cNvSpPr/>
          <p:nvPr/>
        </p:nvSpPr>
        <p:spPr>
          <a:xfrm>
            <a:off x="2963939" y="2134119"/>
            <a:ext cx="1028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REST Call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A29937-CC32-FE4B-89CA-D2A5D0B91F76}"/>
              </a:ext>
            </a:extLst>
          </p:cNvPr>
          <p:cNvSpPr/>
          <p:nvPr/>
        </p:nvSpPr>
        <p:spPr>
          <a:xfrm>
            <a:off x="3418932" y="3572253"/>
            <a:ext cx="1028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REST Call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8ED629-46AE-E942-A1E7-58A4E682DBE1}"/>
              </a:ext>
            </a:extLst>
          </p:cNvPr>
          <p:cNvSpPr/>
          <p:nvPr/>
        </p:nvSpPr>
        <p:spPr>
          <a:xfrm>
            <a:off x="8798106" y="197961"/>
            <a:ext cx="1158695" cy="1309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Arduino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3A0F0D-F954-9B42-8457-E89D9D65828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339088" y="852869"/>
            <a:ext cx="1459018" cy="886224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B3E9784-B8DE-2043-A8D9-69D6E57BD8AC}"/>
              </a:ext>
            </a:extLst>
          </p:cNvPr>
          <p:cNvSpPr/>
          <p:nvPr/>
        </p:nvSpPr>
        <p:spPr>
          <a:xfrm>
            <a:off x="5371715" y="12959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USB</a:t>
            </a:r>
          </a:p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ACC49A-5324-0E4C-84F0-501D207AC7E1}"/>
              </a:ext>
            </a:extLst>
          </p:cNvPr>
          <p:cNvSpPr/>
          <p:nvPr/>
        </p:nvSpPr>
        <p:spPr>
          <a:xfrm>
            <a:off x="10590764" y="76041"/>
            <a:ext cx="1158695" cy="471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Mini OLED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83ABF9-BADA-C14D-BA84-140AF652AA24}"/>
              </a:ext>
            </a:extLst>
          </p:cNvPr>
          <p:cNvSpPr/>
          <p:nvPr/>
        </p:nvSpPr>
        <p:spPr>
          <a:xfrm>
            <a:off x="10610845" y="630959"/>
            <a:ext cx="1158695" cy="471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Max7219 7Segment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B47630-BF6A-4E40-A710-90876D5784AA}"/>
              </a:ext>
            </a:extLst>
          </p:cNvPr>
          <p:cNvSpPr/>
          <p:nvPr/>
        </p:nvSpPr>
        <p:spPr>
          <a:xfrm>
            <a:off x="10589514" y="1148427"/>
            <a:ext cx="1158695" cy="471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Max7219 Dot Matrix</a:t>
            </a:r>
            <a:endParaRPr lang="en-US" sz="1400" dirty="0">
              <a:solidFill>
                <a:schemeClr val="dk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FCD9CD-9352-9049-A6D8-9CA394095F45}"/>
              </a:ext>
            </a:extLst>
          </p:cNvPr>
          <p:cNvCxnSpPr>
            <a:cxnSpLocks/>
          </p:cNvCxnSpPr>
          <p:nvPr/>
        </p:nvCxnSpPr>
        <p:spPr>
          <a:xfrm flipV="1">
            <a:off x="9969940" y="389063"/>
            <a:ext cx="650211" cy="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61B29B-2EE1-5C4A-A107-919805074AE0}"/>
              </a:ext>
            </a:extLst>
          </p:cNvPr>
          <p:cNvCxnSpPr>
            <a:cxnSpLocks/>
          </p:cNvCxnSpPr>
          <p:nvPr/>
        </p:nvCxnSpPr>
        <p:spPr>
          <a:xfrm flipV="1">
            <a:off x="9969940" y="906632"/>
            <a:ext cx="650211" cy="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067D9B-77B2-824B-A7BD-7DBF01285874}"/>
              </a:ext>
            </a:extLst>
          </p:cNvPr>
          <p:cNvCxnSpPr>
            <a:cxnSpLocks/>
          </p:cNvCxnSpPr>
          <p:nvPr/>
        </p:nvCxnSpPr>
        <p:spPr>
          <a:xfrm flipV="1">
            <a:off x="9969939" y="1341926"/>
            <a:ext cx="650211" cy="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69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67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linke</dc:creator>
  <cp:lastModifiedBy>al linke</cp:lastModifiedBy>
  <cp:revision>5</cp:revision>
  <dcterms:created xsi:type="dcterms:W3CDTF">2019-06-30T13:56:47Z</dcterms:created>
  <dcterms:modified xsi:type="dcterms:W3CDTF">2020-01-19T08:20:01Z</dcterms:modified>
</cp:coreProperties>
</file>