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F74F-CE03-EF47-B9BE-5FCA054ED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5712F-8267-B842-9274-5A032DC2F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A6DF-BE66-1549-88EA-EB37BCB9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0C27-C721-154E-9860-D52B6A6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BC71-8B39-BA48-A79B-ED320A65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D127-B9B7-054E-9083-D25D769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49AB3-A9E4-3340-8265-C956EE20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F649-D3FE-F940-9209-272C2DE3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52EC-7D07-E742-8EDD-1FDCD8F7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D5BC-7C50-8541-A060-3FB14114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E1034-64E9-4640-86A0-15B787EBF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451A-9ED2-444D-AF87-D46000E6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E13-714A-744F-8B4E-19FBB403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8411-E11D-CC43-8485-B2767616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B488-2C45-8845-9127-6131BA6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33FC-6FD7-F54C-A198-4EB36D55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9C24-9233-154A-A7E3-EAF904FA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DCD5-2BB1-C148-B420-7C966486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8129-13DE-3347-BC34-88F8F4E3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2C40-A4DF-F544-9FE0-005FB9D8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DC0C-C466-B042-94D0-E22EA7C8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68A2-712E-F94B-91AA-14A2B43B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3FD9-1050-8B42-B936-A53AF0B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3104-B48E-0F43-BA8C-BD554584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1FE8-FFA1-C64C-AAFC-11427AB5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C9A0-CAF3-F247-87E6-CBDA5B0E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5E75-0A0A-E748-AC8F-F46A22E96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B19D-82AF-0544-8349-6FA115A6D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7A9A-49C0-B941-BF11-2D232D3C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ABBAA-F106-964F-BFC8-33B4FA75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ED2E-C4D4-B84F-8958-B7E66828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9689-BE83-E342-BDE1-495E9D5A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D722-4554-094A-BB7D-94AA96E9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4145-8FB1-1144-A418-8BA38352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1DC25-DCCA-7A48-9F88-4FAF49F7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0F561-465E-C447-ABB7-61891677A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5C88-A9A7-E04F-A8C9-4BEA841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27216-B02C-114E-9BED-A8C093A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8D023-A55A-334E-9DB3-03588A64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CC1E-09EB-BA48-A3A2-7490D6DF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3808-082A-364F-BB1E-A0EE6992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391EC-E4C6-A84F-B772-DCFBA402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FC417-CDA5-A145-8572-8DEBC101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2C3EC-7A6E-5646-9EFB-1564E823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085C6-DB2E-2E4D-BB54-436C95E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2A74-954B-5046-AA0E-38C0B789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958A-BF30-604F-A6DD-BC7BD9AF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6167-1CD0-F94F-A67D-7A4837CA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34B3-31A3-1F45-8F62-CC7C673D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9DE0F-97B6-C840-A1E1-803A442A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14D71-84FD-7247-BFE6-06D3B2AD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BEBB-F42A-1B42-A73D-2F29282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FB55-70F1-2940-BF43-2166CC23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88D10-92C1-7C4B-9ED9-FAE5DFA75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34530-9F01-1F49-8C5E-6F3A4A08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A3F9-7DBF-4A41-B6D6-1E7F9C6E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91CF-7728-5149-B387-84B14BF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09474-5553-8744-BAF2-3435DA4F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F2757-B3B4-CD4C-A691-B2CA921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247E-166B-C04E-9499-7876F9D3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99C0-080B-D34E-B84C-D2C1D5D5A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2B7-306C-D642-8995-CAEA8C70EEA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CE8E-AAED-F340-916E-F3FEDE7A8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A378-8AB7-4D4F-8090-373806106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923330"/>
            <a:ext cx="707193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2 LED Panels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Toggle Switch to USB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Remove Bluetooth,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5V, 10A Power Brick (Check that Cord is Tight)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10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(1) Medium IDC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(1) Long IDC Ribbon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16 M3 x 8 Machine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(1) Pixel Board Mount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8 M3 x 14 Nylon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(16) Nylon M3 Nuts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4 M3 x 16 Hex Stands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4 M3 x 6 Thumb Machine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SD Card Adapter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0"/>
            <a:ext cx="793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err="1"/>
              <a:t>Pixelcade</a:t>
            </a:r>
            <a:r>
              <a:rPr lang="en-US" sz="5400" u="sng" dirty="0"/>
              <a:t> Checklist P2.5 -P4</a:t>
            </a:r>
          </a:p>
        </p:txBody>
      </p:sp>
    </p:spTree>
    <p:extLst>
      <p:ext uri="{BB962C8B-B14F-4D97-AF65-F5344CB8AC3E}">
        <p14:creationId xmlns:p14="http://schemas.microsoft.com/office/powerpoint/2010/main" val="41779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1037498"/>
            <a:ext cx="70719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2 LED Panels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Toggle Switch to USB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Remove Bluetooth,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5V, 10A Power Brick (Check that Cord is Tight)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10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(1) Medium IDC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(1) Long IDC Ribbon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16 M3 x 8 Machine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4 M3 x 14 Nylon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(8) Nylon M3 Nuts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4 M3 x 16 Hex Stands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4 M3 x 6 Thumb Machine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SD Card Adapter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0"/>
            <a:ext cx="7701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err="1"/>
              <a:t>Pixelcade</a:t>
            </a:r>
            <a:r>
              <a:rPr lang="en-US" sz="5400" u="sng" dirty="0"/>
              <a:t> Checklist P5 – P6</a:t>
            </a:r>
          </a:p>
        </p:txBody>
      </p:sp>
    </p:spTree>
    <p:extLst>
      <p:ext uri="{BB962C8B-B14F-4D97-AF65-F5344CB8AC3E}">
        <p14:creationId xmlns:p14="http://schemas.microsoft.com/office/powerpoint/2010/main" val="31301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575695"/>
            <a:ext cx="5686813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P3 LED Panels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PIXELCADE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Toggle Switch to USB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Remove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8 M3 x 14 Nylon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(16) Nylon M3 nuts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(16) M3 x 8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1 Pixel Board Mount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2 Zip Ties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(4) B Blocks ¼” Thick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(4) M3 x 20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(4) M3 Hex Nuts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(4) Hex M3 x 15 Stands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Short IDC Cables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(8) Washers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-57875"/>
            <a:ext cx="525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err="1"/>
              <a:t>Pixelcade</a:t>
            </a:r>
            <a:r>
              <a:rPr lang="en-US" sz="3200" u="sng" dirty="0"/>
              <a:t> Arcade1Up Checklist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1F6C7-05A2-E743-94AD-18D8251686E9}"/>
              </a:ext>
            </a:extLst>
          </p:cNvPr>
          <p:cNvSpPr txBox="1"/>
          <p:nvPr/>
        </p:nvSpPr>
        <p:spPr>
          <a:xfrm>
            <a:off x="6314393" y="699666"/>
            <a:ext cx="56634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Arcade1Up Instruction Sheet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(1) Front Panel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(1) Top Front Panel Cover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(4) M3 x 6 Thumb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(3) #10 1 1/4” Wood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(2) #8  1” Wood Screw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5V, 10A Power Brick </a:t>
            </a:r>
            <a:r>
              <a:rPr lang="en-US" sz="2000" dirty="0"/>
              <a:t>(Check Tight Cord)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6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(2) C Spacers ¼” Thick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Bluetooth Dongle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SD Card Adapter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906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575695"/>
            <a:ext cx="568681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LED Panels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PIXELCADE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Toggle Switch to USB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Remove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8 M3 x 14 Nylon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(16) Nylon M3 nuts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(16) M3 x 8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1 Pixel Board Mount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2 Zip Ties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(4) Hex M3 x 15 Stands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Short IDC Cables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(1) Long IDC Cable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-57875"/>
            <a:ext cx="464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Custom Marquee Checklist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1F6C7-05A2-E743-94AD-18D8251686E9}"/>
              </a:ext>
            </a:extLst>
          </p:cNvPr>
          <p:cNvSpPr txBox="1"/>
          <p:nvPr/>
        </p:nvSpPr>
        <p:spPr>
          <a:xfrm>
            <a:off x="6314393" y="699666"/>
            <a:ext cx="56634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800" dirty="0" err="1"/>
              <a:t>Pixelcade</a:t>
            </a:r>
            <a:r>
              <a:rPr lang="en-US" sz="2800" dirty="0"/>
              <a:t> Instruction Sheet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(1) Front Panel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(1) Top Front Panel Cover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(4) M3 x 6 Thumb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5V, 10A Power Brick </a:t>
            </a:r>
            <a:r>
              <a:rPr lang="en-US" sz="2000" dirty="0"/>
              <a:t>(Check Tight Cord)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6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10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SD Card Adapter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97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575695"/>
            <a:ext cx="568681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LED Panels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PIXELCADE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Toggle Switch to USB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Remove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4 M3 x 14 Nylon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(8) Nylon M3 nuts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 + 2) M3 x 8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2 Zip Ties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(4) Hex M3 x 14 Stands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Short IDC Cables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r>
              <a:rPr lang="en-US" sz="2400" u="sng" dirty="0"/>
              <a:t>Assembled Shipping: 8 </a:t>
            </a:r>
            <a:r>
              <a:rPr lang="en-US" sz="2400" u="sng" dirty="0" err="1"/>
              <a:t>lbs</a:t>
            </a:r>
            <a:r>
              <a:rPr lang="en-US" sz="2400" u="sng" dirty="0"/>
              <a:t>, 36 x 10 x 6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-57875"/>
            <a:ext cx="671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SUPER PIXEL Arcade Marquee Checklist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1F6C7-05A2-E743-94AD-18D8251686E9}"/>
              </a:ext>
            </a:extLst>
          </p:cNvPr>
          <p:cNvSpPr txBox="1"/>
          <p:nvPr/>
        </p:nvSpPr>
        <p:spPr>
          <a:xfrm>
            <a:off x="6314393" y="699666"/>
            <a:ext cx="56634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800" dirty="0" err="1"/>
              <a:t>Pixelcade</a:t>
            </a:r>
            <a:r>
              <a:rPr lang="en-US" sz="2800" dirty="0"/>
              <a:t> Instruction Sheet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(1) Front Panel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(4) M3 x 6 Thumb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5V, 10A Power Brick </a:t>
            </a:r>
            <a:r>
              <a:rPr lang="en-US" sz="2000" dirty="0"/>
              <a:t>(Check Tight Cord)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6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10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3 D-Hooks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Bluetooth Dongle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7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575695"/>
            <a:ext cx="568681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LED Panels P5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PIXELCADE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Toggle Switch to USB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Remove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4 M3 x 14 Nylon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(8) Nylon M3 nuts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(16+2) M3 x 8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3 Zip Ties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(4) Hex M3 x 16 Stands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Short IDC Cables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-57875"/>
            <a:ext cx="6283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Legends Ultimate Marquee Checklist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1F6C7-05A2-E743-94AD-18D8251686E9}"/>
              </a:ext>
            </a:extLst>
          </p:cNvPr>
          <p:cNvSpPr txBox="1"/>
          <p:nvPr/>
        </p:nvSpPr>
        <p:spPr>
          <a:xfrm>
            <a:off x="6314393" y="699666"/>
            <a:ext cx="566347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800" dirty="0" err="1"/>
              <a:t>Pixelcade</a:t>
            </a:r>
            <a:r>
              <a:rPr lang="en-US" sz="2800" dirty="0"/>
              <a:t> Instruction Sheet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(1) Front Panel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(4) M3 x 6 Thumb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5V, 10A Power Brick </a:t>
            </a:r>
            <a:r>
              <a:rPr lang="en-US" sz="2000" dirty="0"/>
              <a:t>(Check Tight Cord)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6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10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Bluetooth Dongle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SD Card Adapter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4 Wood Screws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25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575695"/>
            <a:ext cx="568681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LED Panels P2.5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PIXELCADE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Toggle Switch to USB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400" dirty="0"/>
              <a:t>Remove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 err="1"/>
              <a:t>Pixelcade</a:t>
            </a:r>
            <a:r>
              <a:rPr lang="en-US" sz="2400" dirty="0"/>
              <a:t> </a:t>
            </a:r>
            <a:r>
              <a:rPr lang="en-US" sz="2400" dirty="0" err="1"/>
              <a:t>PinDMD</a:t>
            </a:r>
            <a:r>
              <a:rPr lang="en-US" sz="2400" dirty="0"/>
              <a:t> Back Mount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Pixel Board Mount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(8) M3 x 14 Nylon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(16) Nylon M3 nuts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2 Zip Ties 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400" dirty="0"/>
              <a:t>(2) Short IDC Cables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  <a:p>
            <a:pPr marL="571500" indent="-571500"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-57875"/>
            <a:ext cx="4790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err="1"/>
              <a:t>Pixelcade</a:t>
            </a:r>
            <a:r>
              <a:rPr lang="en-US" sz="3200" u="sng" dirty="0"/>
              <a:t> </a:t>
            </a:r>
            <a:r>
              <a:rPr lang="en-US" sz="3200" u="sng" dirty="0" err="1"/>
              <a:t>PinDMD</a:t>
            </a:r>
            <a:r>
              <a:rPr lang="en-US" sz="3200" u="sng" dirty="0"/>
              <a:t> Checklist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1F6C7-05A2-E743-94AD-18D8251686E9}"/>
              </a:ext>
            </a:extLst>
          </p:cNvPr>
          <p:cNvSpPr txBox="1"/>
          <p:nvPr/>
        </p:nvSpPr>
        <p:spPr>
          <a:xfrm>
            <a:off x="6314393" y="699666"/>
            <a:ext cx="56634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800" dirty="0" err="1"/>
              <a:t>Pixelcade</a:t>
            </a:r>
            <a:r>
              <a:rPr lang="en-US" sz="2800" dirty="0"/>
              <a:t> Instruction Sheet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5V, 10A Power Brick </a:t>
            </a:r>
            <a:r>
              <a:rPr lang="en-US" sz="2000" dirty="0"/>
              <a:t>(Check Tight Cord)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6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10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SD Card Adapter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/>
              <a:t>4 Wood Screws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10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16589</TotalTime>
  <Words>779</Words>
  <Application>Microsoft Macintosh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linke</dc:creator>
  <cp:lastModifiedBy>al linke</cp:lastModifiedBy>
  <cp:revision>39</cp:revision>
  <cp:lastPrinted>2020-03-23T18:43:45Z</cp:lastPrinted>
  <dcterms:created xsi:type="dcterms:W3CDTF">2019-08-03T20:02:28Z</dcterms:created>
  <dcterms:modified xsi:type="dcterms:W3CDTF">2020-03-23T19:01:08Z</dcterms:modified>
</cp:coreProperties>
</file>