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F74F-CE03-EF47-B9BE-5FCA054ED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5712F-8267-B842-9274-5A032DC2F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5A6DF-BE66-1549-88EA-EB37BCB9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32B7-306C-D642-8995-CAEA8C70EEA4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30C27-C721-154E-9860-D52B6A68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FBC71-8B39-BA48-A79B-ED320A65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D84B-726C-D746-B285-F1870400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1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D127-B9B7-054E-9083-D25D7692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49AB3-A9E4-3340-8265-C956EE202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F649-D3FE-F940-9209-272C2DE3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32B7-306C-D642-8995-CAEA8C70EEA4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52EC-7D07-E742-8EDD-1FDCD8F7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D5BC-7C50-8541-A060-3FB14114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D84B-726C-D746-B285-F1870400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2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E1034-64E9-4640-86A0-15B787EBF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C451A-9ED2-444D-AF87-D46000E61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EE13-714A-744F-8B4E-19FBB403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32B7-306C-D642-8995-CAEA8C70EEA4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78411-E11D-CC43-8485-B2767616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DB488-2C45-8845-9127-6131BA61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D84B-726C-D746-B285-F1870400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9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33FC-6FD7-F54C-A198-4EB36D55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9C24-9233-154A-A7E3-EAF904FA9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DCD5-2BB1-C148-B420-7C966486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32B7-306C-D642-8995-CAEA8C70EEA4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08129-13DE-3347-BC34-88F8F4E3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32C40-A4DF-F544-9FE0-005FB9D8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D84B-726C-D746-B285-F1870400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7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DC0C-C466-B042-94D0-E22EA7C8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368A2-712E-F94B-91AA-14A2B43B7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F3FD9-1050-8B42-B936-A53AF0BF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32B7-306C-D642-8995-CAEA8C70EEA4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E3104-B48E-0F43-BA8C-BD554584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1FE8-FFA1-C64C-AAFC-11427AB5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D84B-726C-D746-B285-F1870400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9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C9A0-CAF3-F247-87E6-CBDA5B0E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B5E75-0A0A-E748-AC8F-F46A22E96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BB19D-82AF-0544-8349-6FA115A6D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E7A9A-49C0-B941-BF11-2D232D3C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32B7-306C-D642-8995-CAEA8C70EEA4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ABBAA-F106-964F-BFC8-33B4FA75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5ED2E-C4D4-B84F-8958-B7E66828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D84B-726C-D746-B285-F1870400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7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9689-BE83-E342-BDE1-495E9D5A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DD722-4554-094A-BB7D-94AA96E9A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4145-8FB1-1144-A418-8BA383524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1DC25-DCCA-7A48-9F88-4FAF49F72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0F561-465E-C447-ABB7-61891677A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75C88-A9A7-E04F-A8C9-4BEA841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32B7-306C-D642-8995-CAEA8C70EEA4}" type="datetimeFigureOut">
              <a:rPr lang="en-US" smtClean="0"/>
              <a:t>8/3/19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27216-B02C-114E-9BED-A8C093AD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8D023-A55A-334E-9DB3-03588A64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D84B-726C-D746-B285-F1870400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9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CC1E-09EB-BA48-A3A2-7490D6DF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F3808-082A-364F-BB1E-A0EE6992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32B7-306C-D642-8995-CAEA8C70EEA4}" type="datetimeFigureOut">
              <a:rPr lang="en-US" smtClean="0"/>
              <a:t>8/3/19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391EC-E4C6-A84F-B772-DCFBA402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FC417-CDA5-A145-8572-8DEBC101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D84B-726C-D746-B285-F1870400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6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2C3EC-7A6E-5646-9EFB-1564E823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32B7-306C-D642-8995-CAEA8C70EEA4}" type="datetimeFigureOut">
              <a:rPr lang="en-US" smtClean="0"/>
              <a:t>8/3/19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085C6-DB2E-2E4D-BB54-436C95E0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82A74-954B-5046-AA0E-38C0B789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D84B-726C-D746-B285-F1870400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3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958A-BF30-604F-A6DD-BC7BD9AF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6167-1CD0-F94F-A67D-7A4837CA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134B3-31A3-1F45-8F62-CC7C673D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9DE0F-97B6-C840-A1E1-803A442A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32B7-306C-D642-8995-CAEA8C70EEA4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14D71-84FD-7247-BFE6-06D3B2AD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8BEBB-F42A-1B42-A73D-2F29282F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D84B-726C-D746-B285-F1870400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3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FB55-70F1-2940-BF43-2166CC23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88D10-92C1-7C4B-9ED9-FAE5DFA75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34530-9F01-1F49-8C5E-6F3A4A085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FA3F9-7DBF-4A41-B6D6-1E7F9C6E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32B7-306C-D642-8995-CAEA8C70EEA4}" type="datetimeFigureOut">
              <a:rPr lang="en-US" smtClean="0"/>
              <a:t>8/3/19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D91CF-7728-5149-B387-84B14BF4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09474-5553-8744-BAF2-3435DA4F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D84B-726C-D746-B285-F1870400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F2757-B3B4-CD4C-A691-B2CA921B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2247E-166B-C04E-9499-7876F9D39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C99C0-080B-D34E-B84C-D2C1D5D5A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32B7-306C-D642-8995-CAEA8C70EEA4}" type="datetimeFigureOut">
              <a:rPr lang="en-US" smtClean="0"/>
              <a:t>8/3/19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5CE8E-AAED-F340-916E-F3FEDE7A8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6A378-8AB7-4D4F-8090-373806106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5D84B-726C-D746-B285-F18704002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3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7B4C1D-388C-C144-A270-ADD17C7F609A}"/>
              </a:ext>
            </a:extLst>
          </p:cNvPr>
          <p:cNvSpPr txBox="1"/>
          <p:nvPr/>
        </p:nvSpPr>
        <p:spPr>
          <a:xfrm>
            <a:off x="627580" y="1475482"/>
            <a:ext cx="1097697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000" dirty="0"/>
              <a:t>LED Panels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000" dirty="0"/>
              <a:t>PIXEL Kit with Shunt On</a:t>
            </a:r>
          </a:p>
          <a:p>
            <a:pPr marL="1028700" lvl="1" indent="-571500">
              <a:buFont typeface="Wingdings" pitchFamily="2" charset="2"/>
              <a:buChar char="q"/>
            </a:pPr>
            <a:r>
              <a:rPr lang="en-US" sz="4000" dirty="0"/>
              <a:t>Remove Bluetooth, Power Cable, Power Switch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000" dirty="0"/>
              <a:t>Custom Power Cable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000" dirty="0"/>
              <a:t>Power Brick (Check that Cord is Tight)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000" dirty="0"/>
              <a:t>10 ft USB A-A Cable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000" dirty="0"/>
              <a:t>Long IDC Ribbon Cable6 Metal Screws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000" dirty="0"/>
              <a:t>4 Nylon Screws, 8 Hex Nuts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CA862-8FD7-9144-9572-6B96A5BDDE53}"/>
              </a:ext>
            </a:extLst>
          </p:cNvPr>
          <p:cNvSpPr txBox="1"/>
          <p:nvPr/>
        </p:nvSpPr>
        <p:spPr>
          <a:xfrm>
            <a:off x="627580" y="262890"/>
            <a:ext cx="546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u="sng" dirty="0" err="1"/>
              <a:t>Pixelcade</a:t>
            </a:r>
            <a:r>
              <a:rPr lang="en-US" sz="5400" u="sng" dirty="0"/>
              <a:t> Checklist</a:t>
            </a:r>
          </a:p>
        </p:txBody>
      </p:sp>
    </p:spTree>
    <p:extLst>
      <p:ext uri="{BB962C8B-B14F-4D97-AF65-F5344CB8AC3E}">
        <p14:creationId xmlns:p14="http://schemas.microsoft.com/office/powerpoint/2010/main" val="313017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linke</dc:creator>
  <cp:lastModifiedBy>al linke</cp:lastModifiedBy>
  <cp:revision>1</cp:revision>
  <dcterms:created xsi:type="dcterms:W3CDTF">2019-08-03T20:02:28Z</dcterms:created>
  <dcterms:modified xsi:type="dcterms:W3CDTF">2019-08-03T20:11:26Z</dcterms:modified>
</cp:coreProperties>
</file>