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notesMasterIdLst>
    <p:notesMasterId r:id="rId14"/>
  </p:notes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08" r:id="rId12"/>
    <p:sldId id="260" r:id="rId1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 autoAdjust="0"/>
    <p:restoredTop sz="93825" autoAdjust="0"/>
  </p:normalViewPr>
  <p:slideViewPr>
    <p:cSldViewPr snapToGrid="0" snapToObjects="1">
      <p:cViewPr varScale="1">
        <p:scale>
          <a:sx n="66" d="100"/>
          <a:sy n="66" d="100"/>
        </p:scale>
        <p:origin x="6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A74-B155-1D4C-8627-C25BF2DD6E89}" type="doc">
      <dgm:prSet loTypeId="urn:microsoft.com/office/officeart/2005/8/layout/vList3" loCatId="" qsTypeId="urn:microsoft.com/office/officeart/2005/8/quickstyle/simple3" qsCatId="simple" csTypeId="urn:microsoft.com/office/officeart/2005/8/colors/colorful1" csCatId="colorful" phldr="1"/>
      <dgm:spPr/>
    </dgm:pt>
    <dgm:pt modelId="{6EB470C6-F437-3E4D-AA83-D101CA17F6D9}">
      <dgm:prSet phldrT="[Texto]"/>
      <dgm:spPr>
        <a:solidFill>
          <a:srgbClr val="92D050"/>
        </a:solidFill>
      </dgm:spPr>
      <dgm:t>
        <a:bodyPr/>
        <a:lstStyle/>
        <a:p>
          <a:r>
            <a:rPr lang="es-ES" dirty="0" smtClean="0"/>
            <a:t>Desarrolla habilidades de planificación antes y durante  una crisis  </a:t>
          </a:r>
          <a:endParaRPr lang="es-ES" dirty="0"/>
        </a:p>
      </dgm:t>
    </dgm:pt>
    <dgm:pt modelId="{DCE65B18-0A10-5246-9E11-99148D0CB326}" type="parTrans" cxnId="{873C098C-FFC1-5C46-82F9-35FA88B9248E}">
      <dgm:prSet/>
      <dgm:spPr/>
      <dgm:t>
        <a:bodyPr/>
        <a:lstStyle/>
        <a:p>
          <a:endParaRPr lang="es-ES"/>
        </a:p>
      </dgm:t>
    </dgm:pt>
    <dgm:pt modelId="{C10E4878-E5A4-334A-A81B-000C31D6D564}" type="sibTrans" cxnId="{873C098C-FFC1-5C46-82F9-35FA88B9248E}">
      <dgm:prSet/>
      <dgm:spPr/>
      <dgm:t>
        <a:bodyPr/>
        <a:lstStyle/>
        <a:p>
          <a:endParaRPr lang="es-ES"/>
        </a:p>
      </dgm:t>
    </dgm:pt>
    <dgm:pt modelId="{1DAFA3DC-A890-E743-959E-13C8659CC6D7}" type="pres">
      <dgm:prSet presAssocID="{2F146A74-B155-1D4C-8627-C25BF2DD6E89}" presName="linearFlow" presStyleCnt="0">
        <dgm:presLayoutVars>
          <dgm:dir/>
          <dgm:resizeHandles val="exact"/>
        </dgm:presLayoutVars>
      </dgm:prSet>
      <dgm:spPr/>
    </dgm:pt>
    <dgm:pt modelId="{3FF96FB5-1C2A-1F48-AFA1-5CFF48FAEB8B}" type="pres">
      <dgm:prSet presAssocID="{6EB470C6-F437-3E4D-AA83-D101CA17F6D9}" presName="composite" presStyleCnt="0"/>
      <dgm:spPr/>
    </dgm:pt>
    <dgm:pt modelId="{0A04948D-8F94-D04F-815D-6FC47E443668}" type="pres">
      <dgm:prSet presAssocID="{6EB470C6-F437-3E4D-AA83-D101CA17F6D9}" presName="imgShp" presStyleLbl="fgImgPlace1" presStyleIdx="0" presStyleCnt="1" custLinFactX="-49678" custLinFactNeighborX="-100000"/>
      <dgm:spPr/>
    </dgm:pt>
    <dgm:pt modelId="{5BEA9958-4089-BE4C-9395-956EEC4C9754}" type="pres">
      <dgm:prSet presAssocID="{6EB470C6-F437-3E4D-AA83-D101CA17F6D9}" presName="txShp" presStyleLbl="node1" presStyleIdx="0" presStyleCnt="1" custScaleY="9120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56822B9-39C7-4CE5-BEC4-A86317AA827E}" type="presOf" srcId="{2F146A74-B155-1D4C-8627-C25BF2DD6E89}" destId="{1DAFA3DC-A890-E743-959E-13C8659CC6D7}" srcOrd="0" destOrd="0" presId="urn:microsoft.com/office/officeart/2005/8/layout/vList3"/>
    <dgm:cxn modelId="{B9B5939C-D40B-4AD6-B247-C6E0FE09B3B3}" type="presOf" srcId="{6EB470C6-F437-3E4D-AA83-D101CA17F6D9}" destId="{5BEA9958-4089-BE4C-9395-956EEC4C9754}" srcOrd="0" destOrd="0" presId="urn:microsoft.com/office/officeart/2005/8/layout/vList3"/>
    <dgm:cxn modelId="{873C098C-FFC1-5C46-82F9-35FA88B9248E}" srcId="{2F146A74-B155-1D4C-8627-C25BF2DD6E89}" destId="{6EB470C6-F437-3E4D-AA83-D101CA17F6D9}" srcOrd="0" destOrd="0" parTransId="{DCE65B18-0A10-5246-9E11-99148D0CB326}" sibTransId="{C10E4878-E5A4-334A-A81B-000C31D6D564}"/>
    <dgm:cxn modelId="{ECC3A04E-B7A9-4581-BC52-C50EE7DA2C0A}" type="presParOf" srcId="{1DAFA3DC-A890-E743-959E-13C8659CC6D7}" destId="{3FF96FB5-1C2A-1F48-AFA1-5CFF48FAEB8B}" srcOrd="0" destOrd="0" presId="urn:microsoft.com/office/officeart/2005/8/layout/vList3"/>
    <dgm:cxn modelId="{63569722-D5BA-40E0-8432-5D566966E351}" type="presParOf" srcId="{3FF96FB5-1C2A-1F48-AFA1-5CFF48FAEB8B}" destId="{0A04948D-8F94-D04F-815D-6FC47E443668}" srcOrd="0" destOrd="0" presId="urn:microsoft.com/office/officeart/2005/8/layout/vList3"/>
    <dgm:cxn modelId="{B220A3D2-EBA0-4923-956D-A8D7CF7E1C0D}" type="presParOf" srcId="{3FF96FB5-1C2A-1F48-AFA1-5CFF48FAEB8B}" destId="{5BEA9958-4089-BE4C-9395-956EEC4C97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8866829-BBB9-4660-8B90-88C46C0985E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15984DD-592D-46C6-9BDB-3F6C86C9978A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Calidad de plan de crisis </a:t>
          </a:r>
          <a:endParaRPr lang="es-PE" b="1" dirty="0">
            <a:solidFill>
              <a:schemeClr val="tx1"/>
            </a:solidFill>
          </a:endParaRPr>
        </a:p>
      </dgm:t>
    </dgm:pt>
    <dgm:pt modelId="{FEB5B9DB-7904-4100-B401-2B99465E87AB}" type="parTrans" cxnId="{96D0BA1A-6CB0-416A-AAF1-1F6946EC74CC}">
      <dgm:prSet/>
      <dgm:spPr/>
      <dgm:t>
        <a:bodyPr/>
        <a:lstStyle/>
        <a:p>
          <a:endParaRPr lang="es-PE"/>
        </a:p>
      </dgm:t>
    </dgm:pt>
    <dgm:pt modelId="{AC2E07BB-C479-45BD-854D-6630D6226394}" type="sibTrans" cxnId="{96D0BA1A-6CB0-416A-AAF1-1F6946EC74CC}">
      <dgm:prSet/>
      <dgm:spPr/>
      <dgm:t>
        <a:bodyPr/>
        <a:lstStyle/>
        <a:p>
          <a:endParaRPr lang="es-PE"/>
        </a:p>
      </dgm:t>
    </dgm:pt>
    <dgm:pt modelId="{E2EF26B6-A397-4BEC-B5BB-A5580C3166FE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Conciencia y acceso a la información  de administración de una crisis </a:t>
          </a:r>
          <a:endParaRPr lang="es-PE" b="1" dirty="0">
            <a:solidFill>
              <a:schemeClr val="tx1"/>
            </a:solidFill>
          </a:endParaRPr>
        </a:p>
      </dgm:t>
    </dgm:pt>
    <dgm:pt modelId="{FC846F92-860D-4882-BC73-C9AD03112D76}" type="parTrans" cxnId="{BEEF99EF-D516-4DE0-8190-6E95ADBA3234}">
      <dgm:prSet/>
      <dgm:spPr/>
      <dgm:t>
        <a:bodyPr/>
        <a:lstStyle/>
        <a:p>
          <a:endParaRPr lang="es-PE"/>
        </a:p>
      </dgm:t>
    </dgm:pt>
    <dgm:pt modelId="{2731DFA6-35B2-4CB7-B008-7A2C7D8ED1C8}" type="sibTrans" cxnId="{BEEF99EF-D516-4DE0-8190-6E95ADBA3234}">
      <dgm:prSet/>
      <dgm:spPr/>
      <dgm:t>
        <a:bodyPr/>
        <a:lstStyle/>
        <a:p>
          <a:endParaRPr lang="es-PE"/>
        </a:p>
      </dgm:t>
    </dgm:pt>
    <dgm:pt modelId="{4B6DCCC2-4281-4007-AFC5-94992B2AA675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Preparación para una respuesta eficaz  y oportuna </a:t>
          </a:r>
          <a:endParaRPr lang="es-PE" b="1" dirty="0">
            <a:solidFill>
              <a:schemeClr val="tx1"/>
            </a:solidFill>
          </a:endParaRPr>
        </a:p>
      </dgm:t>
    </dgm:pt>
    <dgm:pt modelId="{4BD32B5D-45DF-4F9B-8C4E-9B0D93CA3A34}" type="parTrans" cxnId="{0A3F15D3-A4CF-41D6-BCCA-6776132FFBD6}">
      <dgm:prSet/>
      <dgm:spPr/>
      <dgm:t>
        <a:bodyPr/>
        <a:lstStyle/>
        <a:p>
          <a:endParaRPr lang="es-PE"/>
        </a:p>
      </dgm:t>
    </dgm:pt>
    <dgm:pt modelId="{08578684-6B11-45C1-8F97-3FF6E21DDEAF}" type="sibTrans" cxnId="{0A3F15D3-A4CF-41D6-BCCA-6776132FFBD6}">
      <dgm:prSet/>
      <dgm:spPr/>
      <dgm:t>
        <a:bodyPr/>
        <a:lstStyle/>
        <a:p>
          <a:endParaRPr lang="es-PE"/>
        </a:p>
      </dgm:t>
    </dgm:pt>
    <dgm:pt modelId="{D2508827-7D2D-45D6-9B40-7C4CBE6D251E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Establecimiento  de un plan de comunicación eficaz </a:t>
          </a:r>
          <a:endParaRPr lang="es-PE" b="1" dirty="0">
            <a:solidFill>
              <a:schemeClr val="tx1"/>
            </a:solidFill>
          </a:endParaRPr>
        </a:p>
      </dgm:t>
    </dgm:pt>
    <dgm:pt modelId="{4DAC19EE-570D-4F70-B389-13DBB11CA553}" type="parTrans" cxnId="{9E75BBA9-8B10-4073-90A6-B7281B0ED529}">
      <dgm:prSet/>
      <dgm:spPr/>
      <dgm:t>
        <a:bodyPr/>
        <a:lstStyle/>
        <a:p>
          <a:endParaRPr lang="es-PE"/>
        </a:p>
      </dgm:t>
    </dgm:pt>
    <dgm:pt modelId="{F698CFAA-B54C-4FF4-A9E3-264D9EBE339D}" type="sibTrans" cxnId="{9E75BBA9-8B10-4073-90A6-B7281B0ED529}">
      <dgm:prSet/>
      <dgm:spPr/>
      <dgm:t>
        <a:bodyPr/>
        <a:lstStyle/>
        <a:p>
          <a:endParaRPr lang="es-PE"/>
        </a:p>
      </dgm:t>
    </dgm:pt>
    <dgm:pt modelId="{02D24DCF-CE6E-463A-8BF7-0FDB20F65FF6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Liderazgo de crisis efectivo </a:t>
          </a:r>
          <a:endParaRPr lang="es-PE" b="1" dirty="0">
            <a:solidFill>
              <a:schemeClr val="tx1"/>
            </a:solidFill>
          </a:endParaRPr>
        </a:p>
      </dgm:t>
    </dgm:pt>
    <dgm:pt modelId="{A08797F9-80A1-4D48-BFB0-337137D4A7BE}" type="parTrans" cxnId="{4B283932-ABB4-473D-930E-E6779D7C6E55}">
      <dgm:prSet/>
      <dgm:spPr/>
      <dgm:t>
        <a:bodyPr/>
        <a:lstStyle/>
        <a:p>
          <a:endParaRPr lang="es-PE"/>
        </a:p>
      </dgm:t>
    </dgm:pt>
    <dgm:pt modelId="{244CF3D9-2364-4F51-881F-9661015DC865}" type="sibTrans" cxnId="{4B283932-ABB4-473D-930E-E6779D7C6E55}">
      <dgm:prSet/>
      <dgm:spPr/>
      <dgm:t>
        <a:bodyPr/>
        <a:lstStyle/>
        <a:p>
          <a:endParaRPr lang="es-PE"/>
        </a:p>
      </dgm:t>
    </dgm:pt>
    <dgm:pt modelId="{2BEFCAAE-A141-4B2F-9CC5-B89A20D0CBDE}" type="pres">
      <dgm:prSet presAssocID="{98866829-BBB9-4660-8B90-88C46C0985E3}" presName="linear" presStyleCnt="0">
        <dgm:presLayoutVars>
          <dgm:dir/>
          <dgm:animLvl val="lvl"/>
          <dgm:resizeHandles val="exact"/>
        </dgm:presLayoutVars>
      </dgm:prSet>
      <dgm:spPr/>
    </dgm:pt>
    <dgm:pt modelId="{7DBC2B95-9BB4-48D8-9419-F65963D7254A}" type="pres">
      <dgm:prSet presAssocID="{615984DD-592D-46C6-9BDB-3F6C86C9978A}" presName="parentLin" presStyleCnt="0"/>
      <dgm:spPr/>
    </dgm:pt>
    <dgm:pt modelId="{A5933BC8-8787-41E1-84B7-E822C5128C2A}" type="pres">
      <dgm:prSet presAssocID="{615984DD-592D-46C6-9BDB-3F6C86C9978A}" presName="parentLeftMargin" presStyleLbl="node1" presStyleIdx="0" presStyleCnt="5"/>
      <dgm:spPr/>
    </dgm:pt>
    <dgm:pt modelId="{08465343-92DE-4A64-96EB-5404290A51AC}" type="pres">
      <dgm:prSet presAssocID="{615984DD-592D-46C6-9BDB-3F6C86C9978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5516AF-8F88-47B3-A24E-DEFC1B938D32}" type="pres">
      <dgm:prSet presAssocID="{615984DD-592D-46C6-9BDB-3F6C86C9978A}" presName="negativeSpace" presStyleCnt="0"/>
      <dgm:spPr/>
    </dgm:pt>
    <dgm:pt modelId="{3B24418C-2B59-422F-A1DD-BB4E0D9A83D5}" type="pres">
      <dgm:prSet presAssocID="{615984DD-592D-46C6-9BDB-3F6C86C9978A}" presName="childText" presStyleLbl="conFgAcc1" presStyleIdx="0" presStyleCnt="5">
        <dgm:presLayoutVars>
          <dgm:bulletEnabled val="1"/>
        </dgm:presLayoutVars>
      </dgm:prSet>
      <dgm:spPr/>
    </dgm:pt>
    <dgm:pt modelId="{25F35249-3F60-4A7C-AEE8-AB4B7FE99790}" type="pres">
      <dgm:prSet presAssocID="{AC2E07BB-C479-45BD-854D-6630D6226394}" presName="spaceBetweenRectangles" presStyleCnt="0"/>
      <dgm:spPr/>
    </dgm:pt>
    <dgm:pt modelId="{56AF5F5E-7A51-4227-9B2E-AA832FE93E7E}" type="pres">
      <dgm:prSet presAssocID="{E2EF26B6-A397-4BEC-B5BB-A5580C3166FE}" presName="parentLin" presStyleCnt="0"/>
      <dgm:spPr/>
    </dgm:pt>
    <dgm:pt modelId="{7CC963DE-6D5C-4AC9-A19D-41B456AD439E}" type="pres">
      <dgm:prSet presAssocID="{E2EF26B6-A397-4BEC-B5BB-A5580C3166FE}" presName="parentLeftMargin" presStyleLbl="node1" presStyleIdx="0" presStyleCnt="5"/>
      <dgm:spPr/>
    </dgm:pt>
    <dgm:pt modelId="{557C0354-19AF-4C44-8D4C-027C08A3A217}" type="pres">
      <dgm:prSet presAssocID="{E2EF26B6-A397-4BEC-B5BB-A5580C3166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4331692-67B9-49C8-A76D-B2E6990CCF0F}" type="pres">
      <dgm:prSet presAssocID="{E2EF26B6-A397-4BEC-B5BB-A5580C3166FE}" presName="negativeSpace" presStyleCnt="0"/>
      <dgm:spPr/>
    </dgm:pt>
    <dgm:pt modelId="{96BA17EF-AE36-4A90-831B-A3C606AA3F28}" type="pres">
      <dgm:prSet presAssocID="{E2EF26B6-A397-4BEC-B5BB-A5580C3166FE}" presName="childText" presStyleLbl="conFgAcc1" presStyleIdx="1" presStyleCnt="5">
        <dgm:presLayoutVars>
          <dgm:bulletEnabled val="1"/>
        </dgm:presLayoutVars>
      </dgm:prSet>
      <dgm:spPr/>
    </dgm:pt>
    <dgm:pt modelId="{DA29A9AD-676E-4DDE-ABD0-CFC8246E06F1}" type="pres">
      <dgm:prSet presAssocID="{2731DFA6-35B2-4CB7-B008-7A2C7D8ED1C8}" presName="spaceBetweenRectangles" presStyleCnt="0"/>
      <dgm:spPr/>
    </dgm:pt>
    <dgm:pt modelId="{4D02B07D-4851-4BC2-9553-AEB2CA56EA02}" type="pres">
      <dgm:prSet presAssocID="{4B6DCCC2-4281-4007-AFC5-94992B2AA675}" presName="parentLin" presStyleCnt="0"/>
      <dgm:spPr/>
    </dgm:pt>
    <dgm:pt modelId="{6D523A57-D745-44D4-85C9-63F299FFD204}" type="pres">
      <dgm:prSet presAssocID="{4B6DCCC2-4281-4007-AFC5-94992B2AA675}" presName="parentLeftMargin" presStyleLbl="node1" presStyleIdx="1" presStyleCnt="5"/>
      <dgm:spPr/>
    </dgm:pt>
    <dgm:pt modelId="{DE5926AF-30EE-4A1B-BA1E-22BCAEFCA0D1}" type="pres">
      <dgm:prSet presAssocID="{4B6DCCC2-4281-4007-AFC5-94992B2AA6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D9106F2-7959-4760-A9BF-568C4AEE1044}" type="pres">
      <dgm:prSet presAssocID="{4B6DCCC2-4281-4007-AFC5-94992B2AA675}" presName="negativeSpace" presStyleCnt="0"/>
      <dgm:spPr/>
    </dgm:pt>
    <dgm:pt modelId="{45A0F9B6-2BF0-492D-94AA-B66DECA6F7C9}" type="pres">
      <dgm:prSet presAssocID="{4B6DCCC2-4281-4007-AFC5-94992B2AA675}" presName="childText" presStyleLbl="conFgAcc1" presStyleIdx="2" presStyleCnt="5">
        <dgm:presLayoutVars>
          <dgm:bulletEnabled val="1"/>
        </dgm:presLayoutVars>
      </dgm:prSet>
      <dgm:spPr/>
    </dgm:pt>
    <dgm:pt modelId="{47C7D0AA-A502-465D-A044-B68F1700C52B}" type="pres">
      <dgm:prSet presAssocID="{08578684-6B11-45C1-8F97-3FF6E21DDEAF}" presName="spaceBetweenRectangles" presStyleCnt="0"/>
      <dgm:spPr/>
    </dgm:pt>
    <dgm:pt modelId="{68BD1687-556E-4C42-A6BA-469B0AD0E470}" type="pres">
      <dgm:prSet presAssocID="{D2508827-7D2D-45D6-9B40-7C4CBE6D251E}" presName="parentLin" presStyleCnt="0"/>
      <dgm:spPr/>
    </dgm:pt>
    <dgm:pt modelId="{E8716B51-18BB-4A4B-8DA6-E6ECB765967A}" type="pres">
      <dgm:prSet presAssocID="{D2508827-7D2D-45D6-9B40-7C4CBE6D251E}" presName="parentLeftMargin" presStyleLbl="node1" presStyleIdx="2" presStyleCnt="5"/>
      <dgm:spPr/>
    </dgm:pt>
    <dgm:pt modelId="{F199366A-102B-4A37-9420-98EE74311094}" type="pres">
      <dgm:prSet presAssocID="{D2508827-7D2D-45D6-9B40-7C4CBE6D251E}" presName="parentText" presStyleLbl="node1" presStyleIdx="3" presStyleCnt="5" custLinFactNeighborX="-8427">
        <dgm:presLayoutVars>
          <dgm:chMax val="0"/>
          <dgm:bulletEnabled val="1"/>
        </dgm:presLayoutVars>
      </dgm:prSet>
      <dgm:spPr/>
    </dgm:pt>
    <dgm:pt modelId="{C83DB522-21C5-452E-B2C4-34A51CEDE065}" type="pres">
      <dgm:prSet presAssocID="{D2508827-7D2D-45D6-9B40-7C4CBE6D251E}" presName="negativeSpace" presStyleCnt="0"/>
      <dgm:spPr/>
    </dgm:pt>
    <dgm:pt modelId="{B45C304C-F1D2-40D5-A80B-988DDB31AF5A}" type="pres">
      <dgm:prSet presAssocID="{D2508827-7D2D-45D6-9B40-7C4CBE6D251E}" presName="childText" presStyleLbl="conFgAcc1" presStyleIdx="3" presStyleCnt="5">
        <dgm:presLayoutVars>
          <dgm:bulletEnabled val="1"/>
        </dgm:presLayoutVars>
      </dgm:prSet>
      <dgm:spPr/>
    </dgm:pt>
    <dgm:pt modelId="{3ACC72D5-54FD-4946-834B-CD92022C1B20}" type="pres">
      <dgm:prSet presAssocID="{F698CFAA-B54C-4FF4-A9E3-264D9EBE339D}" presName="spaceBetweenRectangles" presStyleCnt="0"/>
      <dgm:spPr/>
    </dgm:pt>
    <dgm:pt modelId="{6BB264F1-0F1F-4EAA-8640-6367901B30B8}" type="pres">
      <dgm:prSet presAssocID="{02D24DCF-CE6E-463A-8BF7-0FDB20F65FF6}" presName="parentLin" presStyleCnt="0"/>
      <dgm:spPr/>
    </dgm:pt>
    <dgm:pt modelId="{D2972A66-0B1D-4718-AE84-DBEEC64B5401}" type="pres">
      <dgm:prSet presAssocID="{02D24DCF-CE6E-463A-8BF7-0FDB20F65FF6}" presName="parentLeftMargin" presStyleLbl="node1" presStyleIdx="3" presStyleCnt="5"/>
      <dgm:spPr/>
    </dgm:pt>
    <dgm:pt modelId="{FA05BA98-A508-4D5D-918F-E3A7283CA7AD}" type="pres">
      <dgm:prSet presAssocID="{02D24DCF-CE6E-463A-8BF7-0FDB20F65FF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A45C50E-EA68-4D44-9600-5FAF12A7DAD1}" type="pres">
      <dgm:prSet presAssocID="{02D24DCF-CE6E-463A-8BF7-0FDB20F65FF6}" presName="negativeSpace" presStyleCnt="0"/>
      <dgm:spPr/>
    </dgm:pt>
    <dgm:pt modelId="{A5C173D4-57D8-40DD-993D-94FEFE696E15}" type="pres">
      <dgm:prSet presAssocID="{02D24DCF-CE6E-463A-8BF7-0FDB20F65FF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B56FA3F-68FD-45CF-9D96-A65826C423D5}" type="presOf" srcId="{02D24DCF-CE6E-463A-8BF7-0FDB20F65FF6}" destId="{D2972A66-0B1D-4718-AE84-DBEEC64B5401}" srcOrd="0" destOrd="0" presId="urn:microsoft.com/office/officeart/2005/8/layout/list1"/>
    <dgm:cxn modelId="{1253936D-A41E-4813-97DF-FD7D8836386D}" type="presOf" srcId="{E2EF26B6-A397-4BEC-B5BB-A5580C3166FE}" destId="{557C0354-19AF-4C44-8D4C-027C08A3A217}" srcOrd="1" destOrd="0" presId="urn:microsoft.com/office/officeart/2005/8/layout/list1"/>
    <dgm:cxn modelId="{E853388F-436C-4F1B-90E6-01D6BB7FE1D7}" type="presOf" srcId="{D2508827-7D2D-45D6-9B40-7C4CBE6D251E}" destId="{F199366A-102B-4A37-9420-98EE74311094}" srcOrd="1" destOrd="0" presId="urn:microsoft.com/office/officeart/2005/8/layout/list1"/>
    <dgm:cxn modelId="{4B283932-ABB4-473D-930E-E6779D7C6E55}" srcId="{98866829-BBB9-4660-8B90-88C46C0985E3}" destId="{02D24DCF-CE6E-463A-8BF7-0FDB20F65FF6}" srcOrd="4" destOrd="0" parTransId="{A08797F9-80A1-4D48-BFB0-337137D4A7BE}" sibTransId="{244CF3D9-2364-4F51-881F-9661015DC865}"/>
    <dgm:cxn modelId="{9E82BA0B-935E-4BEF-B672-A2137749AE89}" type="presOf" srcId="{4B6DCCC2-4281-4007-AFC5-94992B2AA675}" destId="{DE5926AF-30EE-4A1B-BA1E-22BCAEFCA0D1}" srcOrd="1" destOrd="0" presId="urn:microsoft.com/office/officeart/2005/8/layout/list1"/>
    <dgm:cxn modelId="{BEEF99EF-D516-4DE0-8190-6E95ADBA3234}" srcId="{98866829-BBB9-4660-8B90-88C46C0985E3}" destId="{E2EF26B6-A397-4BEC-B5BB-A5580C3166FE}" srcOrd="1" destOrd="0" parTransId="{FC846F92-860D-4882-BC73-C9AD03112D76}" sibTransId="{2731DFA6-35B2-4CB7-B008-7A2C7D8ED1C8}"/>
    <dgm:cxn modelId="{D7D5B8DA-078B-4D4E-91C3-D62C9424CB8F}" type="presOf" srcId="{D2508827-7D2D-45D6-9B40-7C4CBE6D251E}" destId="{E8716B51-18BB-4A4B-8DA6-E6ECB765967A}" srcOrd="0" destOrd="0" presId="urn:microsoft.com/office/officeart/2005/8/layout/list1"/>
    <dgm:cxn modelId="{96D0BA1A-6CB0-416A-AAF1-1F6946EC74CC}" srcId="{98866829-BBB9-4660-8B90-88C46C0985E3}" destId="{615984DD-592D-46C6-9BDB-3F6C86C9978A}" srcOrd="0" destOrd="0" parTransId="{FEB5B9DB-7904-4100-B401-2B99465E87AB}" sibTransId="{AC2E07BB-C479-45BD-854D-6630D6226394}"/>
    <dgm:cxn modelId="{A18E2B37-DC51-4E7E-B074-F714D002BC2D}" type="presOf" srcId="{E2EF26B6-A397-4BEC-B5BB-A5580C3166FE}" destId="{7CC963DE-6D5C-4AC9-A19D-41B456AD439E}" srcOrd="0" destOrd="0" presId="urn:microsoft.com/office/officeart/2005/8/layout/list1"/>
    <dgm:cxn modelId="{4BB19EE8-86E6-4000-B624-D9D75935446D}" type="presOf" srcId="{4B6DCCC2-4281-4007-AFC5-94992B2AA675}" destId="{6D523A57-D745-44D4-85C9-63F299FFD204}" srcOrd="0" destOrd="0" presId="urn:microsoft.com/office/officeart/2005/8/layout/list1"/>
    <dgm:cxn modelId="{E703B1EE-6EA1-43FE-8690-0E35A044ABD5}" type="presOf" srcId="{98866829-BBB9-4660-8B90-88C46C0985E3}" destId="{2BEFCAAE-A141-4B2F-9CC5-B89A20D0CBDE}" srcOrd="0" destOrd="0" presId="urn:microsoft.com/office/officeart/2005/8/layout/list1"/>
    <dgm:cxn modelId="{E8E40149-036E-4F09-AE26-FDD5A3FA007D}" type="presOf" srcId="{615984DD-592D-46C6-9BDB-3F6C86C9978A}" destId="{08465343-92DE-4A64-96EB-5404290A51AC}" srcOrd="1" destOrd="0" presId="urn:microsoft.com/office/officeart/2005/8/layout/list1"/>
    <dgm:cxn modelId="{9E75BBA9-8B10-4073-90A6-B7281B0ED529}" srcId="{98866829-BBB9-4660-8B90-88C46C0985E3}" destId="{D2508827-7D2D-45D6-9B40-7C4CBE6D251E}" srcOrd="3" destOrd="0" parTransId="{4DAC19EE-570D-4F70-B389-13DBB11CA553}" sibTransId="{F698CFAA-B54C-4FF4-A9E3-264D9EBE339D}"/>
    <dgm:cxn modelId="{0949B5B3-FA96-463B-85F4-54E2123DE396}" type="presOf" srcId="{615984DD-592D-46C6-9BDB-3F6C86C9978A}" destId="{A5933BC8-8787-41E1-84B7-E822C5128C2A}" srcOrd="0" destOrd="0" presId="urn:microsoft.com/office/officeart/2005/8/layout/list1"/>
    <dgm:cxn modelId="{0A3F15D3-A4CF-41D6-BCCA-6776132FFBD6}" srcId="{98866829-BBB9-4660-8B90-88C46C0985E3}" destId="{4B6DCCC2-4281-4007-AFC5-94992B2AA675}" srcOrd="2" destOrd="0" parTransId="{4BD32B5D-45DF-4F9B-8C4E-9B0D93CA3A34}" sibTransId="{08578684-6B11-45C1-8F97-3FF6E21DDEAF}"/>
    <dgm:cxn modelId="{92C9280D-7421-4189-9FF9-EB47D39E4278}" type="presOf" srcId="{02D24DCF-CE6E-463A-8BF7-0FDB20F65FF6}" destId="{FA05BA98-A508-4D5D-918F-E3A7283CA7AD}" srcOrd="1" destOrd="0" presId="urn:microsoft.com/office/officeart/2005/8/layout/list1"/>
    <dgm:cxn modelId="{3DB6128B-C319-4955-94B0-AA7672E65C53}" type="presParOf" srcId="{2BEFCAAE-A141-4B2F-9CC5-B89A20D0CBDE}" destId="{7DBC2B95-9BB4-48D8-9419-F65963D7254A}" srcOrd="0" destOrd="0" presId="urn:microsoft.com/office/officeart/2005/8/layout/list1"/>
    <dgm:cxn modelId="{D1CDE089-2F1A-470F-A7F3-6C37DF425648}" type="presParOf" srcId="{7DBC2B95-9BB4-48D8-9419-F65963D7254A}" destId="{A5933BC8-8787-41E1-84B7-E822C5128C2A}" srcOrd="0" destOrd="0" presId="urn:microsoft.com/office/officeart/2005/8/layout/list1"/>
    <dgm:cxn modelId="{8F824C8C-3568-4C4E-AC25-5732F0E3AF6E}" type="presParOf" srcId="{7DBC2B95-9BB4-48D8-9419-F65963D7254A}" destId="{08465343-92DE-4A64-96EB-5404290A51AC}" srcOrd="1" destOrd="0" presId="urn:microsoft.com/office/officeart/2005/8/layout/list1"/>
    <dgm:cxn modelId="{291D0CE0-B81D-4C93-8B7C-1A387AC601CA}" type="presParOf" srcId="{2BEFCAAE-A141-4B2F-9CC5-B89A20D0CBDE}" destId="{485516AF-8F88-47B3-A24E-DEFC1B938D32}" srcOrd="1" destOrd="0" presId="urn:microsoft.com/office/officeart/2005/8/layout/list1"/>
    <dgm:cxn modelId="{34982E6D-ABAC-4CEA-9FD9-B0CE400E2F7D}" type="presParOf" srcId="{2BEFCAAE-A141-4B2F-9CC5-B89A20D0CBDE}" destId="{3B24418C-2B59-422F-A1DD-BB4E0D9A83D5}" srcOrd="2" destOrd="0" presId="urn:microsoft.com/office/officeart/2005/8/layout/list1"/>
    <dgm:cxn modelId="{059F0F69-5283-4889-AF41-CE6573448C2A}" type="presParOf" srcId="{2BEFCAAE-A141-4B2F-9CC5-B89A20D0CBDE}" destId="{25F35249-3F60-4A7C-AEE8-AB4B7FE99790}" srcOrd="3" destOrd="0" presId="urn:microsoft.com/office/officeart/2005/8/layout/list1"/>
    <dgm:cxn modelId="{8367AD02-4B5F-45EB-87AC-0BD0C2D6EB0D}" type="presParOf" srcId="{2BEFCAAE-A141-4B2F-9CC5-B89A20D0CBDE}" destId="{56AF5F5E-7A51-4227-9B2E-AA832FE93E7E}" srcOrd="4" destOrd="0" presId="urn:microsoft.com/office/officeart/2005/8/layout/list1"/>
    <dgm:cxn modelId="{1AF68B58-3182-4874-B6D4-62EE2CDB7F13}" type="presParOf" srcId="{56AF5F5E-7A51-4227-9B2E-AA832FE93E7E}" destId="{7CC963DE-6D5C-4AC9-A19D-41B456AD439E}" srcOrd="0" destOrd="0" presId="urn:microsoft.com/office/officeart/2005/8/layout/list1"/>
    <dgm:cxn modelId="{C2D24773-74D9-460C-9AE3-95C4E962AECD}" type="presParOf" srcId="{56AF5F5E-7A51-4227-9B2E-AA832FE93E7E}" destId="{557C0354-19AF-4C44-8D4C-027C08A3A217}" srcOrd="1" destOrd="0" presId="urn:microsoft.com/office/officeart/2005/8/layout/list1"/>
    <dgm:cxn modelId="{AA29FB50-C200-4A7F-A6BA-689D8862945D}" type="presParOf" srcId="{2BEFCAAE-A141-4B2F-9CC5-B89A20D0CBDE}" destId="{D4331692-67B9-49C8-A76D-B2E6990CCF0F}" srcOrd="5" destOrd="0" presId="urn:microsoft.com/office/officeart/2005/8/layout/list1"/>
    <dgm:cxn modelId="{57AD8ECA-15CD-4840-9A66-2D6942287DFF}" type="presParOf" srcId="{2BEFCAAE-A141-4B2F-9CC5-B89A20D0CBDE}" destId="{96BA17EF-AE36-4A90-831B-A3C606AA3F28}" srcOrd="6" destOrd="0" presId="urn:microsoft.com/office/officeart/2005/8/layout/list1"/>
    <dgm:cxn modelId="{8B145A19-20E5-4D3E-8A3B-E43ACA63773C}" type="presParOf" srcId="{2BEFCAAE-A141-4B2F-9CC5-B89A20D0CBDE}" destId="{DA29A9AD-676E-4DDE-ABD0-CFC8246E06F1}" srcOrd="7" destOrd="0" presId="urn:microsoft.com/office/officeart/2005/8/layout/list1"/>
    <dgm:cxn modelId="{8136E735-C9CA-4601-855A-B33D08F31D02}" type="presParOf" srcId="{2BEFCAAE-A141-4B2F-9CC5-B89A20D0CBDE}" destId="{4D02B07D-4851-4BC2-9553-AEB2CA56EA02}" srcOrd="8" destOrd="0" presId="urn:microsoft.com/office/officeart/2005/8/layout/list1"/>
    <dgm:cxn modelId="{85EFFE16-BCC6-412F-9AF9-ABCB0763CDDC}" type="presParOf" srcId="{4D02B07D-4851-4BC2-9553-AEB2CA56EA02}" destId="{6D523A57-D745-44D4-85C9-63F299FFD204}" srcOrd="0" destOrd="0" presId="urn:microsoft.com/office/officeart/2005/8/layout/list1"/>
    <dgm:cxn modelId="{7D28B3E5-A4CD-48C0-9ACF-064CDBA15FB8}" type="presParOf" srcId="{4D02B07D-4851-4BC2-9553-AEB2CA56EA02}" destId="{DE5926AF-30EE-4A1B-BA1E-22BCAEFCA0D1}" srcOrd="1" destOrd="0" presId="urn:microsoft.com/office/officeart/2005/8/layout/list1"/>
    <dgm:cxn modelId="{01F6270B-663D-4973-B28A-F8EF5D7DD0EF}" type="presParOf" srcId="{2BEFCAAE-A141-4B2F-9CC5-B89A20D0CBDE}" destId="{0D9106F2-7959-4760-A9BF-568C4AEE1044}" srcOrd="9" destOrd="0" presId="urn:microsoft.com/office/officeart/2005/8/layout/list1"/>
    <dgm:cxn modelId="{557BF7F2-14F8-4207-BDCB-F9A89FE118CD}" type="presParOf" srcId="{2BEFCAAE-A141-4B2F-9CC5-B89A20D0CBDE}" destId="{45A0F9B6-2BF0-492D-94AA-B66DECA6F7C9}" srcOrd="10" destOrd="0" presId="urn:microsoft.com/office/officeart/2005/8/layout/list1"/>
    <dgm:cxn modelId="{FEB7D89B-F985-4EF9-BB56-11F5760723DC}" type="presParOf" srcId="{2BEFCAAE-A141-4B2F-9CC5-B89A20D0CBDE}" destId="{47C7D0AA-A502-465D-A044-B68F1700C52B}" srcOrd="11" destOrd="0" presId="urn:microsoft.com/office/officeart/2005/8/layout/list1"/>
    <dgm:cxn modelId="{14B77602-A12C-47AC-93AE-82EAED7ECFC4}" type="presParOf" srcId="{2BEFCAAE-A141-4B2F-9CC5-B89A20D0CBDE}" destId="{68BD1687-556E-4C42-A6BA-469B0AD0E470}" srcOrd="12" destOrd="0" presId="urn:microsoft.com/office/officeart/2005/8/layout/list1"/>
    <dgm:cxn modelId="{5BDFB98D-3CCF-4B73-ACA9-34811BFB7A7D}" type="presParOf" srcId="{68BD1687-556E-4C42-A6BA-469B0AD0E470}" destId="{E8716B51-18BB-4A4B-8DA6-E6ECB765967A}" srcOrd="0" destOrd="0" presId="urn:microsoft.com/office/officeart/2005/8/layout/list1"/>
    <dgm:cxn modelId="{5A6DC1E8-7976-4FB5-8875-43326738C41B}" type="presParOf" srcId="{68BD1687-556E-4C42-A6BA-469B0AD0E470}" destId="{F199366A-102B-4A37-9420-98EE74311094}" srcOrd="1" destOrd="0" presId="urn:microsoft.com/office/officeart/2005/8/layout/list1"/>
    <dgm:cxn modelId="{9E807F23-9039-4554-ABD1-4298351DAAE4}" type="presParOf" srcId="{2BEFCAAE-A141-4B2F-9CC5-B89A20D0CBDE}" destId="{C83DB522-21C5-452E-B2C4-34A51CEDE065}" srcOrd="13" destOrd="0" presId="urn:microsoft.com/office/officeart/2005/8/layout/list1"/>
    <dgm:cxn modelId="{2BB04075-F223-4E29-AB38-2A539660BC61}" type="presParOf" srcId="{2BEFCAAE-A141-4B2F-9CC5-B89A20D0CBDE}" destId="{B45C304C-F1D2-40D5-A80B-988DDB31AF5A}" srcOrd="14" destOrd="0" presId="urn:microsoft.com/office/officeart/2005/8/layout/list1"/>
    <dgm:cxn modelId="{98319BC6-6E80-4B6D-BAF3-CB17127200AE}" type="presParOf" srcId="{2BEFCAAE-A141-4B2F-9CC5-B89A20D0CBDE}" destId="{3ACC72D5-54FD-4946-834B-CD92022C1B20}" srcOrd="15" destOrd="0" presId="urn:microsoft.com/office/officeart/2005/8/layout/list1"/>
    <dgm:cxn modelId="{0D47E8E1-2AD1-4C22-947B-136C657A6A1A}" type="presParOf" srcId="{2BEFCAAE-A141-4B2F-9CC5-B89A20D0CBDE}" destId="{6BB264F1-0F1F-4EAA-8640-6367901B30B8}" srcOrd="16" destOrd="0" presId="urn:microsoft.com/office/officeart/2005/8/layout/list1"/>
    <dgm:cxn modelId="{90C46051-AE40-4BC0-AC32-9484F4293906}" type="presParOf" srcId="{6BB264F1-0F1F-4EAA-8640-6367901B30B8}" destId="{D2972A66-0B1D-4718-AE84-DBEEC64B5401}" srcOrd="0" destOrd="0" presId="urn:microsoft.com/office/officeart/2005/8/layout/list1"/>
    <dgm:cxn modelId="{C227479D-2C85-43DE-BD04-E63FB4CC8025}" type="presParOf" srcId="{6BB264F1-0F1F-4EAA-8640-6367901B30B8}" destId="{FA05BA98-A508-4D5D-918F-E3A7283CA7AD}" srcOrd="1" destOrd="0" presId="urn:microsoft.com/office/officeart/2005/8/layout/list1"/>
    <dgm:cxn modelId="{CEB5CF96-A4BE-4F0E-B058-9D2FB04E5ABF}" type="presParOf" srcId="{2BEFCAAE-A141-4B2F-9CC5-B89A20D0CBDE}" destId="{0A45C50E-EA68-4D44-9600-5FAF12A7DAD1}" srcOrd="17" destOrd="0" presId="urn:microsoft.com/office/officeart/2005/8/layout/list1"/>
    <dgm:cxn modelId="{D3453DD0-4A3F-4313-9ACA-9E1EBE1868D6}" type="presParOf" srcId="{2BEFCAAE-A141-4B2F-9CC5-B89A20D0CBDE}" destId="{A5C173D4-57D8-40DD-993D-94FEFE696E1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5B1CE5-3A09-3848-9CD1-46D88FC1315F}" type="doc">
      <dgm:prSet loTypeId="urn:microsoft.com/office/officeart/2005/8/layout/radial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D8BFD20-D0A7-5B4B-8C94-78ACDCEF2018}">
      <dgm:prSet phldrT="[Texto]"/>
      <dgm:spPr/>
      <dgm:t>
        <a:bodyPr/>
        <a:lstStyle/>
        <a:p>
          <a:r>
            <a:rPr lang="es-PE" b="1" dirty="0"/>
            <a:t>Evaluemos la clase</a:t>
          </a:r>
        </a:p>
      </dgm:t>
    </dgm:pt>
    <dgm:pt modelId="{15F285F2-AE0E-AF4A-A505-9361B6611AFA}" type="parTrans" cxnId="{DF5D8465-284F-7A4D-96BE-9DEED210C395}">
      <dgm:prSet/>
      <dgm:spPr/>
      <dgm:t>
        <a:bodyPr/>
        <a:lstStyle/>
        <a:p>
          <a:endParaRPr lang="es-ES"/>
        </a:p>
      </dgm:t>
    </dgm:pt>
    <dgm:pt modelId="{E8B9B857-6070-3942-ABA0-DE10A81E7751}" type="sibTrans" cxnId="{DF5D8465-284F-7A4D-96BE-9DEED210C395}">
      <dgm:prSet/>
      <dgm:spPr/>
      <dgm:t>
        <a:bodyPr/>
        <a:lstStyle/>
        <a:p>
          <a:endParaRPr lang="es-ES"/>
        </a:p>
      </dgm:t>
    </dgm:pt>
    <dgm:pt modelId="{7D070A88-752F-8B4B-83B0-51FE8320A143}">
      <dgm:prSet phldrT="[Texto]" custT="1"/>
      <dgm:spPr/>
      <dgm:t>
        <a:bodyPr/>
        <a:lstStyle/>
        <a:p>
          <a:r>
            <a:rPr lang="es-PE" sz="1600" b="1" dirty="0"/>
            <a:t>POSITIVO</a:t>
          </a:r>
        </a:p>
        <a:p>
          <a:r>
            <a:rPr lang="es-PE" sz="1600" b="1" dirty="0"/>
            <a:t>¿Qué aprendí?</a:t>
          </a:r>
          <a:endParaRPr lang="es-ES" sz="1600" b="1" dirty="0"/>
        </a:p>
      </dgm:t>
    </dgm:pt>
    <dgm:pt modelId="{E9E24AE7-9F71-7E45-BE3D-F7AEB4CEEB76}" type="parTrans" cxnId="{597C2DBC-F61C-254C-89FC-15E55A785D7D}">
      <dgm:prSet/>
      <dgm:spPr/>
      <dgm:t>
        <a:bodyPr/>
        <a:lstStyle/>
        <a:p>
          <a:endParaRPr lang="es-ES"/>
        </a:p>
      </dgm:t>
    </dgm:pt>
    <dgm:pt modelId="{7BCB289F-6663-5D49-8FBC-08E505E777D4}" type="sibTrans" cxnId="{597C2DBC-F61C-254C-89FC-15E55A785D7D}">
      <dgm:prSet/>
      <dgm:spPr/>
      <dgm:t>
        <a:bodyPr/>
        <a:lstStyle/>
        <a:p>
          <a:endParaRPr lang="es-ES"/>
        </a:p>
      </dgm:t>
    </dgm:pt>
    <dgm:pt modelId="{5E73FEC2-D818-A54E-8360-58BDA6A735AD}">
      <dgm:prSet phldrT="[Texto]" custT="1"/>
      <dgm:spPr/>
      <dgm:t>
        <a:bodyPr/>
        <a:lstStyle/>
        <a:p>
          <a:r>
            <a:rPr lang="es-PE" sz="1600" b="1" dirty="0"/>
            <a:t>DIFICULTADES</a:t>
          </a:r>
        </a:p>
        <a:p>
          <a:r>
            <a:rPr lang="es-PE" sz="1600" b="1" dirty="0"/>
            <a:t>¿Qué situación  me obstaculizó para aprender?</a:t>
          </a:r>
          <a:endParaRPr lang="es-ES" sz="1600" b="1" dirty="0"/>
        </a:p>
      </dgm:t>
    </dgm:pt>
    <dgm:pt modelId="{B4B0836C-FFED-0C46-85A4-8AED02A496BE}" type="parTrans" cxnId="{4F2869DB-9560-8C42-9F9E-7AD024F506C9}">
      <dgm:prSet/>
      <dgm:spPr/>
      <dgm:t>
        <a:bodyPr/>
        <a:lstStyle/>
        <a:p>
          <a:endParaRPr lang="es-ES"/>
        </a:p>
      </dgm:t>
    </dgm:pt>
    <dgm:pt modelId="{BC2250A6-7079-474D-A5BB-390BE971B30B}" type="sibTrans" cxnId="{4F2869DB-9560-8C42-9F9E-7AD024F506C9}">
      <dgm:prSet/>
      <dgm:spPr/>
      <dgm:t>
        <a:bodyPr/>
        <a:lstStyle/>
        <a:p>
          <a:endParaRPr lang="es-ES"/>
        </a:p>
      </dgm:t>
    </dgm:pt>
    <dgm:pt modelId="{4FE529BE-E9CA-C647-859B-3CCE721F73CE}">
      <dgm:prSet custT="1"/>
      <dgm:spPr/>
      <dgm:t>
        <a:bodyPr/>
        <a:lstStyle/>
        <a:p>
          <a:r>
            <a:rPr lang="es-ES" sz="1600" b="1" dirty="0"/>
            <a:t>TEMAS INTERESANTES</a:t>
          </a:r>
        </a:p>
        <a:p>
          <a:r>
            <a:rPr lang="es-ES" sz="1600" b="1" dirty="0"/>
            <a:t>¿Qué de nuevo aprendí ?</a:t>
          </a:r>
        </a:p>
      </dgm:t>
    </dgm:pt>
    <dgm:pt modelId="{704220BF-0255-B144-BB7A-17BE4F96BF80}" type="parTrans" cxnId="{4021D49B-BB53-6D43-BB65-E7FA09B062F3}">
      <dgm:prSet/>
      <dgm:spPr/>
      <dgm:t>
        <a:bodyPr/>
        <a:lstStyle/>
        <a:p>
          <a:endParaRPr lang="es-ES"/>
        </a:p>
      </dgm:t>
    </dgm:pt>
    <dgm:pt modelId="{528DC1FA-5F59-9D42-9E18-F25D6D5544DD}" type="sibTrans" cxnId="{4021D49B-BB53-6D43-BB65-E7FA09B062F3}">
      <dgm:prSet/>
      <dgm:spPr/>
      <dgm:t>
        <a:bodyPr/>
        <a:lstStyle/>
        <a:p>
          <a:endParaRPr lang="es-ES"/>
        </a:p>
      </dgm:t>
    </dgm:pt>
    <dgm:pt modelId="{7A2CED63-BE4D-E142-88A5-AF233BC35CE9}" type="pres">
      <dgm:prSet presAssocID="{185B1CE5-3A09-3848-9CD1-46D88FC1315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69EC1DC-6B50-6043-B14E-445DEC3D3C92}" type="pres">
      <dgm:prSet presAssocID="{5D8BFD20-D0A7-5B4B-8C94-78ACDCEF2018}" presName="centerShape" presStyleLbl="node0" presStyleIdx="0" presStyleCnt="1" custScaleX="263441" custScaleY="149141" custLinFactNeighborX="-51008" custLinFactNeighborY="-14137"/>
      <dgm:spPr/>
      <dgm:t>
        <a:bodyPr/>
        <a:lstStyle/>
        <a:p>
          <a:endParaRPr lang="es-PE"/>
        </a:p>
      </dgm:t>
    </dgm:pt>
    <dgm:pt modelId="{E38D98E1-0006-EE46-9811-78FE437E9A92}" type="pres">
      <dgm:prSet presAssocID="{E9E24AE7-9F71-7E45-BE3D-F7AEB4CEEB76}" presName="Name9" presStyleLbl="parChTrans1D2" presStyleIdx="0" presStyleCnt="3"/>
      <dgm:spPr/>
      <dgm:t>
        <a:bodyPr/>
        <a:lstStyle/>
        <a:p>
          <a:endParaRPr lang="es-PE"/>
        </a:p>
      </dgm:t>
    </dgm:pt>
    <dgm:pt modelId="{2F94EAEE-AB9B-E849-9A58-A73457E4B7C1}" type="pres">
      <dgm:prSet presAssocID="{E9E24AE7-9F71-7E45-BE3D-F7AEB4CEEB76}" presName="connTx" presStyleLbl="parChTrans1D2" presStyleIdx="0" presStyleCnt="3"/>
      <dgm:spPr/>
      <dgm:t>
        <a:bodyPr/>
        <a:lstStyle/>
        <a:p>
          <a:endParaRPr lang="es-PE"/>
        </a:p>
      </dgm:t>
    </dgm:pt>
    <dgm:pt modelId="{3B64EE4D-9723-734E-8979-B62419189A7D}" type="pres">
      <dgm:prSet presAssocID="{7D070A88-752F-8B4B-83B0-51FE8320A143}" presName="node" presStyleLbl="node1" presStyleIdx="0" presStyleCnt="3" custScaleX="208855" custScaleY="46687" custRadScaleRad="128149" custRadScaleInc="640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60A57D7-9677-5D4A-BCAB-95C95A0867CD}" type="pres">
      <dgm:prSet presAssocID="{B4B0836C-FFED-0C46-85A4-8AED02A496BE}" presName="Name9" presStyleLbl="parChTrans1D2" presStyleIdx="1" presStyleCnt="3"/>
      <dgm:spPr/>
      <dgm:t>
        <a:bodyPr/>
        <a:lstStyle/>
        <a:p>
          <a:endParaRPr lang="es-PE"/>
        </a:p>
      </dgm:t>
    </dgm:pt>
    <dgm:pt modelId="{DED0A343-F1EB-C44F-9D01-4C0E106D6C02}" type="pres">
      <dgm:prSet presAssocID="{B4B0836C-FFED-0C46-85A4-8AED02A496BE}" presName="connTx" presStyleLbl="parChTrans1D2" presStyleIdx="1" presStyleCnt="3"/>
      <dgm:spPr/>
      <dgm:t>
        <a:bodyPr/>
        <a:lstStyle/>
        <a:p>
          <a:endParaRPr lang="es-PE"/>
        </a:p>
      </dgm:t>
    </dgm:pt>
    <dgm:pt modelId="{B1F7336D-A3D7-9F45-A622-EC805F85D4A9}" type="pres">
      <dgm:prSet presAssocID="{5E73FEC2-D818-A54E-8360-58BDA6A735AD}" presName="node" presStyleLbl="node1" presStyleIdx="1" presStyleCnt="3" custScaleX="191287" custScaleY="61077" custRadScaleRad="118669" custRadScaleInc="-8034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05B10D-88F1-234E-B883-8B85AD3C2E1E}" type="pres">
      <dgm:prSet presAssocID="{704220BF-0255-B144-BB7A-17BE4F96BF80}" presName="Name9" presStyleLbl="parChTrans1D2" presStyleIdx="2" presStyleCnt="3"/>
      <dgm:spPr/>
      <dgm:t>
        <a:bodyPr/>
        <a:lstStyle/>
        <a:p>
          <a:endParaRPr lang="es-PE"/>
        </a:p>
      </dgm:t>
    </dgm:pt>
    <dgm:pt modelId="{FA883652-AE1A-8E46-A979-4D54A2593F90}" type="pres">
      <dgm:prSet presAssocID="{704220BF-0255-B144-BB7A-17BE4F96BF80}" presName="connTx" presStyleLbl="parChTrans1D2" presStyleIdx="2" presStyleCnt="3"/>
      <dgm:spPr/>
      <dgm:t>
        <a:bodyPr/>
        <a:lstStyle/>
        <a:p>
          <a:endParaRPr lang="es-PE"/>
        </a:p>
      </dgm:t>
    </dgm:pt>
    <dgm:pt modelId="{69A6FAE0-6D35-E042-B359-F114AFB0C14D}" type="pres">
      <dgm:prSet presAssocID="{4FE529BE-E9CA-C647-859B-3CCE721F73CE}" presName="node" presStyleLbl="node1" presStyleIdx="2" presStyleCnt="3" custScaleX="189326" custScaleY="44294" custRadScaleRad="117378" custRadScaleInc="-21551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0837B17-D5FA-487D-AAAC-BB07E4AAFE7B}" type="presOf" srcId="{E9E24AE7-9F71-7E45-BE3D-F7AEB4CEEB76}" destId="{E38D98E1-0006-EE46-9811-78FE437E9A92}" srcOrd="0" destOrd="0" presId="urn:microsoft.com/office/officeart/2005/8/layout/radial1"/>
    <dgm:cxn modelId="{4F2869DB-9560-8C42-9F9E-7AD024F506C9}" srcId="{5D8BFD20-D0A7-5B4B-8C94-78ACDCEF2018}" destId="{5E73FEC2-D818-A54E-8360-58BDA6A735AD}" srcOrd="1" destOrd="0" parTransId="{B4B0836C-FFED-0C46-85A4-8AED02A496BE}" sibTransId="{BC2250A6-7079-474D-A5BB-390BE971B30B}"/>
    <dgm:cxn modelId="{597C2DBC-F61C-254C-89FC-15E55A785D7D}" srcId="{5D8BFD20-D0A7-5B4B-8C94-78ACDCEF2018}" destId="{7D070A88-752F-8B4B-83B0-51FE8320A143}" srcOrd="0" destOrd="0" parTransId="{E9E24AE7-9F71-7E45-BE3D-F7AEB4CEEB76}" sibTransId="{7BCB289F-6663-5D49-8FBC-08E505E777D4}"/>
    <dgm:cxn modelId="{3AB3BA5A-C8D1-4E07-9EAE-4150EFA1D0D6}" type="presOf" srcId="{7D070A88-752F-8B4B-83B0-51FE8320A143}" destId="{3B64EE4D-9723-734E-8979-B62419189A7D}" srcOrd="0" destOrd="0" presId="urn:microsoft.com/office/officeart/2005/8/layout/radial1"/>
    <dgm:cxn modelId="{DF5D8465-284F-7A4D-96BE-9DEED210C395}" srcId="{185B1CE5-3A09-3848-9CD1-46D88FC1315F}" destId="{5D8BFD20-D0A7-5B4B-8C94-78ACDCEF2018}" srcOrd="0" destOrd="0" parTransId="{15F285F2-AE0E-AF4A-A505-9361B6611AFA}" sibTransId="{E8B9B857-6070-3942-ABA0-DE10A81E7751}"/>
    <dgm:cxn modelId="{52F20795-CE21-4644-BA91-5EBD4B277BD2}" type="presOf" srcId="{E9E24AE7-9F71-7E45-BE3D-F7AEB4CEEB76}" destId="{2F94EAEE-AB9B-E849-9A58-A73457E4B7C1}" srcOrd="1" destOrd="0" presId="urn:microsoft.com/office/officeart/2005/8/layout/radial1"/>
    <dgm:cxn modelId="{0C186692-69BC-4758-A61B-D9752A3C459E}" type="presOf" srcId="{704220BF-0255-B144-BB7A-17BE4F96BF80}" destId="{2705B10D-88F1-234E-B883-8B85AD3C2E1E}" srcOrd="0" destOrd="0" presId="urn:microsoft.com/office/officeart/2005/8/layout/radial1"/>
    <dgm:cxn modelId="{13729BA4-330C-4E19-B1CB-D5C5C4CE371F}" type="presOf" srcId="{5D8BFD20-D0A7-5B4B-8C94-78ACDCEF2018}" destId="{369EC1DC-6B50-6043-B14E-445DEC3D3C92}" srcOrd="0" destOrd="0" presId="urn:microsoft.com/office/officeart/2005/8/layout/radial1"/>
    <dgm:cxn modelId="{8CE6685E-6FEA-4CF2-93B7-25DCDE67288F}" type="presOf" srcId="{5E73FEC2-D818-A54E-8360-58BDA6A735AD}" destId="{B1F7336D-A3D7-9F45-A622-EC805F85D4A9}" srcOrd="0" destOrd="0" presId="urn:microsoft.com/office/officeart/2005/8/layout/radial1"/>
    <dgm:cxn modelId="{5E47999F-843C-4DB6-B6C8-AB3305CCEB45}" type="presOf" srcId="{B4B0836C-FFED-0C46-85A4-8AED02A496BE}" destId="{DED0A343-F1EB-C44F-9D01-4C0E106D6C02}" srcOrd="1" destOrd="0" presId="urn:microsoft.com/office/officeart/2005/8/layout/radial1"/>
    <dgm:cxn modelId="{1825B995-A25F-4B85-BFF3-3B738071C2D8}" type="presOf" srcId="{B4B0836C-FFED-0C46-85A4-8AED02A496BE}" destId="{560A57D7-9677-5D4A-BCAB-95C95A0867CD}" srcOrd="0" destOrd="0" presId="urn:microsoft.com/office/officeart/2005/8/layout/radial1"/>
    <dgm:cxn modelId="{D6899D0A-E496-44FC-AAB1-31911DA949B2}" type="presOf" srcId="{704220BF-0255-B144-BB7A-17BE4F96BF80}" destId="{FA883652-AE1A-8E46-A979-4D54A2593F90}" srcOrd="1" destOrd="0" presId="urn:microsoft.com/office/officeart/2005/8/layout/radial1"/>
    <dgm:cxn modelId="{4021D49B-BB53-6D43-BB65-E7FA09B062F3}" srcId="{5D8BFD20-D0A7-5B4B-8C94-78ACDCEF2018}" destId="{4FE529BE-E9CA-C647-859B-3CCE721F73CE}" srcOrd="2" destOrd="0" parTransId="{704220BF-0255-B144-BB7A-17BE4F96BF80}" sibTransId="{528DC1FA-5F59-9D42-9E18-F25D6D5544DD}"/>
    <dgm:cxn modelId="{67C9B11B-5431-4C8E-B1D0-FC3D2514CB2C}" type="presOf" srcId="{4FE529BE-E9CA-C647-859B-3CCE721F73CE}" destId="{69A6FAE0-6D35-E042-B359-F114AFB0C14D}" srcOrd="0" destOrd="0" presId="urn:microsoft.com/office/officeart/2005/8/layout/radial1"/>
    <dgm:cxn modelId="{16F5D55D-031A-4EC0-82B6-0A2D082314EA}" type="presOf" srcId="{185B1CE5-3A09-3848-9CD1-46D88FC1315F}" destId="{7A2CED63-BE4D-E142-88A5-AF233BC35CE9}" srcOrd="0" destOrd="0" presId="urn:microsoft.com/office/officeart/2005/8/layout/radial1"/>
    <dgm:cxn modelId="{8C2C7C4A-1D19-4AD5-9B87-DC81003455F9}" type="presParOf" srcId="{7A2CED63-BE4D-E142-88A5-AF233BC35CE9}" destId="{369EC1DC-6B50-6043-B14E-445DEC3D3C92}" srcOrd="0" destOrd="0" presId="urn:microsoft.com/office/officeart/2005/8/layout/radial1"/>
    <dgm:cxn modelId="{5D0DDD0F-C513-4BF8-9D85-6CD2C7133370}" type="presParOf" srcId="{7A2CED63-BE4D-E142-88A5-AF233BC35CE9}" destId="{E38D98E1-0006-EE46-9811-78FE437E9A92}" srcOrd="1" destOrd="0" presId="urn:microsoft.com/office/officeart/2005/8/layout/radial1"/>
    <dgm:cxn modelId="{3A027CA1-14C1-440B-BC58-7A97DD625A1D}" type="presParOf" srcId="{E38D98E1-0006-EE46-9811-78FE437E9A92}" destId="{2F94EAEE-AB9B-E849-9A58-A73457E4B7C1}" srcOrd="0" destOrd="0" presId="urn:microsoft.com/office/officeart/2005/8/layout/radial1"/>
    <dgm:cxn modelId="{23AA8EC7-EB52-4022-A357-A52C82641696}" type="presParOf" srcId="{7A2CED63-BE4D-E142-88A5-AF233BC35CE9}" destId="{3B64EE4D-9723-734E-8979-B62419189A7D}" srcOrd="2" destOrd="0" presId="urn:microsoft.com/office/officeart/2005/8/layout/radial1"/>
    <dgm:cxn modelId="{E687EA49-CEAD-4FE6-9A6A-0DB4D3898AD7}" type="presParOf" srcId="{7A2CED63-BE4D-E142-88A5-AF233BC35CE9}" destId="{560A57D7-9677-5D4A-BCAB-95C95A0867CD}" srcOrd="3" destOrd="0" presId="urn:microsoft.com/office/officeart/2005/8/layout/radial1"/>
    <dgm:cxn modelId="{46CEE9C9-E03B-43FC-B4BE-88C6B47753B2}" type="presParOf" srcId="{560A57D7-9677-5D4A-BCAB-95C95A0867CD}" destId="{DED0A343-F1EB-C44F-9D01-4C0E106D6C02}" srcOrd="0" destOrd="0" presId="urn:microsoft.com/office/officeart/2005/8/layout/radial1"/>
    <dgm:cxn modelId="{2818F547-75FA-464F-B119-348DD7FC4B20}" type="presParOf" srcId="{7A2CED63-BE4D-E142-88A5-AF233BC35CE9}" destId="{B1F7336D-A3D7-9F45-A622-EC805F85D4A9}" srcOrd="4" destOrd="0" presId="urn:microsoft.com/office/officeart/2005/8/layout/radial1"/>
    <dgm:cxn modelId="{A5B02FBE-C21F-4B2C-8048-84288AA12BB6}" type="presParOf" srcId="{7A2CED63-BE4D-E142-88A5-AF233BC35CE9}" destId="{2705B10D-88F1-234E-B883-8B85AD3C2E1E}" srcOrd="5" destOrd="0" presId="urn:microsoft.com/office/officeart/2005/8/layout/radial1"/>
    <dgm:cxn modelId="{F76308B0-B49A-4674-8B66-11595785516D}" type="presParOf" srcId="{2705B10D-88F1-234E-B883-8B85AD3C2E1E}" destId="{FA883652-AE1A-8E46-A979-4D54A2593F90}" srcOrd="0" destOrd="0" presId="urn:microsoft.com/office/officeart/2005/8/layout/radial1"/>
    <dgm:cxn modelId="{4D8E7C3C-B535-458A-ABC5-BE4C5FF1E424}" type="presParOf" srcId="{7A2CED63-BE4D-E142-88A5-AF233BC35CE9}" destId="{69A6FAE0-6D35-E042-B359-F114AFB0C14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B42B2-B5E4-4E3C-AA11-AF2AD923B96E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C378A1E8-BC63-4D7C-857E-65D96B94C329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Es una herramienta de análisis  y planificación  del escenario  que resalta las diferentes contingencias ante un plan de acción de administración  crisis</a:t>
          </a:r>
          <a:r>
            <a:rPr lang="es-PE" dirty="0" smtClean="0"/>
            <a:t> </a:t>
          </a:r>
          <a:endParaRPr lang="es-PE" dirty="0"/>
        </a:p>
      </dgm:t>
    </dgm:pt>
    <dgm:pt modelId="{D144E09F-3796-4821-B8D7-4DB4F6DF8CE0}" type="parTrans" cxnId="{9C654565-3D12-4A3E-819C-C52989B42B2E}">
      <dgm:prSet/>
      <dgm:spPr/>
      <dgm:t>
        <a:bodyPr/>
        <a:lstStyle/>
        <a:p>
          <a:endParaRPr lang="es-PE"/>
        </a:p>
      </dgm:t>
    </dgm:pt>
    <dgm:pt modelId="{85A219C2-B5D2-4546-A98D-88887AC9CC50}" type="sibTrans" cxnId="{9C654565-3D12-4A3E-819C-C52989B42B2E}">
      <dgm:prSet/>
      <dgm:spPr/>
      <dgm:t>
        <a:bodyPr/>
        <a:lstStyle/>
        <a:p>
          <a:endParaRPr lang="es-PE"/>
        </a:p>
      </dgm:t>
    </dgm:pt>
    <dgm:pt modelId="{DCE60183-699B-4355-BD28-30F8953CCE49}">
      <dgm:prSet phldrT="[Texto]" phldr="1"/>
      <dgm:spPr/>
      <dgm:t>
        <a:bodyPr/>
        <a:lstStyle/>
        <a:p>
          <a:endParaRPr lang="es-PE" dirty="0"/>
        </a:p>
      </dgm:t>
    </dgm:pt>
    <dgm:pt modelId="{394C364F-0887-4C3D-B697-E42BACA8D85D}" type="parTrans" cxnId="{CB50C42C-D34E-47BA-87B6-622FE92E4562}">
      <dgm:prSet/>
      <dgm:spPr/>
      <dgm:t>
        <a:bodyPr/>
        <a:lstStyle/>
        <a:p>
          <a:endParaRPr lang="es-PE"/>
        </a:p>
      </dgm:t>
    </dgm:pt>
    <dgm:pt modelId="{8E1551A2-B37D-4ED2-B5E3-EAC9BE0F409A}" type="sibTrans" cxnId="{CB50C42C-D34E-47BA-87B6-622FE92E4562}">
      <dgm:prSet/>
      <dgm:spPr/>
      <dgm:t>
        <a:bodyPr/>
        <a:lstStyle/>
        <a:p>
          <a:endParaRPr lang="es-PE"/>
        </a:p>
      </dgm:t>
    </dgm:pt>
    <dgm:pt modelId="{1DCB25E4-ABB9-4BEF-BBA1-E3652047A150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¿ Qué podría pasar ?</a:t>
          </a:r>
          <a:endParaRPr lang="es-PE" dirty="0">
            <a:solidFill>
              <a:schemeClr val="tx1"/>
            </a:solidFill>
          </a:endParaRPr>
        </a:p>
      </dgm:t>
    </dgm:pt>
    <dgm:pt modelId="{43CE2864-ADEA-40F6-B1AB-1BE5AFBE37DF}" type="parTrans" cxnId="{3DE96B30-522B-4E87-B8BF-4F307EB36A2E}">
      <dgm:prSet/>
      <dgm:spPr/>
      <dgm:t>
        <a:bodyPr/>
        <a:lstStyle/>
        <a:p>
          <a:endParaRPr lang="es-PE"/>
        </a:p>
      </dgm:t>
    </dgm:pt>
    <dgm:pt modelId="{2D84B107-0C6D-4950-91A3-9CA0C800F181}" type="sibTrans" cxnId="{3DE96B30-522B-4E87-B8BF-4F307EB36A2E}">
      <dgm:prSet/>
      <dgm:spPr/>
      <dgm:t>
        <a:bodyPr/>
        <a:lstStyle/>
        <a:p>
          <a:endParaRPr lang="es-PE"/>
        </a:p>
      </dgm:t>
    </dgm:pt>
    <dgm:pt modelId="{11FC3FC7-1BCB-4C81-9A8C-36B5C4B92F11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¿ cuales son nuestra vulnerabilidades ?</a:t>
          </a:r>
          <a:endParaRPr lang="es-PE" dirty="0">
            <a:solidFill>
              <a:schemeClr val="tx1"/>
            </a:solidFill>
          </a:endParaRPr>
        </a:p>
      </dgm:t>
    </dgm:pt>
    <dgm:pt modelId="{F51B1A19-BEAF-40BD-B65D-98094EC9FC28}" type="parTrans" cxnId="{B8A271B7-C626-42DC-849C-C5AF497B0C75}">
      <dgm:prSet/>
      <dgm:spPr/>
      <dgm:t>
        <a:bodyPr/>
        <a:lstStyle/>
        <a:p>
          <a:endParaRPr lang="es-PE"/>
        </a:p>
      </dgm:t>
    </dgm:pt>
    <dgm:pt modelId="{2AE26763-D1B6-4FA9-9AFD-5BEE013FC978}" type="sibTrans" cxnId="{B8A271B7-C626-42DC-849C-C5AF497B0C75}">
      <dgm:prSet/>
      <dgm:spPr/>
      <dgm:t>
        <a:bodyPr/>
        <a:lstStyle/>
        <a:p>
          <a:endParaRPr lang="es-PE"/>
        </a:p>
      </dgm:t>
    </dgm:pt>
    <dgm:pt modelId="{93D716D7-0576-43C2-988D-43719E9AAB42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¿Cuál es el peor escenario de la crisis ?</a:t>
          </a:r>
          <a:endParaRPr lang="es-PE" dirty="0">
            <a:solidFill>
              <a:schemeClr val="tx1"/>
            </a:solidFill>
          </a:endParaRPr>
        </a:p>
      </dgm:t>
    </dgm:pt>
    <dgm:pt modelId="{D19B5E93-EA67-4D62-A251-661CCD9136F6}" type="parTrans" cxnId="{0BF3F47E-E896-4906-921F-30322D9F7B8E}">
      <dgm:prSet/>
      <dgm:spPr/>
      <dgm:t>
        <a:bodyPr/>
        <a:lstStyle/>
        <a:p>
          <a:endParaRPr lang="es-PE"/>
        </a:p>
      </dgm:t>
    </dgm:pt>
    <dgm:pt modelId="{304814B3-864F-467F-A92F-9D31320B40C9}" type="sibTrans" cxnId="{0BF3F47E-E896-4906-921F-30322D9F7B8E}">
      <dgm:prSet/>
      <dgm:spPr/>
      <dgm:t>
        <a:bodyPr/>
        <a:lstStyle/>
        <a:p>
          <a:endParaRPr lang="es-PE"/>
        </a:p>
      </dgm:t>
    </dgm:pt>
    <dgm:pt modelId="{815CD75B-97ED-4913-A416-4E6A376D8769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¿ Cuales son las perspectivas a corto y largo plazo ?</a:t>
          </a:r>
          <a:endParaRPr lang="es-PE" dirty="0">
            <a:solidFill>
              <a:schemeClr val="tx1"/>
            </a:solidFill>
          </a:endParaRPr>
        </a:p>
      </dgm:t>
    </dgm:pt>
    <dgm:pt modelId="{C9C05F66-BB52-4F75-B5B5-8C67B6C00243}" type="parTrans" cxnId="{A693A994-10E6-47E9-BECE-914CDFBD8C40}">
      <dgm:prSet/>
      <dgm:spPr/>
      <dgm:t>
        <a:bodyPr/>
        <a:lstStyle/>
        <a:p>
          <a:endParaRPr lang="es-PE"/>
        </a:p>
      </dgm:t>
    </dgm:pt>
    <dgm:pt modelId="{989860A5-A043-43BD-8A8D-F51D662B72C6}" type="sibTrans" cxnId="{A693A994-10E6-47E9-BECE-914CDFBD8C40}">
      <dgm:prSet/>
      <dgm:spPr/>
      <dgm:t>
        <a:bodyPr/>
        <a:lstStyle/>
        <a:p>
          <a:endParaRPr lang="es-PE"/>
        </a:p>
      </dgm:t>
    </dgm:pt>
    <dgm:pt modelId="{FD9E7E40-7DC4-426C-B859-510D720A47C9}" type="pres">
      <dgm:prSet presAssocID="{FFCB42B2-B5E4-4E3C-AA11-AF2AD923B9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2A639-1F99-4EC5-B119-A7C92ECD09C5}" type="pres">
      <dgm:prSet presAssocID="{C378A1E8-BC63-4D7C-857E-65D96B94C32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F88462F-4C75-4E65-9A01-77344147DDFF}" type="pres">
      <dgm:prSet presAssocID="{85A219C2-B5D2-4546-A98D-88887AC9CC50}" presName="sibTrans" presStyleCnt="0"/>
      <dgm:spPr/>
    </dgm:pt>
    <dgm:pt modelId="{43552600-82E6-4EB6-BA77-F6CF2ACC9EF3}" type="pres">
      <dgm:prSet presAssocID="{DCE60183-699B-4355-BD28-30F8953CCE4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C3DA0E3-8172-46DB-B5F2-D73CFF2EEEC7}" type="presOf" srcId="{DCE60183-699B-4355-BD28-30F8953CCE49}" destId="{43552600-82E6-4EB6-BA77-F6CF2ACC9EF3}" srcOrd="0" destOrd="0" presId="urn:microsoft.com/office/officeart/2005/8/layout/hList6"/>
    <dgm:cxn modelId="{3A022038-0937-43D9-8AD3-058E77238FDE}" type="presOf" srcId="{93D716D7-0576-43C2-988D-43719E9AAB42}" destId="{43552600-82E6-4EB6-BA77-F6CF2ACC9EF3}" srcOrd="0" destOrd="3" presId="urn:microsoft.com/office/officeart/2005/8/layout/hList6"/>
    <dgm:cxn modelId="{890E72EF-5AD0-4D96-AC17-1C0964AEEF1A}" type="presOf" srcId="{C378A1E8-BC63-4D7C-857E-65D96B94C329}" destId="{4182A639-1F99-4EC5-B119-A7C92ECD09C5}" srcOrd="0" destOrd="0" presId="urn:microsoft.com/office/officeart/2005/8/layout/hList6"/>
    <dgm:cxn modelId="{3DE96B30-522B-4E87-B8BF-4F307EB36A2E}" srcId="{DCE60183-699B-4355-BD28-30F8953CCE49}" destId="{1DCB25E4-ABB9-4BEF-BBA1-E3652047A150}" srcOrd="0" destOrd="0" parTransId="{43CE2864-ADEA-40F6-B1AB-1BE5AFBE37DF}" sibTransId="{2D84B107-0C6D-4950-91A3-9CA0C800F181}"/>
    <dgm:cxn modelId="{A693A994-10E6-47E9-BECE-914CDFBD8C40}" srcId="{DCE60183-699B-4355-BD28-30F8953CCE49}" destId="{815CD75B-97ED-4913-A416-4E6A376D8769}" srcOrd="3" destOrd="0" parTransId="{C9C05F66-BB52-4F75-B5B5-8C67B6C00243}" sibTransId="{989860A5-A043-43BD-8A8D-F51D662B72C6}"/>
    <dgm:cxn modelId="{9C654565-3D12-4A3E-819C-C52989B42B2E}" srcId="{FFCB42B2-B5E4-4E3C-AA11-AF2AD923B96E}" destId="{C378A1E8-BC63-4D7C-857E-65D96B94C329}" srcOrd="0" destOrd="0" parTransId="{D144E09F-3796-4821-B8D7-4DB4F6DF8CE0}" sibTransId="{85A219C2-B5D2-4546-A98D-88887AC9CC50}"/>
    <dgm:cxn modelId="{AE3D4EB1-DEC2-48E5-98B3-DCD065D927E8}" type="presOf" srcId="{11FC3FC7-1BCB-4C81-9A8C-36B5C4B92F11}" destId="{43552600-82E6-4EB6-BA77-F6CF2ACC9EF3}" srcOrd="0" destOrd="2" presId="urn:microsoft.com/office/officeart/2005/8/layout/hList6"/>
    <dgm:cxn modelId="{0BF3F47E-E896-4906-921F-30322D9F7B8E}" srcId="{DCE60183-699B-4355-BD28-30F8953CCE49}" destId="{93D716D7-0576-43C2-988D-43719E9AAB42}" srcOrd="2" destOrd="0" parTransId="{D19B5E93-EA67-4D62-A251-661CCD9136F6}" sibTransId="{304814B3-864F-467F-A92F-9D31320B40C9}"/>
    <dgm:cxn modelId="{B8A271B7-C626-42DC-849C-C5AF497B0C75}" srcId="{DCE60183-699B-4355-BD28-30F8953CCE49}" destId="{11FC3FC7-1BCB-4C81-9A8C-36B5C4B92F11}" srcOrd="1" destOrd="0" parTransId="{F51B1A19-BEAF-40BD-B65D-98094EC9FC28}" sibTransId="{2AE26763-D1B6-4FA9-9AFD-5BEE013FC978}"/>
    <dgm:cxn modelId="{EAED68DF-1ED2-4EF3-B812-ABB90275329E}" type="presOf" srcId="{1DCB25E4-ABB9-4BEF-BBA1-E3652047A150}" destId="{43552600-82E6-4EB6-BA77-F6CF2ACC9EF3}" srcOrd="0" destOrd="1" presId="urn:microsoft.com/office/officeart/2005/8/layout/hList6"/>
    <dgm:cxn modelId="{CB50C42C-D34E-47BA-87B6-622FE92E4562}" srcId="{FFCB42B2-B5E4-4E3C-AA11-AF2AD923B96E}" destId="{DCE60183-699B-4355-BD28-30F8953CCE49}" srcOrd="1" destOrd="0" parTransId="{394C364F-0887-4C3D-B697-E42BACA8D85D}" sibTransId="{8E1551A2-B37D-4ED2-B5E3-EAC9BE0F409A}"/>
    <dgm:cxn modelId="{880E56FD-7D68-47EF-A832-E629A7513689}" type="presOf" srcId="{FFCB42B2-B5E4-4E3C-AA11-AF2AD923B96E}" destId="{FD9E7E40-7DC4-426C-B859-510D720A47C9}" srcOrd="0" destOrd="0" presId="urn:microsoft.com/office/officeart/2005/8/layout/hList6"/>
    <dgm:cxn modelId="{B4881A56-6C03-4765-A326-6FE670979B62}" type="presOf" srcId="{815CD75B-97ED-4913-A416-4E6A376D8769}" destId="{43552600-82E6-4EB6-BA77-F6CF2ACC9EF3}" srcOrd="0" destOrd="4" presId="urn:microsoft.com/office/officeart/2005/8/layout/hList6"/>
    <dgm:cxn modelId="{2DCAE80A-0FB7-4F06-9F10-A577EF0CCC17}" type="presParOf" srcId="{FD9E7E40-7DC4-426C-B859-510D720A47C9}" destId="{4182A639-1F99-4EC5-B119-A7C92ECD09C5}" srcOrd="0" destOrd="0" presId="urn:microsoft.com/office/officeart/2005/8/layout/hList6"/>
    <dgm:cxn modelId="{CC6212EC-1A2B-43D1-8ADC-5C27629693E3}" type="presParOf" srcId="{FD9E7E40-7DC4-426C-B859-510D720A47C9}" destId="{5F88462F-4C75-4E65-9A01-77344147DDFF}" srcOrd="1" destOrd="0" presId="urn:microsoft.com/office/officeart/2005/8/layout/hList6"/>
    <dgm:cxn modelId="{F54F4EB8-3651-44FA-96FB-87196D0BAC55}" type="presParOf" srcId="{FD9E7E40-7DC4-426C-B859-510D720A47C9}" destId="{43552600-82E6-4EB6-BA77-F6CF2ACC9EF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3F5362-5716-4FB4-BE54-2D80D387086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1A42F9F5-A79E-4C7F-9118-B21004E65E8C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 Paso N°1   Identificación  del  riesgo </a:t>
          </a:r>
          <a:endParaRPr lang="es-PE" dirty="0">
            <a:solidFill>
              <a:schemeClr val="tx1"/>
            </a:solidFill>
          </a:endParaRPr>
        </a:p>
      </dgm:t>
    </dgm:pt>
    <dgm:pt modelId="{4EC59907-93B8-4F80-86B0-691B63FFA806}" type="parTrans" cxnId="{D60C3ED1-08B5-400B-AE9C-09612B2CE1BC}">
      <dgm:prSet/>
      <dgm:spPr/>
      <dgm:t>
        <a:bodyPr/>
        <a:lstStyle/>
        <a:p>
          <a:endParaRPr lang="es-PE"/>
        </a:p>
      </dgm:t>
    </dgm:pt>
    <dgm:pt modelId="{C468DF52-DB8C-45D4-B183-44C95EFAA48B}" type="sibTrans" cxnId="{D60C3ED1-08B5-400B-AE9C-09612B2CE1BC}">
      <dgm:prSet/>
      <dgm:spPr/>
      <dgm:t>
        <a:bodyPr/>
        <a:lstStyle/>
        <a:p>
          <a:endParaRPr lang="es-PE"/>
        </a:p>
      </dgm:t>
    </dgm:pt>
    <dgm:pt modelId="{125EECB8-8099-4379-B104-2F43BD624EE0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Paso N°2 </a:t>
          </a:r>
          <a:r>
            <a:rPr lang="es-PE" dirty="0" err="1" smtClean="0">
              <a:solidFill>
                <a:schemeClr val="tx1"/>
              </a:solidFill>
            </a:rPr>
            <a:t>Evaluacion</a:t>
          </a:r>
          <a:r>
            <a:rPr lang="es-PE" dirty="0" smtClean="0">
              <a:solidFill>
                <a:schemeClr val="tx1"/>
              </a:solidFill>
            </a:rPr>
            <a:t> y clasificación del riesgo </a:t>
          </a:r>
          <a:endParaRPr lang="es-PE" dirty="0">
            <a:solidFill>
              <a:schemeClr val="tx1"/>
            </a:solidFill>
          </a:endParaRPr>
        </a:p>
      </dgm:t>
    </dgm:pt>
    <dgm:pt modelId="{5D60C4E3-E76C-4193-A1F8-5FD31872376B}" type="parTrans" cxnId="{0BC18ED1-1563-459E-B8EF-BF52F8564AF7}">
      <dgm:prSet/>
      <dgm:spPr/>
      <dgm:t>
        <a:bodyPr/>
        <a:lstStyle/>
        <a:p>
          <a:endParaRPr lang="es-PE"/>
        </a:p>
      </dgm:t>
    </dgm:pt>
    <dgm:pt modelId="{EC43F83C-9116-448E-8EEB-60B22704E9F0}" type="sibTrans" cxnId="{0BC18ED1-1563-459E-B8EF-BF52F8564AF7}">
      <dgm:prSet/>
      <dgm:spPr/>
      <dgm:t>
        <a:bodyPr/>
        <a:lstStyle/>
        <a:p>
          <a:endParaRPr lang="es-PE"/>
        </a:p>
      </dgm:t>
    </dgm:pt>
    <dgm:pt modelId="{F7F037E4-9314-4611-8CEB-AB61A4C730A6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Paso N°3 Reducción del riesgo </a:t>
          </a:r>
          <a:endParaRPr lang="es-PE" dirty="0">
            <a:solidFill>
              <a:schemeClr val="tx1"/>
            </a:solidFill>
          </a:endParaRPr>
        </a:p>
      </dgm:t>
    </dgm:pt>
    <dgm:pt modelId="{4BB12015-2EBA-4B49-AB22-9519047DDCF9}" type="parTrans" cxnId="{5A665663-58A7-4FCB-93FC-3EE872158C04}">
      <dgm:prSet/>
      <dgm:spPr/>
      <dgm:t>
        <a:bodyPr/>
        <a:lstStyle/>
        <a:p>
          <a:endParaRPr lang="es-PE"/>
        </a:p>
      </dgm:t>
    </dgm:pt>
    <dgm:pt modelId="{912F8EC1-2989-4CE4-ADED-833C0FB80AD2}" type="sibTrans" cxnId="{5A665663-58A7-4FCB-93FC-3EE872158C04}">
      <dgm:prSet/>
      <dgm:spPr/>
      <dgm:t>
        <a:bodyPr/>
        <a:lstStyle/>
        <a:p>
          <a:endParaRPr lang="es-PE"/>
        </a:p>
      </dgm:t>
    </dgm:pt>
    <dgm:pt modelId="{090CEBDF-B442-4E2D-8123-79E504213B09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Paso N°4 Simulacro previa a la crisis  y plan de simulacro</a:t>
          </a:r>
          <a:endParaRPr lang="es-PE" dirty="0">
            <a:solidFill>
              <a:schemeClr val="tx1"/>
            </a:solidFill>
          </a:endParaRPr>
        </a:p>
      </dgm:t>
    </dgm:pt>
    <dgm:pt modelId="{F36DDCC6-F3E1-4F4C-BCB4-0E4559DB2C2F}" type="parTrans" cxnId="{66C06945-BE15-4A1F-958A-9D0D38012DDF}">
      <dgm:prSet/>
      <dgm:spPr/>
      <dgm:t>
        <a:bodyPr/>
        <a:lstStyle/>
        <a:p>
          <a:endParaRPr lang="es-PE"/>
        </a:p>
      </dgm:t>
    </dgm:pt>
    <dgm:pt modelId="{DEAB5075-8A76-4DFA-82CC-3E0CE51B7235}" type="sibTrans" cxnId="{66C06945-BE15-4A1F-958A-9D0D38012DDF}">
      <dgm:prSet/>
      <dgm:spPr/>
      <dgm:t>
        <a:bodyPr/>
        <a:lstStyle/>
        <a:p>
          <a:endParaRPr lang="es-PE"/>
        </a:p>
      </dgm:t>
    </dgm:pt>
    <dgm:pt modelId="{1A32B6EC-FDD0-4AD7-A3E6-6128A8A4166F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Paso N°5 Administración de una crisis </a:t>
          </a:r>
          <a:endParaRPr lang="es-PE" dirty="0">
            <a:solidFill>
              <a:schemeClr val="tx1"/>
            </a:solidFill>
          </a:endParaRPr>
        </a:p>
      </dgm:t>
    </dgm:pt>
    <dgm:pt modelId="{836AEC40-7132-4C47-9A29-62F0271AD9C6}" type="parTrans" cxnId="{2611DBEE-1B04-4045-8930-EAC2A6465310}">
      <dgm:prSet/>
      <dgm:spPr/>
      <dgm:t>
        <a:bodyPr/>
        <a:lstStyle/>
        <a:p>
          <a:endParaRPr lang="es-PE"/>
        </a:p>
      </dgm:t>
    </dgm:pt>
    <dgm:pt modelId="{AADF8CFF-5525-4891-A6CB-3223A4290CA9}" type="sibTrans" cxnId="{2611DBEE-1B04-4045-8930-EAC2A6465310}">
      <dgm:prSet/>
      <dgm:spPr/>
      <dgm:t>
        <a:bodyPr/>
        <a:lstStyle/>
        <a:p>
          <a:endParaRPr lang="es-PE"/>
        </a:p>
      </dgm:t>
    </dgm:pt>
    <dgm:pt modelId="{DDDF8E05-BCC6-43A4-802E-40AEB9FA5DE6}" type="pres">
      <dgm:prSet presAssocID="{6A3F5362-5716-4FB4-BE54-2D80D38708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F011456A-C387-472F-8293-0E45BC740788}" type="pres">
      <dgm:prSet presAssocID="{6A3F5362-5716-4FB4-BE54-2D80D387086A}" presName="Name1" presStyleCnt="0"/>
      <dgm:spPr/>
    </dgm:pt>
    <dgm:pt modelId="{7B6CF95B-936B-4BC5-B8C4-859A58CE1445}" type="pres">
      <dgm:prSet presAssocID="{6A3F5362-5716-4FB4-BE54-2D80D387086A}" presName="cycle" presStyleCnt="0"/>
      <dgm:spPr/>
    </dgm:pt>
    <dgm:pt modelId="{39E88D98-A768-41A9-9C68-90A61F137BCC}" type="pres">
      <dgm:prSet presAssocID="{6A3F5362-5716-4FB4-BE54-2D80D387086A}" presName="srcNode" presStyleLbl="node1" presStyleIdx="0" presStyleCnt="5"/>
      <dgm:spPr/>
    </dgm:pt>
    <dgm:pt modelId="{D3183E2F-B146-479E-8C2C-BD00F86490BC}" type="pres">
      <dgm:prSet presAssocID="{6A3F5362-5716-4FB4-BE54-2D80D387086A}" presName="conn" presStyleLbl="parChTrans1D2" presStyleIdx="0" presStyleCnt="1"/>
      <dgm:spPr/>
      <dgm:t>
        <a:bodyPr/>
        <a:lstStyle/>
        <a:p>
          <a:endParaRPr lang="es-PE"/>
        </a:p>
      </dgm:t>
    </dgm:pt>
    <dgm:pt modelId="{720B95CF-3DB9-4E43-AE5B-FE1E7C9842F4}" type="pres">
      <dgm:prSet presAssocID="{6A3F5362-5716-4FB4-BE54-2D80D387086A}" presName="extraNode" presStyleLbl="node1" presStyleIdx="0" presStyleCnt="5"/>
      <dgm:spPr/>
    </dgm:pt>
    <dgm:pt modelId="{9F4BD2A8-F117-43FB-90C5-BD6EF02805BB}" type="pres">
      <dgm:prSet presAssocID="{6A3F5362-5716-4FB4-BE54-2D80D387086A}" presName="dstNode" presStyleLbl="node1" presStyleIdx="0" presStyleCnt="5"/>
      <dgm:spPr/>
    </dgm:pt>
    <dgm:pt modelId="{81477D2B-E9DF-4200-9A38-F3B7BAF2AB07}" type="pres">
      <dgm:prSet presAssocID="{1A42F9F5-A79E-4C7F-9118-B21004E65E8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52A828-4CC4-4D82-9223-3E16518CD336}" type="pres">
      <dgm:prSet presAssocID="{1A42F9F5-A79E-4C7F-9118-B21004E65E8C}" presName="accent_1" presStyleCnt="0"/>
      <dgm:spPr/>
    </dgm:pt>
    <dgm:pt modelId="{E39C4FDF-7E34-4485-A065-89A4ABDE4ACD}" type="pres">
      <dgm:prSet presAssocID="{1A42F9F5-A79E-4C7F-9118-B21004E65E8C}" presName="accentRepeatNode" presStyleLbl="solidFgAcc1" presStyleIdx="0" presStyleCnt="5"/>
      <dgm:spPr/>
    </dgm:pt>
    <dgm:pt modelId="{BBF30EE8-25A0-4D78-8321-47D656E7F2E9}" type="pres">
      <dgm:prSet presAssocID="{125EECB8-8099-4379-B104-2F43BD624EE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DA0C13A-51F1-44ED-9AE7-3F7C44B53EA0}" type="pres">
      <dgm:prSet presAssocID="{125EECB8-8099-4379-B104-2F43BD624EE0}" presName="accent_2" presStyleCnt="0"/>
      <dgm:spPr/>
    </dgm:pt>
    <dgm:pt modelId="{06BD99DA-4092-4531-9E1E-396B7FBB7AF5}" type="pres">
      <dgm:prSet presAssocID="{125EECB8-8099-4379-B104-2F43BD624EE0}" presName="accentRepeatNode" presStyleLbl="solidFgAcc1" presStyleIdx="1" presStyleCnt="5"/>
      <dgm:spPr/>
    </dgm:pt>
    <dgm:pt modelId="{00FC7110-2D43-4A6C-8148-8018349DF286}" type="pres">
      <dgm:prSet presAssocID="{F7F037E4-9314-4611-8CEB-AB61A4C730A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11A6A55-7214-4E9F-B713-AA938E217F72}" type="pres">
      <dgm:prSet presAssocID="{F7F037E4-9314-4611-8CEB-AB61A4C730A6}" presName="accent_3" presStyleCnt="0"/>
      <dgm:spPr/>
    </dgm:pt>
    <dgm:pt modelId="{C581B2B8-108F-419E-852D-8008E07805CA}" type="pres">
      <dgm:prSet presAssocID="{F7F037E4-9314-4611-8CEB-AB61A4C730A6}" presName="accentRepeatNode" presStyleLbl="solidFgAcc1" presStyleIdx="2" presStyleCnt="5"/>
      <dgm:spPr/>
    </dgm:pt>
    <dgm:pt modelId="{20D6C04C-9254-4111-8624-91FE8198C8BD}" type="pres">
      <dgm:prSet presAssocID="{090CEBDF-B442-4E2D-8123-79E504213B0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1DB0C9-CDFA-4CDE-ABDD-35E3D407EE2C}" type="pres">
      <dgm:prSet presAssocID="{090CEBDF-B442-4E2D-8123-79E504213B09}" presName="accent_4" presStyleCnt="0"/>
      <dgm:spPr/>
    </dgm:pt>
    <dgm:pt modelId="{EB826E1C-2855-46CB-AF05-7F0AF50E0A45}" type="pres">
      <dgm:prSet presAssocID="{090CEBDF-B442-4E2D-8123-79E504213B09}" presName="accentRepeatNode" presStyleLbl="solidFgAcc1" presStyleIdx="3" presStyleCnt="5"/>
      <dgm:spPr/>
    </dgm:pt>
    <dgm:pt modelId="{DA63668A-D386-48A5-9526-237433A3ADD9}" type="pres">
      <dgm:prSet presAssocID="{1A32B6EC-FDD0-4AD7-A3E6-6128A8A4166F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6932C23-E87E-42DC-835F-825E2A1BF296}" type="pres">
      <dgm:prSet presAssocID="{1A32B6EC-FDD0-4AD7-A3E6-6128A8A4166F}" presName="accent_5" presStyleCnt="0"/>
      <dgm:spPr/>
    </dgm:pt>
    <dgm:pt modelId="{E8AF96E9-38A0-4A60-8BA0-82028923609B}" type="pres">
      <dgm:prSet presAssocID="{1A32B6EC-FDD0-4AD7-A3E6-6128A8A4166F}" presName="accentRepeatNode" presStyleLbl="solidFgAcc1" presStyleIdx="4" presStyleCnt="5"/>
      <dgm:spPr/>
    </dgm:pt>
  </dgm:ptLst>
  <dgm:cxnLst>
    <dgm:cxn modelId="{E02F5791-5E2C-43B0-A803-1446698960B0}" type="presOf" srcId="{1A32B6EC-FDD0-4AD7-A3E6-6128A8A4166F}" destId="{DA63668A-D386-48A5-9526-237433A3ADD9}" srcOrd="0" destOrd="0" presId="urn:microsoft.com/office/officeart/2008/layout/VerticalCurvedList"/>
    <dgm:cxn modelId="{86B389F4-A8C6-4FAE-956F-8B2923BBF0D0}" type="presOf" srcId="{125EECB8-8099-4379-B104-2F43BD624EE0}" destId="{BBF30EE8-25A0-4D78-8321-47D656E7F2E9}" srcOrd="0" destOrd="0" presId="urn:microsoft.com/office/officeart/2008/layout/VerticalCurvedList"/>
    <dgm:cxn modelId="{5A665663-58A7-4FCB-93FC-3EE872158C04}" srcId="{6A3F5362-5716-4FB4-BE54-2D80D387086A}" destId="{F7F037E4-9314-4611-8CEB-AB61A4C730A6}" srcOrd="2" destOrd="0" parTransId="{4BB12015-2EBA-4B49-AB22-9519047DDCF9}" sibTransId="{912F8EC1-2989-4CE4-ADED-833C0FB80AD2}"/>
    <dgm:cxn modelId="{0BC18ED1-1563-459E-B8EF-BF52F8564AF7}" srcId="{6A3F5362-5716-4FB4-BE54-2D80D387086A}" destId="{125EECB8-8099-4379-B104-2F43BD624EE0}" srcOrd="1" destOrd="0" parTransId="{5D60C4E3-E76C-4193-A1F8-5FD31872376B}" sibTransId="{EC43F83C-9116-448E-8EEB-60B22704E9F0}"/>
    <dgm:cxn modelId="{D406EE09-CB38-4718-BF03-65B5387EC03C}" type="presOf" srcId="{090CEBDF-B442-4E2D-8123-79E504213B09}" destId="{20D6C04C-9254-4111-8624-91FE8198C8BD}" srcOrd="0" destOrd="0" presId="urn:microsoft.com/office/officeart/2008/layout/VerticalCurvedList"/>
    <dgm:cxn modelId="{D60C3ED1-08B5-400B-AE9C-09612B2CE1BC}" srcId="{6A3F5362-5716-4FB4-BE54-2D80D387086A}" destId="{1A42F9F5-A79E-4C7F-9118-B21004E65E8C}" srcOrd="0" destOrd="0" parTransId="{4EC59907-93B8-4F80-86B0-691B63FFA806}" sibTransId="{C468DF52-DB8C-45D4-B183-44C95EFAA48B}"/>
    <dgm:cxn modelId="{1928B26B-974D-480C-B97D-560A0A6BF24F}" type="presOf" srcId="{F7F037E4-9314-4611-8CEB-AB61A4C730A6}" destId="{00FC7110-2D43-4A6C-8148-8018349DF286}" srcOrd="0" destOrd="0" presId="urn:microsoft.com/office/officeart/2008/layout/VerticalCurvedList"/>
    <dgm:cxn modelId="{1D36C450-AABC-4A46-854C-834462E3073D}" type="presOf" srcId="{1A42F9F5-A79E-4C7F-9118-B21004E65E8C}" destId="{81477D2B-E9DF-4200-9A38-F3B7BAF2AB07}" srcOrd="0" destOrd="0" presId="urn:microsoft.com/office/officeart/2008/layout/VerticalCurvedList"/>
    <dgm:cxn modelId="{66C06945-BE15-4A1F-958A-9D0D38012DDF}" srcId="{6A3F5362-5716-4FB4-BE54-2D80D387086A}" destId="{090CEBDF-B442-4E2D-8123-79E504213B09}" srcOrd="3" destOrd="0" parTransId="{F36DDCC6-F3E1-4F4C-BCB4-0E4559DB2C2F}" sibTransId="{DEAB5075-8A76-4DFA-82CC-3E0CE51B7235}"/>
    <dgm:cxn modelId="{79C7DEB2-88B9-4131-87D7-4CB9F4C28513}" type="presOf" srcId="{C468DF52-DB8C-45D4-B183-44C95EFAA48B}" destId="{D3183E2F-B146-479E-8C2C-BD00F86490BC}" srcOrd="0" destOrd="0" presId="urn:microsoft.com/office/officeart/2008/layout/VerticalCurvedList"/>
    <dgm:cxn modelId="{2611DBEE-1B04-4045-8930-EAC2A6465310}" srcId="{6A3F5362-5716-4FB4-BE54-2D80D387086A}" destId="{1A32B6EC-FDD0-4AD7-A3E6-6128A8A4166F}" srcOrd="4" destOrd="0" parTransId="{836AEC40-7132-4C47-9A29-62F0271AD9C6}" sibTransId="{AADF8CFF-5525-4891-A6CB-3223A4290CA9}"/>
    <dgm:cxn modelId="{895E2BF4-DE08-4D6A-8EDC-9C350598C695}" type="presOf" srcId="{6A3F5362-5716-4FB4-BE54-2D80D387086A}" destId="{DDDF8E05-BCC6-43A4-802E-40AEB9FA5DE6}" srcOrd="0" destOrd="0" presId="urn:microsoft.com/office/officeart/2008/layout/VerticalCurvedList"/>
    <dgm:cxn modelId="{198B54C6-1FDF-4E36-B2C4-4085F530C126}" type="presParOf" srcId="{DDDF8E05-BCC6-43A4-802E-40AEB9FA5DE6}" destId="{F011456A-C387-472F-8293-0E45BC740788}" srcOrd="0" destOrd="0" presId="urn:microsoft.com/office/officeart/2008/layout/VerticalCurvedList"/>
    <dgm:cxn modelId="{CC2775B0-C2FA-4415-BEC5-CE8EE2DEEAC7}" type="presParOf" srcId="{F011456A-C387-472F-8293-0E45BC740788}" destId="{7B6CF95B-936B-4BC5-B8C4-859A58CE1445}" srcOrd="0" destOrd="0" presId="urn:microsoft.com/office/officeart/2008/layout/VerticalCurvedList"/>
    <dgm:cxn modelId="{461FC94C-CD29-4291-B3A6-F0EAD9FEEC91}" type="presParOf" srcId="{7B6CF95B-936B-4BC5-B8C4-859A58CE1445}" destId="{39E88D98-A768-41A9-9C68-90A61F137BCC}" srcOrd="0" destOrd="0" presId="urn:microsoft.com/office/officeart/2008/layout/VerticalCurvedList"/>
    <dgm:cxn modelId="{F1CF0553-192F-446A-AF58-EA38EC3B4DEE}" type="presParOf" srcId="{7B6CF95B-936B-4BC5-B8C4-859A58CE1445}" destId="{D3183E2F-B146-479E-8C2C-BD00F86490BC}" srcOrd="1" destOrd="0" presId="urn:microsoft.com/office/officeart/2008/layout/VerticalCurvedList"/>
    <dgm:cxn modelId="{F87374E3-CC51-4450-A438-F349D8BC0C05}" type="presParOf" srcId="{7B6CF95B-936B-4BC5-B8C4-859A58CE1445}" destId="{720B95CF-3DB9-4E43-AE5B-FE1E7C9842F4}" srcOrd="2" destOrd="0" presId="urn:microsoft.com/office/officeart/2008/layout/VerticalCurvedList"/>
    <dgm:cxn modelId="{34BE757E-68D7-4787-A126-876466449085}" type="presParOf" srcId="{7B6CF95B-936B-4BC5-B8C4-859A58CE1445}" destId="{9F4BD2A8-F117-43FB-90C5-BD6EF02805BB}" srcOrd="3" destOrd="0" presId="urn:microsoft.com/office/officeart/2008/layout/VerticalCurvedList"/>
    <dgm:cxn modelId="{66F9986F-C7DD-4809-B810-B3B51FDDA9F8}" type="presParOf" srcId="{F011456A-C387-472F-8293-0E45BC740788}" destId="{81477D2B-E9DF-4200-9A38-F3B7BAF2AB07}" srcOrd="1" destOrd="0" presId="urn:microsoft.com/office/officeart/2008/layout/VerticalCurvedList"/>
    <dgm:cxn modelId="{FBCCE96C-9A6C-4F8C-B962-202F79A2AAE9}" type="presParOf" srcId="{F011456A-C387-472F-8293-0E45BC740788}" destId="{F052A828-4CC4-4D82-9223-3E16518CD336}" srcOrd="2" destOrd="0" presId="urn:microsoft.com/office/officeart/2008/layout/VerticalCurvedList"/>
    <dgm:cxn modelId="{064DB44B-8C1A-4309-98E8-05D7B9A51735}" type="presParOf" srcId="{F052A828-4CC4-4D82-9223-3E16518CD336}" destId="{E39C4FDF-7E34-4485-A065-89A4ABDE4ACD}" srcOrd="0" destOrd="0" presId="urn:microsoft.com/office/officeart/2008/layout/VerticalCurvedList"/>
    <dgm:cxn modelId="{A2747BF7-10CB-4ABB-9FCA-446AFE925DF6}" type="presParOf" srcId="{F011456A-C387-472F-8293-0E45BC740788}" destId="{BBF30EE8-25A0-4D78-8321-47D656E7F2E9}" srcOrd="3" destOrd="0" presId="urn:microsoft.com/office/officeart/2008/layout/VerticalCurvedList"/>
    <dgm:cxn modelId="{F576EAF9-DD35-4872-A3F2-A599B36FCAB2}" type="presParOf" srcId="{F011456A-C387-472F-8293-0E45BC740788}" destId="{6DA0C13A-51F1-44ED-9AE7-3F7C44B53EA0}" srcOrd="4" destOrd="0" presId="urn:microsoft.com/office/officeart/2008/layout/VerticalCurvedList"/>
    <dgm:cxn modelId="{04482D3A-E62D-416D-9CE6-2CE0A4807D3C}" type="presParOf" srcId="{6DA0C13A-51F1-44ED-9AE7-3F7C44B53EA0}" destId="{06BD99DA-4092-4531-9E1E-396B7FBB7AF5}" srcOrd="0" destOrd="0" presId="urn:microsoft.com/office/officeart/2008/layout/VerticalCurvedList"/>
    <dgm:cxn modelId="{0C876A8E-439E-4B71-9968-3EB8F5DDD61E}" type="presParOf" srcId="{F011456A-C387-472F-8293-0E45BC740788}" destId="{00FC7110-2D43-4A6C-8148-8018349DF286}" srcOrd="5" destOrd="0" presId="urn:microsoft.com/office/officeart/2008/layout/VerticalCurvedList"/>
    <dgm:cxn modelId="{2B3126A1-D0E8-44B9-B191-6EF7A077FE64}" type="presParOf" srcId="{F011456A-C387-472F-8293-0E45BC740788}" destId="{D11A6A55-7214-4E9F-B713-AA938E217F72}" srcOrd="6" destOrd="0" presId="urn:microsoft.com/office/officeart/2008/layout/VerticalCurvedList"/>
    <dgm:cxn modelId="{18209682-1B0A-406E-8A0D-280B79FCAF06}" type="presParOf" srcId="{D11A6A55-7214-4E9F-B713-AA938E217F72}" destId="{C581B2B8-108F-419E-852D-8008E07805CA}" srcOrd="0" destOrd="0" presId="urn:microsoft.com/office/officeart/2008/layout/VerticalCurvedList"/>
    <dgm:cxn modelId="{F2F51418-F19A-469C-8277-817AFF557991}" type="presParOf" srcId="{F011456A-C387-472F-8293-0E45BC740788}" destId="{20D6C04C-9254-4111-8624-91FE8198C8BD}" srcOrd="7" destOrd="0" presId="urn:microsoft.com/office/officeart/2008/layout/VerticalCurvedList"/>
    <dgm:cxn modelId="{6E1235AB-8AE1-402B-A137-E72329CFF017}" type="presParOf" srcId="{F011456A-C387-472F-8293-0E45BC740788}" destId="{271DB0C9-CDFA-4CDE-ABDD-35E3D407EE2C}" srcOrd="8" destOrd="0" presId="urn:microsoft.com/office/officeart/2008/layout/VerticalCurvedList"/>
    <dgm:cxn modelId="{6873A933-0273-444E-A6AE-CF681328BDD6}" type="presParOf" srcId="{271DB0C9-CDFA-4CDE-ABDD-35E3D407EE2C}" destId="{EB826E1C-2855-46CB-AF05-7F0AF50E0A45}" srcOrd="0" destOrd="0" presId="urn:microsoft.com/office/officeart/2008/layout/VerticalCurvedList"/>
    <dgm:cxn modelId="{2470B6D6-EB72-4800-B2A1-8D7A193E0A3D}" type="presParOf" srcId="{F011456A-C387-472F-8293-0E45BC740788}" destId="{DA63668A-D386-48A5-9526-237433A3ADD9}" srcOrd="9" destOrd="0" presId="urn:microsoft.com/office/officeart/2008/layout/VerticalCurvedList"/>
    <dgm:cxn modelId="{FF84D608-3C7C-4EB6-A5EA-9FD253C97DEE}" type="presParOf" srcId="{F011456A-C387-472F-8293-0E45BC740788}" destId="{C6932C23-E87E-42DC-835F-825E2A1BF296}" srcOrd="10" destOrd="0" presId="urn:microsoft.com/office/officeart/2008/layout/VerticalCurvedList"/>
    <dgm:cxn modelId="{C181CB9F-B4E4-4945-802E-7C6957DB1220}" type="presParOf" srcId="{C6932C23-E87E-42DC-835F-825E2A1BF296}" destId="{E8AF96E9-38A0-4A60-8BA0-8202892360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198615-A7BB-41B9-8641-3A31747B4C16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71CB3A94-3472-443C-A454-5AB1D298F9BD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Permite </a:t>
          </a:r>
          <a:r>
            <a:rPr lang="es-PE" b="1" dirty="0" smtClean="0">
              <a:solidFill>
                <a:schemeClr val="tx1"/>
              </a:solidFill>
            </a:rPr>
            <a:t>supervisar las operaciones internas </a:t>
          </a:r>
          <a:r>
            <a:rPr lang="es-PE" dirty="0" smtClean="0">
              <a:solidFill>
                <a:schemeClr val="tx1"/>
              </a:solidFill>
            </a:rPr>
            <a:t>de una organización  y negocios centrales para identificar  debilidades y fortalezas , amenazas y oportunidades </a:t>
          </a:r>
          <a:endParaRPr lang="es-PE" dirty="0">
            <a:solidFill>
              <a:schemeClr val="tx1"/>
            </a:solidFill>
          </a:endParaRPr>
        </a:p>
      </dgm:t>
    </dgm:pt>
    <dgm:pt modelId="{C16AE56C-653D-4320-8B83-A7049E226F17}" type="parTrans" cxnId="{AA9B6F58-D884-4FC2-AC31-0AE7024A88CC}">
      <dgm:prSet/>
      <dgm:spPr/>
      <dgm:t>
        <a:bodyPr/>
        <a:lstStyle/>
        <a:p>
          <a:endParaRPr lang="es-PE"/>
        </a:p>
      </dgm:t>
    </dgm:pt>
    <dgm:pt modelId="{8D7249A9-12AA-4371-8A76-EAD13A0838D6}" type="sibTrans" cxnId="{AA9B6F58-D884-4FC2-AC31-0AE7024A88CC}">
      <dgm:prSet/>
      <dgm:spPr/>
      <dgm:t>
        <a:bodyPr/>
        <a:lstStyle/>
        <a:p>
          <a:endParaRPr lang="es-PE"/>
        </a:p>
      </dgm:t>
    </dgm:pt>
    <dgm:pt modelId="{C1AD621D-84AB-4F56-891C-316ED74011DC}">
      <dgm:prSet phldrT="[Texto]"/>
      <dgm:spPr/>
      <dgm:t>
        <a:bodyPr/>
        <a:lstStyle/>
        <a:p>
          <a:pPr marL="261938" indent="-261938"/>
          <a:r>
            <a:rPr lang="es-PE" dirty="0" smtClean="0">
              <a:solidFill>
                <a:schemeClr val="tx1"/>
              </a:solidFill>
            </a:rPr>
            <a:t>El primer paso resulta  en la  CREACIÓN DE UNA GRÁFICA DE RIESGOS  que presentan los incidentes de una crisis que podrían materializarse y tener un impacto en la organización</a:t>
          </a:r>
          <a:r>
            <a:rPr lang="es-PE" dirty="0" smtClean="0"/>
            <a:t> </a:t>
          </a:r>
          <a:endParaRPr lang="es-PE" dirty="0"/>
        </a:p>
      </dgm:t>
    </dgm:pt>
    <dgm:pt modelId="{94C33A33-6AD8-4CDB-BC29-8688F950648C}" type="parTrans" cxnId="{3934D33A-3EAE-4A15-806B-4494918121FC}">
      <dgm:prSet/>
      <dgm:spPr/>
      <dgm:t>
        <a:bodyPr/>
        <a:lstStyle/>
        <a:p>
          <a:endParaRPr lang="es-PE"/>
        </a:p>
      </dgm:t>
    </dgm:pt>
    <dgm:pt modelId="{ABB5A067-946A-4592-8C1C-EF842D037DD8}" type="sibTrans" cxnId="{3934D33A-3EAE-4A15-806B-4494918121FC}">
      <dgm:prSet/>
      <dgm:spPr/>
      <dgm:t>
        <a:bodyPr/>
        <a:lstStyle/>
        <a:p>
          <a:endParaRPr lang="es-PE"/>
        </a:p>
      </dgm:t>
    </dgm:pt>
    <dgm:pt modelId="{3FED7AD6-7CC9-4CC9-917E-F6AD3A8B6C3A}" type="pres">
      <dgm:prSet presAssocID="{14198615-A7BB-41B9-8641-3A31747B4C16}" presName="linearFlow" presStyleCnt="0">
        <dgm:presLayoutVars>
          <dgm:resizeHandles val="exact"/>
        </dgm:presLayoutVars>
      </dgm:prSet>
      <dgm:spPr/>
    </dgm:pt>
    <dgm:pt modelId="{7810A81D-924E-45A9-9592-7DEC53E8A87B}" type="pres">
      <dgm:prSet presAssocID="{71CB3A94-3472-443C-A454-5AB1D298F9BD}" presName="node" presStyleLbl="node1" presStyleIdx="0" presStyleCnt="2" custScaleX="127728" custLinFactNeighborY="20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76E65AB-73F5-4759-ABB3-31EE38A5A9B0}" type="pres">
      <dgm:prSet presAssocID="{8D7249A9-12AA-4371-8A76-EAD13A0838D6}" presName="sibTrans" presStyleLbl="sibTrans2D1" presStyleIdx="0" presStyleCnt="1" custLinFactNeighborX="14583" custLinFactNeighborY="1488"/>
      <dgm:spPr/>
      <dgm:t>
        <a:bodyPr/>
        <a:lstStyle/>
        <a:p>
          <a:endParaRPr lang="es-PE"/>
        </a:p>
      </dgm:t>
    </dgm:pt>
    <dgm:pt modelId="{91BC08F0-1488-45AB-B6A9-CB17D27FD069}" type="pres">
      <dgm:prSet presAssocID="{8D7249A9-12AA-4371-8A76-EAD13A0838D6}" presName="connectorText" presStyleLbl="sibTrans2D1" presStyleIdx="0" presStyleCnt="1"/>
      <dgm:spPr/>
      <dgm:t>
        <a:bodyPr/>
        <a:lstStyle/>
        <a:p>
          <a:endParaRPr lang="es-PE"/>
        </a:p>
      </dgm:t>
    </dgm:pt>
    <dgm:pt modelId="{E0E179B0-69A0-4997-A7CC-D2F3DEA5B783}" type="pres">
      <dgm:prSet presAssocID="{C1AD621D-84AB-4F56-891C-316ED74011DC}" presName="node" presStyleLbl="node1" presStyleIdx="1" presStyleCnt="2" custScaleX="13442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AD22E01-2CBE-46D5-8FC4-C7E898A38A4E}" type="presOf" srcId="{71CB3A94-3472-443C-A454-5AB1D298F9BD}" destId="{7810A81D-924E-45A9-9592-7DEC53E8A87B}" srcOrd="0" destOrd="0" presId="urn:microsoft.com/office/officeart/2005/8/layout/process2"/>
    <dgm:cxn modelId="{ECF86D9F-5386-4D1A-BD3D-105F61E636A6}" type="presOf" srcId="{8D7249A9-12AA-4371-8A76-EAD13A0838D6}" destId="{B76E65AB-73F5-4759-ABB3-31EE38A5A9B0}" srcOrd="0" destOrd="0" presId="urn:microsoft.com/office/officeart/2005/8/layout/process2"/>
    <dgm:cxn modelId="{A9B7F4EC-1C0E-437C-8C83-2A1BFB7EE6F1}" type="presOf" srcId="{8D7249A9-12AA-4371-8A76-EAD13A0838D6}" destId="{91BC08F0-1488-45AB-B6A9-CB17D27FD069}" srcOrd="1" destOrd="0" presId="urn:microsoft.com/office/officeart/2005/8/layout/process2"/>
    <dgm:cxn modelId="{C710651C-F241-4F2E-B864-F004D3C88885}" type="presOf" srcId="{C1AD621D-84AB-4F56-891C-316ED74011DC}" destId="{E0E179B0-69A0-4997-A7CC-D2F3DEA5B783}" srcOrd="0" destOrd="0" presId="urn:microsoft.com/office/officeart/2005/8/layout/process2"/>
    <dgm:cxn modelId="{AA9B6F58-D884-4FC2-AC31-0AE7024A88CC}" srcId="{14198615-A7BB-41B9-8641-3A31747B4C16}" destId="{71CB3A94-3472-443C-A454-5AB1D298F9BD}" srcOrd="0" destOrd="0" parTransId="{C16AE56C-653D-4320-8B83-A7049E226F17}" sibTransId="{8D7249A9-12AA-4371-8A76-EAD13A0838D6}"/>
    <dgm:cxn modelId="{3934D33A-3EAE-4A15-806B-4494918121FC}" srcId="{14198615-A7BB-41B9-8641-3A31747B4C16}" destId="{C1AD621D-84AB-4F56-891C-316ED74011DC}" srcOrd="1" destOrd="0" parTransId="{94C33A33-6AD8-4CDB-BC29-8688F950648C}" sibTransId="{ABB5A067-946A-4592-8C1C-EF842D037DD8}"/>
    <dgm:cxn modelId="{6F1B199B-4323-4B58-BA50-D066441D74A3}" type="presOf" srcId="{14198615-A7BB-41B9-8641-3A31747B4C16}" destId="{3FED7AD6-7CC9-4CC9-917E-F6AD3A8B6C3A}" srcOrd="0" destOrd="0" presId="urn:microsoft.com/office/officeart/2005/8/layout/process2"/>
    <dgm:cxn modelId="{3338264E-DC24-46A6-AFA0-4D6C5BE59482}" type="presParOf" srcId="{3FED7AD6-7CC9-4CC9-917E-F6AD3A8B6C3A}" destId="{7810A81D-924E-45A9-9592-7DEC53E8A87B}" srcOrd="0" destOrd="0" presId="urn:microsoft.com/office/officeart/2005/8/layout/process2"/>
    <dgm:cxn modelId="{08FA9CE2-258E-4A10-AD64-9E8E5315AA04}" type="presParOf" srcId="{3FED7AD6-7CC9-4CC9-917E-F6AD3A8B6C3A}" destId="{B76E65AB-73F5-4759-ABB3-31EE38A5A9B0}" srcOrd="1" destOrd="0" presId="urn:microsoft.com/office/officeart/2005/8/layout/process2"/>
    <dgm:cxn modelId="{E3ED4E65-0499-4540-BB44-635D560AB261}" type="presParOf" srcId="{B76E65AB-73F5-4759-ABB3-31EE38A5A9B0}" destId="{91BC08F0-1488-45AB-B6A9-CB17D27FD069}" srcOrd="0" destOrd="0" presId="urn:microsoft.com/office/officeart/2005/8/layout/process2"/>
    <dgm:cxn modelId="{4CBDF872-118D-456D-9238-8E10A02D71BA}" type="presParOf" srcId="{3FED7AD6-7CC9-4CC9-917E-F6AD3A8B6C3A}" destId="{E0E179B0-69A0-4997-A7CC-D2F3DEA5B783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F54BD3-B980-4161-AA9C-8E9AE047092D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</dgm:pt>
    <dgm:pt modelId="{CF5424C0-C864-4BF6-BB17-15A5FA3C8080}">
      <dgm:prSet phldrT="[Texto]"/>
      <dgm:spPr/>
      <dgm:t>
        <a:bodyPr/>
        <a:lstStyle/>
        <a:p>
          <a:r>
            <a:rPr lang="es-PE" sz="2700" dirty="0" smtClean="0">
              <a:solidFill>
                <a:schemeClr val="tx1"/>
              </a:solidFill>
            </a:rPr>
            <a:t>Impacto Humano </a:t>
          </a:r>
          <a:endParaRPr lang="es-PE" sz="2700" dirty="0">
            <a:solidFill>
              <a:schemeClr val="tx1"/>
            </a:solidFill>
          </a:endParaRPr>
        </a:p>
      </dgm:t>
    </dgm:pt>
    <dgm:pt modelId="{CCE2F0BC-3695-495F-A96E-C3456A09664E}" type="parTrans" cxnId="{1448A513-D1F9-4BE7-9000-2A44D5568D0A}">
      <dgm:prSet/>
      <dgm:spPr/>
      <dgm:t>
        <a:bodyPr/>
        <a:lstStyle/>
        <a:p>
          <a:endParaRPr lang="es-PE"/>
        </a:p>
      </dgm:t>
    </dgm:pt>
    <dgm:pt modelId="{998FC944-90C0-486C-AD0C-4CBA6F97E99C}" type="sibTrans" cxnId="{1448A513-D1F9-4BE7-9000-2A44D5568D0A}">
      <dgm:prSet/>
      <dgm:spPr/>
      <dgm:t>
        <a:bodyPr/>
        <a:lstStyle/>
        <a:p>
          <a:endParaRPr lang="es-PE"/>
        </a:p>
      </dgm:t>
    </dgm:pt>
    <dgm:pt modelId="{FCB75465-EC9F-4781-BCC1-0C1D7ED49C79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Financiero</a:t>
          </a:r>
        </a:p>
        <a:p>
          <a:r>
            <a:rPr lang="es-PE" dirty="0" smtClean="0">
              <a:solidFill>
                <a:schemeClr val="tx1"/>
              </a:solidFill>
            </a:rPr>
            <a:t>Impacto a la banca u organización  se encuentran asegurados </a:t>
          </a:r>
        </a:p>
        <a:p>
          <a:endParaRPr lang="es-PE" dirty="0" smtClean="0">
            <a:solidFill>
              <a:schemeClr val="tx1"/>
            </a:solidFill>
          </a:endParaRPr>
        </a:p>
        <a:p>
          <a:r>
            <a:rPr lang="es-PE" dirty="0" smtClean="0"/>
            <a:t> </a:t>
          </a:r>
          <a:endParaRPr lang="es-PE" dirty="0"/>
        </a:p>
      </dgm:t>
    </dgm:pt>
    <dgm:pt modelId="{C85E27FA-D8B9-47D0-8EAD-3ACB0D292964}" type="parTrans" cxnId="{5C08AE9A-9165-4A17-A8F6-1B4F95A9DF0A}">
      <dgm:prSet/>
      <dgm:spPr/>
      <dgm:t>
        <a:bodyPr/>
        <a:lstStyle/>
        <a:p>
          <a:endParaRPr lang="es-PE"/>
        </a:p>
      </dgm:t>
    </dgm:pt>
    <dgm:pt modelId="{E72E8B6E-0B22-4230-B4ED-A2786290870C}" type="sibTrans" cxnId="{5C08AE9A-9165-4A17-A8F6-1B4F95A9DF0A}">
      <dgm:prSet/>
      <dgm:spPr/>
      <dgm:t>
        <a:bodyPr/>
        <a:lstStyle/>
        <a:p>
          <a:endParaRPr lang="es-PE"/>
        </a:p>
      </dgm:t>
    </dgm:pt>
    <dgm:pt modelId="{8F7B8785-56DB-4ED3-8B27-BD6889EE9BD7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Reducción del riesgo </a:t>
          </a:r>
          <a:endParaRPr lang="es-PE" b="1" dirty="0">
            <a:solidFill>
              <a:schemeClr val="tx1"/>
            </a:solidFill>
          </a:endParaRPr>
        </a:p>
      </dgm:t>
    </dgm:pt>
    <dgm:pt modelId="{44ABC138-3B8A-48AE-AACC-94C10D527D05}" type="parTrans" cxnId="{6955E657-0C74-495B-B412-A7BFF1984418}">
      <dgm:prSet/>
      <dgm:spPr/>
      <dgm:t>
        <a:bodyPr/>
        <a:lstStyle/>
        <a:p>
          <a:endParaRPr lang="es-PE"/>
        </a:p>
      </dgm:t>
    </dgm:pt>
    <dgm:pt modelId="{04B64C3C-C2EB-4496-82C5-D558F8ED3622}" type="sibTrans" cxnId="{6955E657-0C74-495B-B412-A7BFF1984418}">
      <dgm:prSet/>
      <dgm:spPr/>
      <dgm:t>
        <a:bodyPr/>
        <a:lstStyle/>
        <a:p>
          <a:endParaRPr lang="es-PE"/>
        </a:p>
      </dgm:t>
    </dgm:pt>
    <dgm:pt modelId="{3BEF5FB4-EF3C-451F-B51A-239C3CA74A39}">
      <dgm:prSet custT="1"/>
      <dgm:spPr/>
      <dgm:t>
        <a:bodyPr/>
        <a:lstStyle/>
        <a:p>
          <a:r>
            <a:rPr lang="es-PE" sz="2800" dirty="0" smtClean="0">
              <a:solidFill>
                <a:schemeClr val="tx1"/>
              </a:solidFill>
            </a:rPr>
            <a:t>Perdida</a:t>
          </a:r>
          <a:r>
            <a:rPr lang="es-PE" sz="2800" baseline="0" dirty="0" smtClean="0">
              <a:solidFill>
                <a:schemeClr val="tx1"/>
              </a:solidFill>
            </a:rPr>
            <a:t> de la vida lesiones , trauma emocional  , incomodidad</a:t>
          </a:r>
          <a:r>
            <a:rPr lang="es-PE" sz="2800" baseline="0" dirty="0" smtClean="0"/>
            <a:t> </a:t>
          </a:r>
          <a:endParaRPr lang="es-PE" sz="2800" dirty="0"/>
        </a:p>
      </dgm:t>
    </dgm:pt>
    <dgm:pt modelId="{B1E2EB94-802D-474B-A634-6552BDF4855C}" type="parTrans" cxnId="{90875614-4E98-4DFC-9F6E-0E2F9935DD1B}">
      <dgm:prSet/>
      <dgm:spPr/>
      <dgm:t>
        <a:bodyPr/>
        <a:lstStyle/>
        <a:p>
          <a:endParaRPr lang="es-PE"/>
        </a:p>
      </dgm:t>
    </dgm:pt>
    <dgm:pt modelId="{4DE7B8E6-6100-49F8-BAEB-612FAC961496}" type="sibTrans" cxnId="{90875614-4E98-4DFC-9F6E-0E2F9935DD1B}">
      <dgm:prSet/>
      <dgm:spPr/>
      <dgm:t>
        <a:bodyPr/>
        <a:lstStyle/>
        <a:p>
          <a:endParaRPr lang="es-PE"/>
        </a:p>
      </dgm:t>
    </dgm:pt>
    <dgm:pt modelId="{D32A0280-D3E0-4B55-A905-AE0AFC23B47C}" type="pres">
      <dgm:prSet presAssocID="{A7F54BD3-B980-4161-AA9C-8E9AE047092D}" presName="Name0" presStyleCnt="0">
        <dgm:presLayoutVars>
          <dgm:dir/>
          <dgm:resizeHandles val="exact"/>
        </dgm:presLayoutVars>
      </dgm:prSet>
      <dgm:spPr/>
    </dgm:pt>
    <dgm:pt modelId="{FFBAC5D5-AA4C-4906-9EB8-4632515B6BF8}" type="pres">
      <dgm:prSet presAssocID="{CF5424C0-C864-4BF6-BB17-15A5FA3C80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78E8DA-5ABF-4CD2-8FE0-6A4720F42BE5}" type="pres">
      <dgm:prSet presAssocID="{998FC944-90C0-486C-AD0C-4CBA6F97E99C}" presName="sibTrans" presStyleCnt="0"/>
      <dgm:spPr/>
    </dgm:pt>
    <dgm:pt modelId="{CD673938-BD4E-4FBF-B6B9-DC89FC1C4234}" type="pres">
      <dgm:prSet presAssocID="{FCB75465-EC9F-4781-BCC1-0C1D7ED49C7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03B9203-0011-4B8D-808B-AC5537A8C34B}" type="pres">
      <dgm:prSet presAssocID="{E72E8B6E-0B22-4230-B4ED-A2786290870C}" presName="sibTrans" presStyleCnt="0"/>
      <dgm:spPr/>
    </dgm:pt>
    <dgm:pt modelId="{B67EBB78-FF26-4328-A81C-3A1FF0033075}" type="pres">
      <dgm:prSet presAssocID="{8F7B8785-56DB-4ED3-8B27-BD6889EE9BD7}" presName="node" presStyleLbl="node1" presStyleIdx="2" presStyleCnt="3" custLinFactX="12650" custLinFactNeighborX="100000" custLinFactNeighborY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4196F4C-879D-477E-A352-902E8CD01EA4}" type="presOf" srcId="{3BEF5FB4-EF3C-451F-B51A-239C3CA74A39}" destId="{FFBAC5D5-AA4C-4906-9EB8-4632515B6BF8}" srcOrd="0" destOrd="1" presId="urn:microsoft.com/office/officeart/2005/8/layout/hList6"/>
    <dgm:cxn modelId="{6955E657-0C74-495B-B412-A7BFF1984418}" srcId="{A7F54BD3-B980-4161-AA9C-8E9AE047092D}" destId="{8F7B8785-56DB-4ED3-8B27-BD6889EE9BD7}" srcOrd="2" destOrd="0" parTransId="{44ABC138-3B8A-48AE-AACC-94C10D527D05}" sibTransId="{04B64C3C-C2EB-4496-82C5-D558F8ED3622}"/>
    <dgm:cxn modelId="{1448A513-D1F9-4BE7-9000-2A44D5568D0A}" srcId="{A7F54BD3-B980-4161-AA9C-8E9AE047092D}" destId="{CF5424C0-C864-4BF6-BB17-15A5FA3C8080}" srcOrd="0" destOrd="0" parTransId="{CCE2F0BC-3695-495F-A96E-C3456A09664E}" sibTransId="{998FC944-90C0-486C-AD0C-4CBA6F97E99C}"/>
    <dgm:cxn modelId="{AAD25A28-CD00-422C-9E94-90FF972512D0}" type="presOf" srcId="{8F7B8785-56DB-4ED3-8B27-BD6889EE9BD7}" destId="{B67EBB78-FF26-4328-A81C-3A1FF0033075}" srcOrd="0" destOrd="0" presId="urn:microsoft.com/office/officeart/2005/8/layout/hList6"/>
    <dgm:cxn modelId="{90875614-4E98-4DFC-9F6E-0E2F9935DD1B}" srcId="{CF5424C0-C864-4BF6-BB17-15A5FA3C8080}" destId="{3BEF5FB4-EF3C-451F-B51A-239C3CA74A39}" srcOrd="0" destOrd="0" parTransId="{B1E2EB94-802D-474B-A634-6552BDF4855C}" sibTransId="{4DE7B8E6-6100-49F8-BAEB-612FAC961496}"/>
    <dgm:cxn modelId="{5C08AE9A-9165-4A17-A8F6-1B4F95A9DF0A}" srcId="{A7F54BD3-B980-4161-AA9C-8E9AE047092D}" destId="{FCB75465-EC9F-4781-BCC1-0C1D7ED49C79}" srcOrd="1" destOrd="0" parTransId="{C85E27FA-D8B9-47D0-8EAD-3ACB0D292964}" sibTransId="{E72E8B6E-0B22-4230-B4ED-A2786290870C}"/>
    <dgm:cxn modelId="{7B4AF048-DE71-4DAD-8917-CAB31BEE5925}" type="presOf" srcId="{CF5424C0-C864-4BF6-BB17-15A5FA3C8080}" destId="{FFBAC5D5-AA4C-4906-9EB8-4632515B6BF8}" srcOrd="0" destOrd="0" presId="urn:microsoft.com/office/officeart/2005/8/layout/hList6"/>
    <dgm:cxn modelId="{F3147D9F-46A6-4CB0-BF7C-C67508E0DAD7}" type="presOf" srcId="{A7F54BD3-B980-4161-AA9C-8E9AE047092D}" destId="{D32A0280-D3E0-4B55-A905-AE0AFC23B47C}" srcOrd="0" destOrd="0" presId="urn:microsoft.com/office/officeart/2005/8/layout/hList6"/>
    <dgm:cxn modelId="{19FF6212-5839-4CEE-A88A-65333BCB14C3}" type="presOf" srcId="{FCB75465-EC9F-4781-BCC1-0C1D7ED49C79}" destId="{CD673938-BD4E-4FBF-B6B9-DC89FC1C4234}" srcOrd="0" destOrd="0" presId="urn:microsoft.com/office/officeart/2005/8/layout/hList6"/>
    <dgm:cxn modelId="{954A9D80-CFE4-4A72-B4CD-BCD5AB9F739E}" type="presParOf" srcId="{D32A0280-D3E0-4B55-A905-AE0AFC23B47C}" destId="{FFBAC5D5-AA4C-4906-9EB8-4632515B6BF8}" srcOrd="0" destOrd="0" presId="urn:microsoft.com/office/officeart/2005/8/layout/hList6"/>
    <dgm:cxn modelId="{D2D96FBD-48A1-49D5-AA69-4CE1FBFB985E}" type="presParOf" srcId="{D32A0280-D3E0-4B55-A905-AE0AFC23B47C}" destId="{4578E8DA-5ABF-4CD2-8FE0-6A4720F42BE5}" srcOrd="1" destOrd="0" presId="urn:microsoft.com/office/officeart/2005/8/layout/hList6"/>
    <dgm:cxn modelId="{2953118E-C1BB-4A54-AEF3-E59A4018841A}" type="presParOf" srcId="{D32A0280-D3E0-4B55-A905-AE0AFC23B47C}" destId="{CD673938-BD4E-4FBF-B6B9-DC89FC1C4234}" srcOrd="2" destOrd="0" presId="urn:microsoft.com/office/officeart/2005/8/layout/hList6"/>
    <dgm:cxn modelId="{B587D07B-6AAB-4ABE-ADAD-FC9E2759D028}" type="presParOf" srcId="{D32A0280-D3E0-4B55-A905-AE0AFC23B47C}" destId="{E03B9203-0011-4B8D-808B-AC5537A8C34B}" srcOrd="3" destOrd="0" presId="urn:microsoft.com/office/officeart/2005/8/layout/hList6"/>
    <dgm:cxn modelId="{4DDDB933-BCEE-4799-96FD-E323204C53A1}" type="presParOf" srcId="{D32A0280-D3E0-4B55-A905-AE0AFC23B47C}" destId="{B67EBB78-FF26-4328-A81C-3A1FF003307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95477C-F632-4468-A35D-0AFD747B151D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BD9CAEC-87AB-4B19-B61A-E87E266F2FC5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Gráfica de riesgos </a:t>
          </a:r>
          <a:endParaRPr lang="es-PE" b="1" dirty="0">
            <a:solidFill>
              <a:schemeClr val="tx1"/>
            </a:solidFill>
          </a:endParaRPr>
        </a:p>
      </dgm:t>
    </dgm:pt>
    <dgm:pt modelId="{14637034-A270-4EE3-8F84-A2F3C3834A4C}" type="parTrans" cxnId="{0ECB697A-1437-4A04-ABA3-83FBA3513242}">
      <dgm:prSet/>
      <dgm:spPr/>
      <dgm:t>
        <a:bodyPr/>
        <a:lstStyle/>
        <a:p>
          <a:endParaRPr lang="es-PE"/>
        </a:p>
      </dgm:t>
    </dgm:pt>
    <dgm:pt modelId="{435B8CDB-CBBC-4886-B831-9C9D37FADBA6}" type="sibTrans" cxnId="{0ECB697A-1437-4A04-ABA3-83FBA3513242}">
      <dgm:prSet/>
      <dgm:spPr/>
      <dgm:t>
        <a:bodyPr/>
        <a:lstStyle/>
        <a:p>
          <a:endParaRPr lang="es-PE"/>
        </a:p>
      </dgm:t>
    </dgm:pt>
    <dgm:pt modelId="{B8B0F2D7-8ED0-408E-88C0-8D880E6C58B0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Debaten y formulan estrategias  para enfrentar la crisis  desde un nivel alto</a:t>
          </a:r>
          <a:r>
            <a:rPr lang="es-PE" dirty="0" smtClean="0"/>
            <a:t> </a:t>
          </a:r>
          <a:endParaRPr lang="es-PE" dirty="0"/>
        </a:p>
      </dgm:t>
    </dgm:pt>
    <dgm:pt modelId="{49BA8F89-9A3D-4585-BE22-7F3B43289E6D}" type="parTrans" cxnId="{4EB5EB98-4D45-4B4B-93C9-F03A18353082}">
      <dgm:prSet/>
      <dgm:spPr/>
      <dgm:t>
        <a:bodyPr/>
        <a:lstStyle/>
        <a:p>
          <a:endParaRPr lang="es-PE"/>
        </a:p>
      </dgm:t>
    </dgm:pt>
    <dgm:pt modelId="{EB3F6C6B-BDE7-46B5-BAC5-9EA590983F13}" type="sibTrans" cxnId="{4EB5EB98-4D45-4B4B-93C9-F03A18353082}">
      <dgm:prSet/>
      <dgm:spPr/>
      <dgm:t>
        <a:bodyPr/>
        <a:lstStyle/>
        <a:p>
          <a:endParaRPr lang="es-PE"/>
        </a:p>
      </dgm:t>
    </dgm:pt>
    <dgm:pt modelId="{D3893191-BC31-4AC8-AEB3-74FA6A90E1F3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Análisis del FODA </a:t>
          </a:r>
          <a:endParaRPr lang="es-PE" dirty="0">
            <a:solidFill>
              <a:schemeClr val="tx1"/>
            </a:solidFill>
          </a:endParaRPr>
        </a:p>
      </dgm:t>
    </dgm:pt>
    <dgm:pt modelId="{A8AFA33F-C8AA-4C65-84A6-9A1ED79CC1F0}" type="parTrans" cxnId="{C3B75D3A-80C3-4C33-99DC-A43EF9BB5797}">
      <dgm:prSet/>
      <dgm:spPr/>
      <dgm:t>
        <a:bodyPr/>
        <a:lstStyle/>
        <a:p>
          <a:endParaRPr lang="es-PE"/>
        </a:p>
      </dgm:t>
    </dgm:pt>
    <dgm:pt modelId="{E19C8D24-502D-4C80-ABC1-92AAD7DD95BC}" type="sibTrans" cxnId="{C3B75D3A-80C3-4C33-99DC-A43EF9BB5797}">
      <dgm:prSet/>
      <dgm:spPr/>
      <dgm:t>
        <a:bodyPr/>
        <a:lstStyle/>
        <a:p>
          <a:endParaRPr lang="es-PE"/>
        </a:p>
      </dgm:t>
    </dgm:pt>
    <dgm:pt modelId="{678DDA40-C55E-477D-8900-541FFAF15DF3}" type="pres">
      <dgm:prSet presAssocID="{5E95477C-F632-4468-A35D-0AFD747B151D}" presName="Name0" presStyleCnt="0">
        <dgm:presLayoutVars>
          <dgm:dir/>
          <dgm:resizeHandles val="exact"/>
        </dgm:presLayoutVars>
      </dgm:prSet>
      <dgm:spPr/>
    </dgm:pt>
    <dgm:pt modelId="{3E96E5AF-453E-4C40-9EE8-A641AD511ABA}" type="pres">
      <dgm:prSet presAssocID="{9BD9CAEC-87AB-4B19-B61A-E87E266F2FC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77AB471-8930-4AE5-BEEA-478C78463BBA}" type="pres">
      <dgm:prSet presAssocID="{435B8CDB-CBBC-4886-B831-9C9D37FADBA6}" presName="sibTrans" presStyleLbl="sibTrans2D1" presStyleIdx="0" presStyleCnt="2"/>
      <dgm:spPr/>
      <dgm:t>
        <a:bodyPr/>
        <a:lstStyle/>
        <a:p>
          <a:endParaRPr lang="es-PE"/>
        </a:p>
      </dgm:t>
    </dgm:pt>
    <dgm:pt modelId="{D772C5E6-FE5A-4305-9AF5-D632830E6F54}" type="pres">
      <dgm:prSet presAssocID="{435B8CDB-CBBC-4886-B831-9C9D37FADBA6}" presName="connectorText" presStyleLbl="sibTrans2D1" presStyleIdx="0" presStyleCnt="2"/>
      <dgm:spPr/>
      <dgm:t>
        <a:bodyPr/>
        <a:lstStyle/>
        <a:p>
          <a:endParaRPr lang="es-PE"/>
        </a:p>
      </dgm:t>
    </dgm:pt>
    <dgm:pt modelId="{566DE088-36BE-4BC8-8D63-FCB40F766BBF}" type="pres">
      <dgm:prSet presAssocID="{B8B0F2D7-8ED0-408E-88C0-8D880E6C58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DAE1CE6-6419-407A-9736-107D856CF8F3}" type="pres">
      <dgm:prSet presAssocID="{EB3F6C6B-BDE7-46B5-BAC5-9EA590983F13}" presName="sibTrans" presStyleLbl="sibTrans2D1" presStyleIdx="1" presStyleCnt="2"/>
      <dgm:spPr/>
      <dgm:t>
        <a:bodyPr/>
        <a:lstStyle/>
        <a:p>
          <a:endParaRPr lang="es-PE"/>
        </a:p>
      </dgm:t>
    </dgm:pt>
    <dgm:pt modelId="{50840C53-B6DC-4F1D-90A1-9E5EED945514}" type="pres">
      <dgm:prSet presAssocID="{EB3F6C6B-BDE7-46B5-BAC5-9EA590983F13}" presName="connectorText" presStyleLbl="sibTrans2D1" presStyleIdx="1" presStyleCnt="2"/>
      <dgm:spPr/>
      <dgm:t>
        <a:bodyPr/>
        <a:lstStyle/>
        <a:p>
          <a:endParaRPr lang="es-PE"/>
        </a:p>
      </dgm:t>
    </dgm:pt>
    <dgm:pt modelId="{4FF4883E-4E08-4E44-8DF6-65DB7242E2F3}" type="pres">
      <dgm:prSet presAssocID="{D3893191-BC31-4AC8-AEB3-74FA6A90E1F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AC54952-B968-46C3-AB4A-C138FF3D87F5}" type="presOf" srcId="{EB3F6C6B-BDE7-46B5-BAC5-9EA590983F13}" destId="{50840C53-B6DC-4F1D-90A1-9E5EED945514}" srcOrd="1" destOrd="0" presId="urn:microsoft.com/office/officeart/2005/8/layout/process1"/>
    <dgm:cxn modelId="{0ECB697A-1437-4A04-ABA3-83FBA3513242}" srcId="{5E95477C-F632-4468-A35D-0AFD747B151D}" destId="{9BD9CAEC-87AB-4B19-B61A-E87E266F2FC5}" srcOrd="0" destOrd="0" parTransId="{14637034-A270-4EE3-8F84-A2F3C3834A4C}" sibTransId="{435B8CDB-CBBC-4886-B831-9C9D37FADBA6}"/>
    <dgm:cxn modelId="{0E9FA54C-B579-435B-B2F6-EBC6B7643BD4}" type="presOf" srcId="{B8B0F2D7-8ED0-408E-88C0-8D880E6C58B0}" destId="{566DE088-36BE-4BC8-8D63-FCB40F766BBF}" srcOrd="0" destOrd="0" presId="urn:microsoft.com/office/officeart/2005/8/layout/process1"/>
    <dgm:cxn modelId="{C298FB7E-9544-4EE6-B2A7-37B751B14209}" type="presOf" srcId="{5E95477C-F632-4468-A35D-0AFD747B151D}" destId="{678DDA40-C55E-477D-8900-541FFAF15DF3}" srcOrd="0" destOrd="0" presId="urn:microsoft.com/office/officeart/2005/8/layout/process1"/>
    <dgm:cxn modelId="{270E78AA-D81D-47B4-81B9-1266C0EE2463}" type="presOf" srcId="{EB3F6C6B-BDE7-46B5-BAC5-9EA590983F13}" destId="{9DAE1CE6-6419-407A-9736-107D856CF8F3}" srcOrd="0" destOrd="0" presId="urn:microsoft.com/office/officeart/2005/8/layout/process1"/>
    <dgm:cxn modelId="{7B00808C-8496-4070-92F6-E4F9365CC37D}" type="presOf" srcId="{9BD9CAEC-87AB-4B19-B61A-E87E266F2FC5}" destId="{3E96E5AF-453E-4C40-9EE8-A641AD511ABA}" srcOrd="0" destOrd="0" presId="urn:microsoft.com/office/officeart/2005/8/layout/process1"/>
    <dgm:cxn modelId="{DF3EA77E-9D4C-472B-B834-7D5A67ABBE58}" type="presOf" srcId="{435B8CDB-CBBC-4886-B831-9C9D37FADBA6}" destId="{D772C5E6-FE5A-4305-9AF5-D632830E6F54}" srcOrd="1" destOrd="0" presId="urn:microsoft.com/office/officeart/2005/8/layout/process1"/>
    <dgm:cxn modelId="{59E69B2A-42E5-42A8-AFB9-DBBFDD3F75FD}" type="presOf" srcId="{435B8CDB-CBBC-4886-B831-9C9D37FADBA6}" destId="{677AB471-8930-4AE5-BEEA-478C78463BBA}" srcOrd="0" destOrd="0" presId="urn:microsoft.com/office/officeart/2005/8/layout/process1"/>
    <dgm:cxn modelId="{6216D778-9E7D-496A-9009-689D1DB1A039}" type="presOf" srcId="{D3893191-BC31-4AC8-AEB3-74FA6A90E1F3}" destId="{4FF4883E-4E08-4E44-8DF6-65DB7242E2F3}" srcOrd="0" destOrd="0" presId="urn:microsoft.com/office/officeart/2005/8/layout/process1"/>
    <dgm:cxn modelId="{C3B75D3A-80C3-4C33-99DC-A43EF9BB5797}" srcId="{5E95477C-F632-4468-A35D-0AFD747B151D}" destId="{D3893191-BC31-4AC8-AEB3-74FA6A90E1F3}" srcOrd="2" destOrd="0" parTransId="{A8AFA33F-C8AA-4C65-84A6-9A1ED79CC1F0}" sibTransId="{E19C8D24-502D-4C80-ABC1-92AAD7DD95BC}"/>
    <dgm:cxn modelId="{4EB5EB98-4D45-4B4B-93C9-F03A18353082}" srcId="{5E95477C-F632-4468-A35D-0AFD747B151D}" destId="{B8B0F2D7-8ED0-408E-88C0-8D880E6C58B0}" srcOrd="1" destOrd="0" parTransId="{49BA8F89-9A3D-4585-BE22-7F3B43289E6D}" sibTransId="{EB3F6C6B-BDE7-46B5-BAC5-9EA590983F13}"/>
    <dgm:cxn modelId="{FF72932E-12FD-40B6-8816-11DA43266474}" type="presParOf" srcId="{678DDA40-C55E-477D-8900-541FFAF15DF3}" destId="{3E96E5AF-453E-4C40-9EE8-A641AD511ABA}" srcOrd="0" destOrd="0" presId="urn:microsoft.com/office/officeart/2005/8/layout/process1"/>
    <dgm:cxn modelId="{1D504E53-BE01-4BB4-9BD7-8BC151E55572}" type="presParOf" srcId="{678DDA40-C55E-477D-8900-541FFAF15DF3}" destId="{677AB471-8930-4AE5-BEEA-478C78463BBA}" srcOrd="1" destOrd="0" presId="urn:microsoft.com/office/officeart/2005/8/layout/process1"/>
    <dgm:cxn modelId="{8EC7443C-3EDF-4158-9B47-18D336798578}" type="presParOf" srcId="{677AB471-8930-4AE5-BEEA-478C78463BBA}" destId="{D772C5E6-FE5A-4305-9AF5-D632830E6F54}" srcOrd="0" destOrd="0" presId="urn:microsoft.com/office/officeart/2005/8/layout/process1"/>
    <dgm:cxn modelId="{960191D0-4061-4DF6-9C0C-A18DC0802E8F}" type="presParOf" srcId="{678DDA40-C55E-477D-8900-541FFAF15DF3}" destId="{566DE088-36BE-4BC8-8D63-FCB40F766BBF}" srcOrd="2" destOrd="0" presId="urn:microsoft.com/office/officeart/2005/8/layout/process1"/>
    <dgm:cxn modelId="{C53FD18F-1A35-451A-94DF-42BF1E44C2AA}" type="presParOf" srcId="{678DDA40-C55E-477D-8900-541FFAF15DF3}" destId="{9DAE1CE6-6419-407A-9736-107D856CF8F3}" srcOrd="3" destOrd="0" presId="urn:microsoft.com/office/officeart/2005/8/layout/process1"/>
    <dgm:cxn modelId="{CE638FA1-CE29-4F64-BD33-F54B510AED1E}" type="presParOf" srcId="{9DAE1CE6-6419-407A-9736-107D856CF8F3}" destId="{50840C53-B6DC-4F1D-90A1-9E5EED945514}" srcOrd="0" destOrd="0" presId="urn:microsoft.com/office/officeart/2005/8/layout/process1"/>
    <dgm:cxn modelId="{64A33816-DA74-4BDE-8F0C-13D714F5B08A}" type="presParOf" srcId="{678DDA40-C55E-477D-8900-541FFAF15DF3}" destId="{4FF4883E-4E08-4E44-8DF6-65DB7242E2F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9926A3-2551-4DA9-91D1-EBB5A7CC8C1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34F2B2C5-827D-4917-A4DB-BA076D76E16A}">
      <dgm:prSet phldrT="[Texto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En base a este análisis el equipo de crisis</a:t>
          </a:r>
          <a:r>
            <a:rPr lang="es-PE" b="1" dirty="0" smtClean="0"/>
            <a:t> </a:t>
          </a:r>
          <a:endParaRPr lang="es-PE" b="1" dirty="0"/>
        </a:p>
      </dgm:t>
    </dgm:pt>
    <dgm:pt modelId="{6CD1BDAF-9E79-4914-BD0C-3E679DA23B17}" type="parTrans" cxnId="{F7C6F379-901E-4634-848D-2238B9A56F0A}">
      <dgm:prSet/>
      <dgm:spPr/>
      <dgm:t>
        <a:bodyPr/>
        <a:lstStyle/>
        <a:p>
          <a:endParaRPr lang="es-PE"/>
        </a:p>
      </dgm:t>
    </dgm:pt>
    <dgm:pt modelId="{6FC98A2F-62ED-42EF-BC37-9265D04B3ADB}" type="sibTrans" cxnId="{F7C6F379-901E-4634-848D-2238B9A56F0A}">
      <dgm:prSet/>
      <dgm:spPr/>
      <dgm:t>
        <a:bodyPr/>
        <a:lstStyle/>
        <a:p>
          <a:endParaRPr lang="es-PE"/>
        </a:p>
      </dgm:t>
    </dgm:pt>
    <dgm:pt modelId="{4E268FAE-0F1C-4880-A980-0987E3756CF9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Propone un plan de reducción  de riesgos </a:t>
          </a:r>
          <a:endParaRPr lang="es-PE" b="1" dirty="0">
            <a:solidFill>
              <a:schemeClr val="tx1"/>
            </a:solidFill>
          </a:endParaRPr>
        </a:p>
      </dgm:t>
    </dgm:pt>
    <dgm:pt modelId="{75D888DA-6959-4FB4-95F2-70288F5B6141}" type="parTrans" cxnId="{D61281B5-B49E-4049-8136-A20F74BFBE79}">
      <dgm:prSet/>
      <dgm:spPr/>
      <dgm:t>
        <a:bodyPr/>
        <a:lstStyle/>
        <a:p>
          <a:endParaRPr lang="es-PE"/>
        </a:p>
      </dgm:t>
    </dgm:pt>
    <dgm:pt modelId="{F3335FFA-51F6-4AA2-884B-621F4C9F0358}" type="sibTrans" cxnId="{D61281B5-B49E-4049-8136-A20F74BFBE79}">
      <dgm:prSet/>
      <dgm:spPr/>
      <dgm:t>
        <a:bodyPr/>
        <a:lstStyle/>
        <a:p>
          <a:endParaRPr lang="es-PE"/>
        </a:p>
      </dgm:t>
    </dgm:pt>
    <dgm:pt modelId="{C02085D1-8791-4DB8-B6B8-88E8FF96D6B2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Crear programas de seguridad y realizar reuniones con equipos de respuesta de emergencia  </a:t>
          </a:r>
          <a:endParaRPr lang="es-PE" b="1" dirty="0">
            <a:solidFill>
              <a:schemeClr val="tx1"/>
            </a:solidFill>
          </a:endParaRPr>
        </a:p>
      </dgm:t>
    </dgm:pt>
    <dgm:pt modelId="{0F5DF9F4-4154-4C59-877B-97DD827D1C84}" type="parTrans" cxnId="{A3798B89-FA44-4EBD-A914-5F330A7EEAB2}">
      <dgm:prSet/>
      <dgm:spPr/>
      <dgm:t>
        <a:bodyPr/>
        <a:lstStyle/>
        <a:p>
          <a:endParaRPr lang="es-PE"/>
        </a:p>
      </dgm:t>
    </dgm:pt>
    <dgm:pt modelId="{E81B5976-C824-4996-B495-44E9D8CBB502}" type="sibTrans" cxnId="{A3798B89-FA44-4EBD-A914-5F330A7EEAB2}">
      <dgm:prSet/>
      <dgm:spPr/>
      <dgm:t>
        <a:bodyPr/>
        <a:lstStyle/>
        <a:p>
          <a:endParaRPr lang="es-PE"/>
        </a:p>
      </dgm:t>
    </dgm:pt>
    <dgm:pt modelId="{AE71CDF9-B228-4CA2-86C3-A0FB522C0B52}" type="pres">
      <dgm:prSet presAssocID="{C79926A3-2551-4DA9-91D1-EBB5A7CC8C17}" presName="Name0" presStyleCnt="0">
        <dgm:presLayoutVars>
          <dgm:dir/>
          <dgm:resizeHandles val="exact"/>
        </dgm:presLayoutVars>
      </dgm:prSet>
      <dgm:spPr/>
    </dgm:pt>
    <dgm:pt modelId="{FE184D1A-22A8-4609-A42F-BCAE639314E8}" type="pres">
      <dgm:prSet presAssocID="{34F2B2C5-827D-4917-A4DB-BA076D76E16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2FFA35A-9BFC-47C1-A7CE-6B5FCA016D85}" type="pres">
      <dgm:prSet presAssocID="{6FC98A2F-62ED-42EF-BC37-9265D04B3ADB}" presName="sibTrans" presStyleLbl="sibTrans2D1" presStyleIdx="0" presStyleCnt="2"/>
      <dgm:spPr/>
      <dgm:t>
        <a:bodyPr/>
        <a:lstStyle/>
        <a:p>
          <a:endParaRPr lang="es-PE"/>
        </a:p>
      </dgm:t>
    </dgm:pt>
    <dgm:pt modelId="{EEB116EB-F1D1-49E1-B4ED-425748D3A413}" type="pres">
      <dgm:prSet presAssocID="{6FC98A2F-62ED-42EF-BC37-9265D04B3ADB}" presName="connectorText" presStyleLbl="sibTrans2D1" presStyleIdx="0" presStyleCnt="2"/>
      <dgm:spPr/>
      <dgm:t>
        <a:bodyPr/>
        <a:lstStyle/>
        <a:p>
          <a:endParaRPr lang="es-PE"/>
        </a:p>
      </dgm:t>
    </dgm:pt>
    <dgm:pt modelId="{ACD76708-4B27-45AC-8615-2775BCC51569}" type="pres">
      <dgm:prSet presAssocID="{4E268FAE-0F1C-4880-A980-0987E3756C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F7B90E5-7A8E-485D-B42C-BA24C6397EA9}" type="pres">
      <dgm:prSet presAssocID="{F3335FFA-51F6-4AA2-884B-621F4C9F0358}" presName="sibTrans" presStyleLbl="sibTrans2D1" presStyleIdx="1" presStyleCnt="2"/>
      <dgm:spPr/>
      <dgm:t>
        <a:bodyPr/>
        <a:lstStyle/>
        <a:p>
          <a:endParaRPr lang="es-PE"/>
        </a:p>
      </dgm:t>
    </dgm:pt>
    <dgm:pt modelId="{BBCBE843-7D0F-4C4C-9ABF-1E9C62FA8B04}" type="pres">
      <dgm:prSet presAssocID="{F3335FFA-51F6-4AA2-884B-621F4C9F0358}" presName="connectorText" presStyleLbl="sibTrans2D1" presStyleIdx="1" presStyleCnt="2"/>
      <dgm:spPr/>
      <dgm:t>
        <a:bodyPr/>
        <a:lstStyle/>
        <a:p>
          <a:endParaRPr lang="es-PE"/>
        </a:p>
      </dgm:t>
    </dgm:pt>
    <dgm:pt modelId="{801A5A47-8EE0-4F0E-AE9E-D0651FA624E0}" type="pres">
      <dgm:prSet presAssocID="{C02085D1-8791-4DB8-B6B8-88E8FF96D6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61281B5-B49E-4049-8136-A20F74BFBE79}" srcId="{C79926A3-2551-4DA9-91D1-EBB5A7CC8C17}" destId="{4E268FAE-0F1C-4880-A980-0987E3756CF9}" srcOrd="1" destOrd="0" parTransId="{75D888DA-6959-4FB4-95F2-70288F5B6141}" sibTransId="{F3335FFA-51F6-4AA2-884B-621F4C9F0358}"/>
    <dgm:cxn modelId="{A8181E46-499D-4167-A324-7CD5885C189B}" type="presOf" srcId="{6FC98A2F-62ED-42EF-BC37-9265D04B3ADB}" destId="{52FFA35A-9BFC-47C1-A7CE-6B5FCA016D85}" srcOrd="0" destOrd="0" presId="urn:microsoft.com/office/officeart/2005/8/layout/process1"/>
    <dgm:cxn modelId="{6528E1CD-600E-419C-80D2-7DB5A7A83024}" type="presOf" srcId="{C02085D1-8791-4DB8-B6B8-88E8FF96D6B2}" destId="{801A5A47-8EE0-4F0E-AE9E-D0651FA624E0}" srcOrd="0" destOrd="0" presId="urn:microsoft.com/office/officeart/2005/8/layout/process1"/>
    <dgm:cxn modelId="{12472447-73C7-4A86-8417-4F00F2BF190A}" type="presOf" srcId="{C79926A3-2551-4DA9-91D1-EBB5A7CC8C17}" destId="{AE71CDF9-B228-4CA2-86C3-A0FB522C0B52}" srcOrd="0" destOrd="0" presId="urn:microsoft.com/office/officeart/2005/8/layout/process1"/>
    <dgm:cxn modelId="{3F9E7F5F-DCF7-4C1C-8F7B-ED4756212A0D}" type="presOf" srcId="{34F2B2C5-827D-4917-A4DB-BA076D76E16A}" destId="{FE184D1A-22A8-4609-A42F-BCAE639314E8}" srcOrd="0" destOrd="0" presId="urn:microsoft.com/office/officeart/2005/8/layout/process1"/>
    <dgm:cxn modelId="{4F56CEF7-43C7-449D-9069-761478562F91}" type="presOf" srcId="{F3335FFA-51F6-4AA2-884B-621F4C9F0358}" destId="{3F7B90E5-7A8E-485D-B42C-BA24C6397EA9}" srcOrd="0" destOrd="0" presId="urn:microsoft.com/office/officeart/2005/8/layout/process1"/>
    <dgm:cxn modelId="{A3798B89-FA44-4EBD-A914-5F330A7EEAB2}" srcId="{C79926A3-2551-4DA9-91D1-EBB5A7CC8C17}" destId="{C02085D1-8791-4DB8-B6B8-88E8FF96D6B2}" srcOrd="2" destOrd="0" parTransId="{0F5DF9F4-4154-4C59-877B-97DD827D1C84}" sibTransId="{E81B5976-C824-4996-B495-44E9D8CBB502}"/>
    <dgm:cxn modelId="{A5F39BDB-37C1-4694-ABF0-772D4123A87A}" type="presOf" srcId="{4E268FAE-0F1C-4880-A980-0987E3756CF9}" destId="{ACD76708-4B27-45AC-8615-2775BCC51569}" srcOrd="0" destOrd="0" presId="urn:microsoft.com/office/officeart/2005/8/layout/process1"/>
    <dgm:cxn modelId="{87E95332-0E1B-4ED6-B20B-C3EB5ECBDD24}" type="presOf" srcId="{F3335FFA-51F6-4AA2-884B-621F4C9F0358}" destId="{BBCBE843-7D0F-4C4C-9ABF-1E9C62FA8B04}" srcOrd="1" destOrd="0" presId="urn:microsoft.com/office/officeart/2005/8/layout/process1"/>
    <dgm:cxn modelId="{3E6DD1AC-2FBE-43E1-B5C8-2C530C38879F}" type="presOf" srcId="{6FC98A2F-62ED-42EF-BC37-9265D04B3ADB}" destId="{EEB116EB-F1D1-49E1-B4ED-425748D3A413}" srcOrd="1" destOrd="0" presId="urn:microsoft.com/office/officeart/2005/8/layout/process1"/>
    <dgm:cxn modelId="{F7C6F379-901E-4634-848D-2238B9A56F0A}" srcId="{C79926A3-2551-4DA9-91D1-EBB5A7CC8C17}" destId="{34F2B2C5-827D-4917-A4DB-BA076D76E16A}" srcOrd="0" destOrd="0" parTransId="{6CD1BDAF-9E79-4914-BD0C-3E679DA23B17}" sibTransId="{6FC98A2F-62ED-42EF-BC37-9265D04B3ADB}"/>
    <dgm:cxn modelId="{F7D7A97E-9B81-42EB-94F8-9155B1A22FC1}" type="presParOf" srcId="{AE71CDF9-B228-4CA2-86C3-A0FB522C0B52}" destId="{FE184D1A-22A8-4609-A42F-BCAE639314E8}" srcOrd="0" destOrd="0" presId="urn:microsoft.com/office/officeart/2005/8/layout/process1"/>
    <dgm:cxn modelId="{DA524DB6-0439-4B40-BFFA-8323B7A727AD}" type="presParOf" srcId="{AE71CDF9-B228-4CA2-86C3-A0FB522C0B52}" destId="{52FFA35A-9BFC-47C1-A7CE-6B5FCA016D85}" srcOrd="1" destOrd="0" presId="urn:microsoft.com/office/officeart/2005/8/layout/process1"/>
    <dgm:cxn modelId="{996D747B-48EF-4A76-969C-ED64754768BC}" type="presParOf" srcId="{52FFA35A-9BFC-47C1-A7CE-6B5FCA016D85}" destId="{EEB116EB-F1D1-49E1-B4ED-425748D3A413}" srcOrd="0" destOrd="0" presId="urn:microsoft.com/office/officeart/2005/8/layout/process1"/>
    <dgm:cxn modelId="{4D88161F-EEC2-49C5-98FC-BF7A1D9BBB7C}" type="presParOf" srcId="{AE71CDF9-B228-4CA2-86C3-A0FB522C0B52}" destId="{ACD76708-4B27-45AC-8615-2775BCC51569}" srcOrd="2" destOrd="0" presId="urn:microsoft.com/office/officeart/2005/8/layout/process1"/>
    <dgm:cxn modelId="{9129594D-2DE3-4613-839E-922180737A15}" type="presParOf" srcId="{AE71CDF9-B228-4CA2-86C3-A0FB522C0B52}" destId="{3F7B90E5-7A8E-485D-B42C-BA24C6397EA9}" srcOrd="3" destOrd="0" presId="urn:microsoft.com/office/officeart/2005/8/layout/process1"/>
    <dgm:cxn modelId="{8C49B3CA-7D0A-4084-B37A-63A0A4E8F4FD}" type="presParOf" srcId="{3F7B90E5-7A8E-485D-B42C-BA24C6397EA9}" destId="{BBCBE843-7D0F-4C4C-9ABF-1E9C62FA8B04}" srcOrd="0" destOrd="0" presId="urn:microsoft.com/office/officeart/2005/8/layout/process1"/>
    <dgm:cxn modelId="{B58BEF7A-49E8-4387-AAEB-FAB27EBEA720}" type="presParOf" srcId="{AE71CDF9-B228-4CA2-86C3-A0FB522C0B52}" destId="{801A5A47-8EE0-4F0E-AE9E-D0651FA624E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4A3790-F353-4C87-B9A7-01086A431F8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780DC102-A0F5-432E-A325-D6D40A281BD1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Análisis FODA </a:t>
          </a:r>
          <a:endParaRPr lang="es-PE" b="1" dirty="0">
            <a:solidFill>
              <a:schemeClr val="tx1"/>
            </a:solidFill>
          </a:endParaRPr>
        </a:p>
      </dgm:t>
    </dgm:pt>
    <dgm:pt modelId="{57206A82-4A43-4CC0-91C2-B9C7285AAB63}" type="parTrans" cxnId="{18445BD0-8671-4074-9DC8-0C17140E15DD}">
      <dgm:prSet/>
      <dgm:spPr/>
      <dgm:t>
        <a:bodyPr/>
        <a:lstStyle/>
        <a:p>
          <a:endParaRPr lang="es-PE"/>
        </a:p>
      </dgm:t>
    </dgm:pt>
    <dgm:pt modelId="{94B0C70F-D7BE-42AE-A82D-2A9AD255DAFC}" type="sibTrans" cxnId="{18445BD0-8671-4074-9DC8-0C17140E15DD}">
      <dgm:prSet/>
      <dgm:spPr/>
      <dgm:t>
        <a:bodyPr/>
        <a:lstStyle/>
        <a:p>
          <a:endParaRPr lang="es-PE"/>
        </a:p>
      </dgm:t>
    </dgm:pt>
    <dgm:pt modelId="{CC4CF070-E5D0-4C5F-B0F5-6D7ADA229C5F}">
      <dgm:prSet phldrT="[Texto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algn="just"/>
          <a:r>
            <a:rPr lang="es-PE" sz="2800" dirty="0" smtClean="0"/>
            <a:t>Se utiliza para especificar con detalle hacia la sensibilización y organización de una crisis potencial </a:t>
          </a:r>
          <a:endParaRPr lang="es-PE" sz="2800" dirty="0"/>
        </a:p>
      </dgm:t>
    </dgm:pt>
    <dgm:pt modelId="{1F53D3C7-9E74-4553-98B2-0E95D47BC373}" type="parTrans" cxnId="{2775B150-3761-4314-9EE5-C3AD8B682608}">
      <dgm:prSet/>
      <dgm:spPr/>
      <dgm:t>
        <a:bodyPr/>
        <a:lstStyle/>
        <a:p>
          <a:endParaRPr lang="es-PE"/>
        </a:p>
      </dgm:t>
    </dgm:pt>
    <dgm:pt modelId="{88F6C9D6-2DBC-4759-B7D1-384CC208416B}" type="sibTrans" cxnId="{2775B150-3761-4314-9EE5-C3AD8B682608}">
      <dgm:prSet/>
      <dgm:spPr/>
      <dgm:t>
        <a:bodyPr/>
        <a:lstStyle/>
        <a:p>
          <a:endParaRPr lang="es-PE"/>
        </a:p>
      </dgm:t>
    </dgm:pt>
    <dgm:pt modelId="{7CC896F9-B8AF-4DA6-B473-62E0AA45E274}">
      <dgm:prSet phldrT="[Texto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Simulaciones</a:t>
          </a:r>
          <a:r>
            <a:rPr lang="es-PE" dirty="0" smtClean="0"/>
            <a:t> </a:t>
          </a:r>
          <a:endParaRPr lang="es-PE" dirty="0"/>
        </a:p>
      </dgm:t>
    </dgm:pt>
    <dgm:pt modelId="{DFCFB503-C07A-4A09-B773-4FBEFBA4F776}" type="parTrans" cxnId="{8110942A-2F60-481D-98BD-F98B68A245AF}">
      <dgm:prSet/>
      <dgm:spPr/>
      <dgm:t>
        <a:bodyPr/>
        <a:lstStyle/>
        <a:p>
          <a:endParaRPr lang="es-PE"/>
        </a:p>
      </dgm:t>
    </dgm:pt>
    <dgm:pt modelId="{40B33882-566B-4676-BF85-9296E91725D1}" type="sibTrans" cxnId="{8110942A-2F60-481D-98BD-F98B68A245AF}">
      <dgm:prSet/>
      <dgm:spPr/>
      <dgm:t>
        <a:bodyPr/>
        <a:lstStyle/>
        <a:p>
          <a:endParaRPr lang="es-PE"/>
        </a:p>
      </dgm:t>
    </dgm:pt>
    <dgm:pt modelId="{C8F741FB-3BE7-4220-A340-E9B797447BD5}">
      <dgm:prSet phldrT="[Texto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PE" dirty="0" smtClean="0"/>
            <a:t>Realización de simulaciones y simulacros , análisis y evaluaciones y retroalimentación por lo gerentes</a:t>
          </a:r>
          <a:endParaRPr lang="es-PE" dirty="0"/>
        </a:p>
      </dgm:t>
    </dgm:pt>
    <dgm:pt modelId="{125920A5-E351-4889-8F1E-07630BF05C67}" type="parTrans" cxnId="{11D60C95-A1CF-4D54-A572-6043AA84EE35}">
      <dgm:prSet/>
      <dgm:spPr/>
      <dgm:t>
        <a:bodyPr/>
        <a:lstStyle/>
        <a:p>
          <a:endParaRPr lang="es-PE"/>
        </a:p>
      </dgm:t>
    </dgm:pt>
    <dgm:pt modelId="{1E2892F3-7728-4A03-A140-4BBCB8487D34}" type="sibTrans" cxnId="{11D60C95-A1CF-4D54-A572-6043AA84EE35}">
      <dgm:prSet/>
      <dgm:spPr/>
      <dgm:t>
        <a:bodyPr/>
        <a:lstStyle/>
        <a:p>
          <a:endParaRPr lang="es-PE"/>
        </a:p>
      </dgm:t>
    </dgm:pt>
    <dgm:pt modelId="{E86658AB-1E60-4A63-AF7C-CE458E4CAA4B}">
      <dgm:prSet phldrT="[Texto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Seguridad</a:t>
          </a:r>
          <a:r>
            <a:rPr lang="es-PE" dirty="0" smtClean="0"/>
            <a:t> </a:t>
          </a:r>
          <a:endParaRPr lang="es-PE" dirty="0"/>
        </a:p>
      </dgm:t>
    </dgm:pt>
    <dgm:pt modelId="{32CE63B4-DE45-4DB2-A208-995F110021DD}" type="parTrans" cxnId="{A9E7368C-B8E6-4D87-B06F-F420E3116830}">
      <dgm:prSet/>
      <dgm:spPr/>
      <dgm:t>
        <a:bodyPr/>
        <a:lstStyle/>
        <a:p>
          <a:endParaRPr lang="es-PE"/>
        </a:p>
      </dgm:t>
    </dgm:pt>
    <dgm:pt modelId="{2C57B573-0ADA-48E0-BFC9-BE535B8E6A4E}" type="sibTrans" cxnId="{A9E7368C-B8E6-4D87-B06F-F420E3116830}">
      <dgm:prSet/>
      <dgm:spPr/>
      <dgm:t>
        <a:bodyPr/>
        <a:lstStyle/>
        <a:p>
          <a:endParaRPr lang="es-PE"/>
        </a:p>
      </dgm:t>
    </dgm:pt>
    <dgm:pt modelId="{CF5ED14C-7813-4087-85A1-D48F583B4910}">
      <dgm:prSet phldrT="[Texto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s-PE" dirty="0" smtClean="0"/>
            <a:t>El equipo de crisis tiene la seguridad de estar preparado ante dicha crisis </a:t>
          </a:r>
          <a:endParaRPr lang="es-PE" dirty="0"/>
        </a:p>
      </dgm:t>
    </dgm:pt>
    <dgm:pt modelId="{4A9884A8-7264-4433-8DFC-9EAB552C8310}" type="parTrans" cxnId="{D251A22E-C524-4450-BAE4-134BE14B7FE2}">
      <dgm:prSet/>
      <dgm:spPr/>
      <dgm:t>
        <a:bodyPr/>
        <a:lstStyle/>
        <a:p>
          <a:endParaRPr lang="es-PE"/>
        </a:p>
      </dgm:t>
    </dgm:pt>
    <dgm:pt modelId="{51EB715E-3224-4AA1-8E2F-B58DD151109E}" type="sibTrans" cxnId="{D251A22E-C524-4450-BAE4-134BE14B7FE2}">
      <dgm:prSet/>
      <dgm:spPr/>
      <dgm:t>
        <a:bodyPr/>
        <a:lstStyle/>
        <a:p>
          <a:endParaRPr lang="es-PE"/>
        </a:p>
      </dgm:t>
    </dgm:pt>
    <dgm:pt modelId="{C6DE215A-6D1E-4CE6-A50A-D09532C76520}" type="pres">
      <dgm:prSet presAssocID="{014A3790-F353-4C87-B9A7-01086A431F8E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1407DA57-F850-4303-9374-ACD2AF3685E8}" type="pres">
      <dgm:prSet presAssocID="{780DC102-A0F5-432E-A325-D6D40A281BD1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D2336C9-111A-4A76-BBA3-E2C54D008749}" type="pres">
      <dgm:prSet presAssocID="{780DC102-A0F5-432E-A325-D6D40A281BD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318F3D1-EDA4-4B54-90ED-D41737D7B557}" type="pres">
      <dgm:prSet presAssocID="{7CC896F9-B8AF-4DA6-B473-62E0AA45E274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2EC3069-DC89-410C-BF4F-AF6BA54F0454}" type="pres">
      <dgm:prSet presAssocID="{7CC896F9-B8AF-4DA6-B473-62E0AA45E27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EE40EB6-E786-4090-BBC5-DDE863BE3917}" type="pres">
      <dgm:prSet presAssocID="{E86658AB-1E60-4A63-AF7C-CE458E4CAA4B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618894B-73A1-45F4-B288-D8F4295234DE}" type="pres">
      <dgm:prSet presAssocID="{E86658AB-1E60-4A63-AF7C-CE458E4CAA4B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775B150-3761-4314-9EE5-C3AD8B682608}" srcId="{780DC102-A0F5-432E-A325-D6D40A281BD1}" destId="{CC4CF070-E5D0-4C5F-B0F5-6D7ADA229C5F}" srcOrd="0" destOrd="0" parTransId="{1F53D3C7-9E74-4553-98B2-0E95D47BC373}" sibTransId="{88F6C9D6-2DBC-4759-B7D1-384CC208416B}"/>
    <dgm:cxn modelId="{A1FCD394-A124-438D-9C8D-29BAB91E3DD5}" type="presOf" srcId="{7CC896F9-B8AF-4DA6-B473-62E0AA45E274}" destId="{8318F3D1-EDA4-4B54-90ED-D41737D7B557}" srcOrd="0" destOrd="0" presId="urn:microsoft.com/office/officeart/2009/3/layout/IncreasingArrowsProcess"/>
    <dgm:cxn modelId="{58DE6CC0-C52B-461A-B227-672D9566E1B8}" type="presOf" srcId="{CC4CF070-E5D0-4C5F-B0F5-6D7ADA229C5F}" destId="{CD2336C9-111A-4A76-BBA3-E2C54D008749}" srcOrd="0" destOrd="0" presId="urn:microsoft.com/office/officeart/2009/3/layout/IncreasingArrowsProcess"/>
    <dgm:cxn modelId="{7FF89F96-9918-4245-A89C-C261248150CD}" type="presOf" srcId="{C8F741FB-3BE7-4220-A340-E9B797447BD5}" destId="{62EC3069-DC89-410C-BF4F-AF6BA54F0454}" srcOrd="0" destOrd="0" presId="urn:microsoft.com/office/officeart/2009/3/layout/IncreasingArrowsProcess"/>
    <dgm:cxn modelId="{A9E7368C-B8E6-4D87-B06F-F420E3116830}" srcId="{014A3790-F353-4C87-B9A7-01086A431F8E}" destId="{E86658AB-1E60-4A63-AF7C-CE458E4CAA4B}" srcOrd="2" destOrd="0" parTransId="{32CE63B4-DE45-4DB2-A208-995F110021DD}" sibTransId="{2C57B573-0ADA-48E0-BFC9-BE535B8E6A4E}"/>
    <dgm:cxn modelId="{11D60C95-A1CF-4D54-A572-6043AA84EE35}" srcId="{7CC896F9-B8AF-4DA6-B473-62E0AA45E274}" destId="{C8F741FB-3BE7-4220-A340-E9B797447BD5}" srcOrd="0" destOrd="0" parTransId="{125920A5-E351-4889-8F1E-07630BF05C67}" sibTransId="{1E2892F3-7728-4A03-A140-4BBCB8487D34}"/>
    <dgm:cxn modelId="{D251A22E-C524-4450-BAE4-134BE14B7FE2}" srcId="{E86658AB-1E60-4A63-AF7C-CE458E4CAA4B}" destId="{CF5ED14C-7813-4087-85A1-D48F583B4910}" srcOrd="0" destOrd="0" parTransId="{4A9884A8-7264-4433-8DFC-9EAB552C8310}" sibTransId="{51EB715E-3224-4AA1-8E2F-B58DD151109E}"/>
    <dgm:cxn modelId="{31AA6253-88A8-49BE-8CDA-40BAF2725884}" type="presOf" srcId="{014A3790-F353-4C87-B9A7-01086A431F8E}" destId="{C6DE215A-6D1E-4CE6-A50A-D09532C76520}" srcOrd="0" destOrd="0" presId="urn:microsoft.com/office/officeart/2009/3/layout/IncreasingArrowsProcess"/>
    <dgm:cxn modelId="{17E8FCB3-6DC7-4576-BC7D-ACBFDF73FFF5}" type="presOf" srcId="{E86658AB-1E60-4A63-AF7C-CE458E4CAA4B}" destId="{3EE40EB6-E786-4090-BBC5-DDE863BE3917}" srcOrd="0" destOrd="0" presId="urn:microsoft.com/office/officeart/2009/3/layout/IncreasingArrowsProcess"/>
    <dgm:cxn modelId="{B50C8611-5598-4EE6-BCA3-24E3FE6383FB}" type="presOf" srcId="{CF5ED14C-7813-4087-85A1-D48F583B4910}" destId="{8618894B-73A1-45F4-B288-D8F4295234DE}" srcOrd="0" destOrd="0" presId="urn:microsoft.com/office/officeart/2009/3/layout/IncreasingArrowsProcess"/>
    <dgm:cxn modelId="{18445BD0-8671-4074-9DC8-0C17140E15DD}" srcId="{014A3790-F353-4C87-B9A7-01086A431F8E}" destId="{780DC102-A0F5-432E-A325-D6D40A281BD1}" srcOrd="0" destOrd="0" parTransId="{57206A82-4A43-4CC0-91C2-B9C7285AAB63}" sibTransId="{94B0C70F-D7BE-42AE-A82D-2A9AD255DAFC}"/>
    <dgm:cxn modelId="{8110942A-2F60-481D-98BD-F98B68A245AF}" srcId="{014A3790-F353-4C87-B9A7-01086A431F8E}" destId="{7CC896F9-B8AF-4DA6-B473-62E0AA45E274}" srcOrd="1" destOrd="0" parTransId="{DFCFB503-C07A-4A09-B773-4FBEFBA4F776}" sibTransId="{40B33882-566B-4676-BF85-9296E91725D1}"/>
    <dgm:cxn modelId="{66C44CC1-1BEE-4CFD-B110-D1ABFE9564B5}" type="presOf" srcId="{780DC102-A0F5-432E-A325-D6D40A281BD1}" destId="{1407DA57-F850-4303-9374-ACD2AF3685E8}" srcOrd="0" destOrd="0" presId="urn:microsoft.com/office/officeart/2009/3/layout/IncreasingArrowsProcess"/>
    <dgm:cxn modelId="{CBDE2A92-4F52-497C-B35F-C54C9CD847F6}" type="presParOf" srcId="{C6DE215A-6D1E-4CE6-A50A-D09532C76520}" destId="{1407DA57-F850-4303-9374-ACD2AF3685E8}" srcOrd="0" destOrd="0" presId="urn:microsoft.com/office/officeart/2009/3/layout/IncreasingArrowsProcess"/>
    <dgm:cxn modelId="{BC6DC3BC-BBCA-425B-843C-0A39582C3AFD}" type="presParOf" srcId="{C6DE215A-6D1E-4CE6-A50A-D09532C76520}" destId="{CD2336C9-111A-4A76-BBA3-E2C54D008749}" srcOrd="1" destOrd="0" presId="urn:microsoft.com/office/officeart/2009/3/layout/IncreasingArrowsProcess"/>
    <dgm:cxn modelId="{287D2621-6E71-4761-AB44-038A89045615}" type="presParOf" srcId="{C6DE215A-6D1E-4CE6-A50A-D09532C76520}" destId="{8318F3D1-EDA4-4B54-90ED-D41737D7B557}" srcOrd="2" destOrd="0" presId="urn:microsoft.com/office/officeart/2009/3/layout/IncreasingArrowsProcess"/>
    <dgm:cxn modelId="{83BEBC8A-17D7-47DB-B416-BED6658AC54D}" type="presParOf" srcId="{C6DE215A-6D1E-4CE6-A50A-D09532C76520}" destId="{62EC3069-DC89-410C-BF4F-AF6BA54F0454}" srcOrd="3" destOrd="0" presId="urn:microsoft.com/office/officeart/2009/3/layout/IncreasingArrowsProcess"/>
    <dgm:cxn modelId="{D8FF1FB8-6207-417E-A86C-48B831B772D1}" type="presParOf" srcId="{C6DE215A-6D1E-4CE6-A50A-D09532C76520}" destId="{3EE40EB6-E786-4090-BBC5-DDE863BE3917}" srcOrd="4" destOrd="0" presId="urn:microsoft.com/office/officeart/2009/3/layout/IncreasingArrowsProcess"/>
    <dgm:cxn modelId="{0BD6FD4C-4344-4B5C-8B8B-BE6E6DF4DAF1}" type="presParOf" srcId="{C6DE215A-6D1E-4CE6-A50A-D09532C76520}" destId="{8618894B-73A1-45F4-B288-D8F4295234DE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A779FF-C757-482B-A5D3-A2E4EBCE442F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</dgm:pt>
    <dgm:pt modelId="{A9C6FA96-83C3-41F2-AE35-F7FF78BB7C16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Revisiones y actualizaciones </a:t>
          </a:r>
          <a:endParaRPr lang="es-PE" b="1" dirty="0">
            <a:solidFill>
              <a:schemeClr val="tx1"/>
            </a:solidFill>
          </a:endParaRPr>
        </a:p>
      </dgm:t>
    </dgm:pt>
    <dgm:pt modelId="{1A5664C1-8D57-419C-B79C-143DCDC0F1AA}" type="parTrans" cxnId="{CAF76FED-DD3F-4049-819C-2942C86F3E81}">
      <dgm:prSet/>
      <dgm:spPr/>
      <dgm:t>
        <a:bodyPr/>
        <a:lstStyle/>
        <a:p>
          <a:endParaRPr lang="es-PE"/>
        </a:p>
      </dgm:t>
    </dgm:pt>
    <dgm:pt modelId="{7E477467-4549-4106-B1E5-DDBF2F309E04}" type="sibTrans" cxnId="{CAF76FED-DD3F-4049-819C-2942C86F3E81}">
      <dgm:prSet/>
      <dgm:spPr/>
      <dgm:t>
        <a:bodyPr/>
        <a:lstStyle/>
        <a:p>
          <a:endParaRPr lang="es-PE"/>
        </a:p>
      </dgm:t>
    </dgm:pt>
    <dgm:pt modelId="{8377A23A-392D-4004-A898-04AB565394B3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Plan de crisis </a:t>
          </a:r>
          <a:endParaRPr lang="es-PE" b="1" dirty="0">
            <a:solidFill>
              <a:schemeClr val="tx1"/>
            </a:solidFill>
          </a:endParaRPr>
        </a:p>
      </dgm:t>
    </dgm:pt>
    <dgm:pt modelId="{ED73EAAC-C9AA-4742-87A7-AD3FA30F7717}" type="parTrans" cxnId="{669992A1-848C-4D43-B382-909E671A987C}">
      <dgm:prSet/>
      <dgm:spPr/>
      <dgm:t>
        <a:bodyPr/>
        <a:lstStyle/>
        <a:p>
          <a:endParaRPr lang="es-PE"/>
        </a:p>
      </dgm:t>
    </dgm:pt>
    <dgm:pt modelId="{B9FA823C-00E1-455F-BA59-5D28BB191D4C}" type="sibTrans" cxnId="{669992A1-848C-4D43-B382-909E671A987C}">
      <dgm:prSet/>
      <dgm:spPr/>
      <dgm:t>
        <a:bodyPr/>
        <a:lstStyle/>
        <a:p>
          <a:endParaRPr lang="es-PE"/>
        </a:p>
      </dgm:t>
    </dgm:pt>
    <dgm:pt modelId="{E895C3D1-C8EF-40BA-BE85-630F77210FAF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Realización de negocios en la organización </a:t>
          </a:r>
          <a:endParaRPr lang="es-PE" b="1" dirty="0">
            <a:solidFill>
              <a:schemeClr val="tx1"/>
            </a:solidFill>
          </a:endParaRPr>
        </a:p>
      </dgm:t>
    </dgm:pt>
    <dgm:pt modelId="{3E372BB7-B3A0-4B87-ACE6-41892C0BC56F}" type="parTrans" cxnId="{BAE59E68-6FD5-40D9-85B2-627F27C10256}">
      <dgm:prSet/>
      <dgm:spPr/>
      <dgm:t>
        <a:bodyPr/>
        <a:lstStyle/>
        <a:p>
          <a:endParaRPr lang="es-PE"/>
        </a:p>
      </dgm:t>
    </dgm:pt>
    <dgm:pt modelId="{3C452F67-B8CC-426C-B246-640E4E9F228D}" type="sibTrans" cxnId="{BAE59E68-6FD5-40D9-85B2-627F27C10256}">
      <dgm:prSet/>
      <dgm:spPr/>
      <dgm:t>
        <a:bodyPr/>
        <a:lstStyle/>
        <a:p>
          <a:endParaRPr lang="es-PE"/>
        </a:p>
      </dgm:t>
    </dgm:pt>
    <dgm:pt modelId="{1DE92F91-AA56-47E7-A4F0-4E0070E49BA5}" type="pres">
      <dgm:prSet presAssocID="{BDA779FF-C757-482B-A5D3-A2E4EBCE442F}" presName="Name0" presStyleCnt="0">
        <dgm:presLayoutVars>
          <dgm:dir/>
          <dgm:resizeHandles val="exact"/>
        </dgm:presLayoutVars>
      </dgm:prSet>
      <dgm:spPr/>
    </dgm:pt>
    <dgm:pt modelId="{204C69F5-4329-4D14-9DD9-863396C611B1}" type="pres">
      <dgm:prSet presAssocID="{A9C6FA96-83C3-41F2-AE35-F7FF78BB7C16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E91F5EA-298B-4A87-80DA-D39B17A0F4CB}" type="pres">
      <dgm:prSet presAssocID="{7E477467-4549-4106-B1E5-DDBF2F309E04}" presName="parSpace" presStyleCnt="0"/>
      <dgm:spPr/>
    </dgm:pt>
    <dgm:pt modelId="{0B390051-8157-4C20-8B52-3F9721A4E2CE}" type="pres">
      <dgm:prSet presAssocID="{8377A23A-392D-4004-A898-04AB565394B3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5815C85-E6A5-46D8-9C5C-535F83931371}" type="pres">
      <dgm:prSet presAssocID="{B9FA823C-00E1-455F-BA59-5D28BB191D4C}" presName="parSpace" presStyleCnt="0"/>
      <dgm:spPr/>
    </dgm:pt>
    <dgm:pt modelId="{4623A096-CD85-4E22-AA9C-57A132619BB5}" type="pres">
      <dgm:prSet presAssocID="{E895C3D1-C8EF-40BA-BE85-630F77210F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AE59E68-6FD5-40D9-85B2-627F27C10256}" srcId="{BDA779FF-C757-482B-A5D3-A2E4EBCE442F}" destId="{E895C3D1-C8EF-40BA-BE85-630F77210FAF}" srcOrd="2" destOrd="0" parTransId="{3E372BB7-B3A0-4B87-ACE6-41892C0BC56F}" sibTransId="{3C452F67-B8CC-426C-B246-640E4E9F228D}"/>
    <dgm:cxn modelId="{CAF76FED-DD3F-4049-819C-2942C86F3E81}" srcId="{BDA779FF-C757-482B-A5D3-A2E4EBCE442F}" destId="{A9C6FA96-83C3-41F2-AE35-F7FF78BB7C16}" srcOrd="0" destOrd="0" parTransId="{1A5664C1-8D57-419C-B79C-143DCDC0F1AA}" sibTransId="{7E477467-4549-4106-B1E5-DDBF2F309E04}"/>
    <dgm:cxn modelId="{E86A8E47-132E-4E81-ADA1-3A4C6901486F}" type="presOf" srcId="{A9C6FA96-83C3-41F2-AE35-F7FF78BB7C16}" destId="{204C69F5-4329-4D14-9DD9-863396C611B1}" srcOrd="0" destOrd="0" presId="urn:microsoft.com/office/officeart/2005/8/layout/hChevron3"/>
    <dgm:cxn modelId="{669992A1-848C-4D43-B382-909E671A987C}" srcId="{BDA779FF-C757-482B-A5D3-A2E4EBCE442F}" destId="{8377A23A-392D-4004-A898-04AB565394B3}" srcOrd="1" destOrd="0" parTransId="{ED73EAAC-C9AA-4742-87A7-AD3FA30F7717}" sibTransId="{B9FA823C-00E1-455F-BA59-5D28BB191D4C}"/>
    <dgm:cxn modelId="{442E25BC-ADDC-4A5F-AB97-0E58809B42B7}" type="presOf" srcId="{E895C3D1-C8EF-40BA-BE85-630F77210FAF}" destId="{4623A096-CD85-4E22-AA9C-57A132619BB5}" srcOrd="0" destOrd="0" presId="urn:microsoft.com/office/officeart/2005/8/layout/hChevron3"/>
    <dgm:cxn modelId="{4CB66DED-F8C7-4819-AD39-2E047C65AE8A}" type="presOf" srcId="{8377A23A-392D-4004-A898-04AB565394B3}" destId="{0B390051-8157-4C20-8B52-3F9721A4E2CE}" srcOrd="0" destOrd="0" presId="urn:microsoft.com/office/officeart/2005/8/layout/hChevron3"/>
    <dgm:cxn modelId="{F809EF0A-7259-4AA8-B561-A4802BC43208}" type="presOf" srcId="{BDA779FF-C757-482B-A5D3-A2E4EBCE442F}" destId="{1DE92F91-AA56-47E7-A4F0-4E0070E49BA5}" srcOrd="0" destOrd="0" presId="urn:microsoft.com/office/officeart/2005/8/layout/hChevron3"/>
    <dgm:cxn modelId="{6992C9FC-8D5B-4517-B9CB-6D7DFBD072A2}" type="presParOf" srcId="{1DE92F91-AA56-47E7-A4F0-4E0070E49BA5}" destId="{204C69F5-4329-4D14-9DD9-863396C611B1}" srcOrd="0" destOrd="0" presId="urn:microsoft.com/office/officeart/2005/8/layout/hChevron3"/>
    <dgm:cxn modelId="{9361D2DE-E47B-44A2-8953-795BA427E93E}" type="presParOf" srcId="{1DE92F91-AA56-47E7-A4F0-4E0070E49BA5}" destId="{BE91F5EA-298B-4A87-80DA-D39B17A0F4CB}" srcOrd="1" destOrd="0" presId="urn:microsoft.com/office/officeart/2005/8/layout/hChevron3"/>
    <dgm:cxn modelId="{2A99AC52-1A63-43A7-92DD-0B1F39660207}" type="presParOf" srcId="{1DE92F91-AA56-47E7-A4F0-4E0070E49BA5}" destId="{0B390051-8157-4C20-8B52-3F9721A4E2CE}" srcOrd="2" destOrd="0" presId="urn:microsoft.com/office/officeart/2005/8/layout/hChevron3"/>
    <dgm:cxn modelId="{0ACB5A71-50A0-4E01-8396-10A399943D0E}" type="presParOf" srcId="{1DE92F91-AA56-47E7-A4F0-4E0070E49BA5}" destId="{35815C85-E6A5-46D8-9C5C-535F83931371}" srcOrd="3" destOrd="0" presId="urn:microsoft.com/office/officeart/2005/8/layout/hChevron3"/>
    <dgm:cxn modelId="{1F63E223-0F2B-41D7-BB9A-9C2A41EF2CA9}" type="presParOf" srcId="{1DE92F91-AA56-47E7-A4F0-4E0070E49BA5}" destId="{4623A096-CD85-4E22-AA9C-57A132619BB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4418C-2B59-422F-A1DD-BB4E0D9A83D5}">
      <dsp:nvSpPr>
        <dsp:cNvPr id="0" name=""/>
        <dsp:cNvSpPr/>
      </dsp:nvSpPr>
      <dsp:spPr>
        <a:xfrm>
          <a:off x="0" y="700706"/>
          <a:ext cx="1033417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65343-92DE-4A64-96EB-5404290A51AC}">
      <dsp:nvSpPr>
        <dsp:cNvPr id="0" name=""/>
        <dsp:cNvSpPr/>
      </dsp:nvSpPr>
      <dsp:spPr>
        <a:xfrm>
          <a:off x="516708" y="435026"/>
          <a:ext cx="72339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425" tIns="0" rIns="2734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solidFill>
                <a:schemeClr val="tx1"/>
              </a:solidFill>
            </a:rPr>
            <a:t>Calidad de plan de crisis </a:t>
          </a:r>
          <a:endParaRPr lang="es-PE" sz="1800" b="1" kern="1200" dirty="0">
            <a:solidFill>
              <a:schemeClr val="tx1"/>
            </a:solidFill>
          </a:endParaRPr>
        </a:p>
      </dsp:txBody>
      <dsp:txXfrm>
        <a:off x="542647" y="460965"/>
        <a:ext cx="7182042" cy="479482"/>
      </dsp:txXfrm>
    </dsp:sp>
    <dsp:sp modelId="{96BA17EF-AE36-4A90-831B-A3C606AA3F28}">
      <dsp:nvSpPr>
        <dsp:cNvPr id="0" name=""/>
        <dsp:cNvSpPr/>
      </dsp:nvSpPr>
      <dsp:spPr>
        <a:xfrm>
          <a:off x="0" y="1517186"/>
          <a:ext cx="1033417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C0354-19AF-4C44-8D4C-027C08A3A217}">
      <dsp:nvSpPr>
        <dsp:cNvPr id="0" name=""/>
        <dsp:cNvSpPr/>
      </dsp:nvSpPr>
      <dsp:spPr>
        <a:xfrm>
          <a:off x="516708" y="1251507"/>
          <a:ext cx="723392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425" tIns="0" rIns="2734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solidFill>
                <a:schemeClr val="tx1"/>
              </a:solidFill>
            </a:rPr>
            <a:t>Conciencia y acceso a la información  de administración de una crisis </a:t>
          </a:r>
          <a:endParaRPr lang="es-PE" sz="1800" b="1" kern="1200" dirty="0">
            <a:solidFill>
              <a:schemeClr val="tx1"/>
            </a:solidFill>
          </a:endParaRPr>
        </a:p>
      </dsp:txBody>
      <dsp:txXfrm>
        <a:off x="542647" y="1277446"/>
        <a:ext cx="7182042" cy="479482"/>
      </dsp:txXfrm>
    </dsp:sp>
    <dsp:sp modelId="{45A0F9B6-2BF0-492D-94AA-B66DECA6F7C9}">
      <dsp:nvSpPr>
        <dsp:cNvPr id="0" name=""/>
        <dsp:cNvSpPr/>
      </dsp:nvSpPr>
      <dsp:spPr>
        <a:xfrm>
          <a:off x="0" y="2333667"/>
          <a:ext cx="1033417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926AF-30EE-4A1B-BA1E-22BCAEFCA0D1}">
      <dsp:nvSpPr>
        <dsp:cNvPr id="0" name=""/>
        <dsp:cNvSpPr/>
      </dsp:nvSpPr>
      <dsp:spPr>
        <a:xfrm>
          <a:off x="516708" y="2067987"/>
          <a:ext cx="723392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425" tIns="0" rIns="2734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solidFill>
                <a:schemeClr val="tx1"/>
              </a:solidFill>
            </a:rPr>
            <a:t>Preparación para una respuesta eficaz  y oportuna </a:t>
          </a:r>
          <a:endParaRPr lang="es-PE" sz="1800" b="1" kern="1200" dirty="0">
            <a:solidFill>
              <a:schemeClr val="tx1"/>
            </a:solidFill>
          </a:endParaRPr>
        </a:p>
      </dsp:txBody>
      <dsp:txXfrm>
        <a:off x="542647" y="2093926"/>
        <a:ext cx="7182042" cy="479482"/>
      </dsp:txXfrm>
    </dsp:sp>
    <dsp:sp modelId="{B45C304C-F1D2-40D5-A80B-988DDB31AF5A}">
      <dsp:nvSpPr>
        <dsp:cNvPr id="0" name=""/>
        <dsp:cNvSpPr/>
      </dsp:nvSpPr>
      <dsp:spPr>
        <a:xfrm>
          <a:off x="0" y="3150147"/>
          <a:ext cx="1033417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9366A-102B-4A37-9420-98EE74311094}">
      <dsp:nvSpPr>
        <dsp:cNvPr id="0" name=""/>
        <dsp:cNvSpPr/>
      </dsp:nvSpPr>
      <dsp:spPr>
        <a:xfrm>
          <a:off x="473165" y="2884467"/>
          <a:ext cx="723392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425" tIns="0" rIns="2734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solidFill>
                <a:schemeClr val="tx1"/>
              </a:solidFill>
            </a:rPr>
            <a:t>Establecimiento  de un plan de comunicación eficaz </a:t>
          </a:r>
          <a:endParaRPr lang="es-PE" sz="1800" b="1" kern="1200" dirty="0">
            <a:solidFill>
              <a:schemeClr val="tx1"/>
            </a:solidFill>
          </a:endParaRPr>
        </a:p>
      </dsp:txBody>
      <dsp:txXfrm>
        <a:off x="499104" y="2910406"/>
        <a:ext cx="7182042" cy="479482"/>
      </dsp:txXfrm>
    </dsp:sp>
    <dsp:sp modelId="{A5C173D4-57D8-40DD-993D-94FEFE696E15}">
      <dsp:nvSpPr>
        <dsp:cNvPr id="0" name=""/>
        <dsp:cNvSpPr/>
      </dsp:nvSpPr>
      <dsp:spPr>
        <a:xfrm>
          <a:off x="0" y="3966627"/>
          <a:ext cx="1033417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5BA98-A508-4D5D-918F-E3A7283CA7AD}">
      <dsp:nvSpPr>
        <dsp:cNvPr id="0" name=""/>
        <dsp:cNvSpPr/>
      </dsp:nvSpPr>
      <dsp:spPr>
        <a:xfrm>
          <a:off x="516708" y="3700947"/>
          <a:ext cx="7233920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425" tIns="0" rIns="2734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solidFill>
                <a:schemeClr val="tx1"/>
              </a:solidFill>
            </a:rPr>
            <a:t>Liderazgo de crisis efectivo </a:t>
          </a:r>
          <a:endParaRPr lang="es-PE" sz="1800" b="1" kern="1200" dirty="0">
            <a:solidFill>
              <a:schemeClr val="tx1"/>
            </a:solidFill>
          </a:endParaRPr>
        </a:p>
      </dsp:txBody>
      <dsp:txXfrm>
        <a:off x="542647" y="3726886"/>
        <a:ext cx="7182042" cy="4794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C69F5-4329-4D14-9DD9-863396C611B1}">
      <dsp:nvSpPr>
        <dsp:cNvPr id="0" name=""/>
        <dsp:cNvSpPr/>
      </dsp:nvSpPr>
      <dsp:spPr>
        <a:xfrm>
          <a:off x="4466" y="1453464"/>
          <a:ext cx="3905652" cy="156226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86" tIns="77343" rIns="38672" bIns="77343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900" b="1" kern="1200" dirty="0" smtClean="0">
              <a:solidFill>
                <a:schemeClr val="tx1"/>
              </a:solidFill>
            </a:rPr>
            <a:t>Revisiones y actualizaciones </a:t>
          </a:r>
          <a:endParaRPr lang="es-PE" sz="2900" b="1" kern="1200" dirty="0">
            <a:solidFill>
              <a:schemeClr val="tx1"/>
            </a:solidFill>
          </a:endParaRPr>
        </a:p>
      </dsp:txBody>
      <dsp:txXfrm>
        <a:off x="4466" y="1453464"/>
        <a:ext cx="3515087" cy="1562260"/>
      </dsp:txXfrm>
    </dsp:sp>
    <dsp:sp modelId="{0B390051-8157-4C20-8B52-3F9721A4E2CE}">
      <dsp:nvSpPr>
        <dsp:cNvPr id="0" name=""/>
        <dsp:cNvSpPr/>
      </dsp:nvSpPr>
      <dsp:spPr>
        <a:xfrm>
          <a:off x="3128988" y="1453464"/>
          <a:ext cx="3905652" cy="1562260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77343" rIns="38672" bIns="77343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900" b="1" kern="1200" dirty="0" smtClean="0">
              <a:solidFill>
                <a:schemeClr val="tx1"/>
              </a:solidFill>
            </a:rPr>
            <a:t>Plan de crisis </a:t>
          </a:r>
          <a:endParaRPr lang="es-PE" sz="2900" b="1" kern="1200" dirty="0">
            <a:solidFill>
              <a:schemeClr val="tx1"/>
            </a:solidFill>
          </a:endParaRPr>
        </a:p>
      </dsp:txBody>
      <dsp:txXfrm>
        <a:off x="3910118" y="1453464"/>
        <a:ext cx="2343392" cy="1562260"/>
      </dsp:txXfrm>
    </dsp:sp>
    <dsp:sp modelId="{4623A096-CD85-4E22-AA9C-57A132619BB5}">
      <dsp:nvSpPr>
        <dsp:cNvPr id="0" name=""/>
        <dsp:cNvSpPr/>
      </dsp:nvSpPr>
      <dsp:spPr>
        <a:xfrm>
          <a:off x="6253510" y="1453464"/>
          <a:ext cx="3905652" cy="1562260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77343" rIns="38672" bIns="77343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900" b="1" kern="1200" dirty="0" smtClean="0">
              <a:solidFill>
                <a:schemeClr val="tx1"/>
              </a:solidFill>
            </a:rPr>
            <a:t>Realización de negocios en la organización </a:t>
          </a:r>
          <a:endParaRPr lang="es-PE" sz="2900" b="1" kern="1200" dirty="0">
            <a:solidFill>
              <a:schemeClr val="tx1"/>
            </a:solidFill>
          </a:endParaRPr>
        </a:p>
      </dsp:txBody>
      <dsp:txXfrm>
        <a:off x="7034640" y="1453464"/>
        <a:ext cx="2343392" cy="156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312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645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985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77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894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552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2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3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9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625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46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15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876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2011" y="1802915"/>
            <a:ext cx="9501418" cy="2536856"/>
          </a:xfrm>
        </p:spPr>
        <p:txBody>
          <a:bodyPr anchor="ctr">
            <a:normAutofit fontScale="90000"/>
          </a:bodyPr>
          <a:lstStyle/>
          <a:p>
            <a: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>SEMANA 10</a:t>
            </a:r>
            <a:b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</a:br>
            <a: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>Modelo de Evaluación de Riesgo de una Crisis </a:t>
            </a:r>
            <a:r>
              <a:rPr lang="es-PE" sz="4800" dirty="0" smtClean="0">
                <a:solidFill>
                  <a:schemeClr val="bg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s-PE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PE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_tradnl" sz="4800" b="1" dirty="0">
              <a:solidFill>
                <a:schemeClr val="bg1"/>
              </a:solidFill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9080" y="6042326"/>
            <a:ext cx="10560424" cy="296128"/>
          </a:xfrm>
        </p:spPr>
        <p:txBody>
          <a:bodyPr/>
          <a:lstStyle/>
          <a:p>
            <a:pPr algn="r"/>
            <a:r>
              <a:rPr lang="es-E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Dirección de Calidad Educativa</a:t>
            </a:r>
          </a:p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        Factores que responden ante una crisis </a:t>
            </a:r>
            <a:endParaRPr lang="es-PE" b="1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543011467"/>
              </p:ext>
            </p:extLst>
          </p:nvPr>
        </p:nvGraphicFramePr>
        <p:xfrm>
          <a:off x="1132113" y="1502003"/>
          <a:ext cx="10334172" cy="485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900" y="2916237"/>
            <a:ext cx="18669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7052" y="459498"/>
            <a:ext cx="109728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660066"/>
                </a:solidFill>
              </a:rPr>
              <a:t>METACOGNICIÓN</a:t>
            </a:r>
            <a:endParaRPr lang="es-ES" dirty="0"/>
          </a:p>
        </p:txBody>
      </p:sp>
      <p:graphicFrame>
        <p:nvGraphicFramePr>
          <p:cNvPr id="10" name="Marcador de contenido 4"/>
          <p:cNvGraphicFramePr>
            <a:graphicFrameLocks/>
          </p:cNvGraphicFramePr>
          <p:nvPr>
            <p:extLst/>
          </p:nvPr>
        </p:nvGraphicFramePr>
        <p:xfrm>
          <a:off x="609600" y="1538526"/>
          <a:ext cx="11151029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93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551" y="365125"/>
            <a:ext cx="9948098" cy="2019729"/>
          </a:xfrm>
        </p:spPr>
        <p:txBody>
          <a:bodyPr/>
          <a:lstStyle/>
          <a:p>
            <a:r>
              <a:rPr lang="es-ES" dirty="0"/>
              <a:t>PROPOSITO </a:t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33664"/>
              </p:ext>
            </p:extLst>
          </p:nvPr>
        </p:nvGraphicFramePr>
        <p:xfrm>
          <a:off x="937054" y="2349328"/>
          <a:ext cx="10515600" cy="2607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7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     Definición del Modelo de Evaluación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3033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esultado de imagen para persona pensand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56" y="4875755"/>
            <a:ext cx="1737179" cy="1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7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b="1" dirty="0" smtClean="0"/>
              <a:t>       Modelo de evaluación del riesgo de una cri</a:t>
            </a:r>
            <a:r>
              <a:rPr lang="es-PE" b="1" dirty="0" smtClean="0"/>
              <a:t>sis </a:t>
            </a:r>
            <a:endParaRPr lang="es-PE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0959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4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s-PE" dirty="0" smtClean="0"/>
              <a:t>              </a:t>
            </a:r>
            <a:r>
              <a:rPr lang="es-PE" b="1" dirty="0" smtClean="0"/>
              <a:t>Paso  N°1 : Identificación del riesgo</a:t>
            </a:r>
            <a:endParaRPr lang="es-PE" b="1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371282029"/>
              </p:ext>
            </p:extLst>
          </p:nvPr>
        </p:nvGraphicFramePr>
        <p:xfrm>
          <a:off x="1099457" y="1439333"/>
          <a:ext cx="10236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6" r="4542" b="21466"/>
          <a:stretch/>
        </p:blipFill>
        <p:spPr bwMode="auto">
          <a:xfrm>
            <a:off x="9007470" y="3410856"/>
            <a:ext cx="2712816" cy="253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8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004" y="2464820"/>
            <a:ext cx="29241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     Paso N°2  : </a:t>
            </a:r>
            <a:br>
              <a:rPr lang="es-PE" b="1" dirty="0" smtClean="0"/>
            </a:br>
            <a:r>
              <a:rPr lang="es-PE" b="1" dirty="0" smtClean="0"/>
              <a:t>              Evaluación y clasificación del riesgo </a:t>
            </a:r>
            <a:endParaRPr lang="es-PE" b="1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011901775"/>
              </p:ext>
            </p:extLst>
          </p:nvPr>
        </p:nvGraphicFramePr>
        <p:xfrm>
          <a:off x="1030515" y="1699154"/>
          <a:ext cx="89988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92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  </a:t>
            </a:r>
            <a:r>
              <a:rPr lang="es-PE" b="1" dirty="0" smtClean="0"/>
              <a:t>Paso N°3 : Reducción del riesgo </a:t>
            </a:r>
            <a:endParaRPr lang="es-PE" b="1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86569764"/>
              </p:ext>
            </p:extLst>
          </p:nvPr>
        </p:nvGraphicFramePr>
        <p:xfrm>
          <a:off x="351970" y="0"/>
          <a:ext cx="110308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4892828"/>
              </p:ext>
            </p:extLst>
          </p:nvPr>
        </p:nvGraphicFramePr>
        <p:xfrm>
          <a:off x="508000" y="2446866"/>
          <a:ext cx="10845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102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     Paso N°4 : Simulación previa a una crisis </a:t>
            </a:r>
            <a:endParaRPr lang="es-PE" b="1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406894830"/>
              </p:ext>
            </p:extLst>
          </p:nvPr>
        </p:nvGraphicFramePr>
        <p:xfrm>
          <a:off x="838200" y="1447799"/>
          <a:ext cx="10744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3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81240"/>
            <a:ext cx="10515600" cy="1325563"/>
          </a:xfrm>
        </p:spPr>
        <p:txBody>
          <a:bodyPr/>
          <a:lstStyle/>
          <a:p>
            <a:r>
              <a:rPr lang="es-PE" dirty="0" smtClean="0"/>
              <a:t>        </a:t>
            </a:r>
            <a:r>
              <a:rPr lang="es-PE" b="1" dirty="0" smtClean="0"/>
              <a:t>Paso N°5 :  Administración de una crisis </a:t>
            </a:r>
            <a:endParaRPr lang="es-PE" b="1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535501982"/>
              </p:ext>
            </p:extLst>
          </p:nvPr>
        </p:nvGraphicFramePr>
        <p:xfrm>
          <a:off x="838200" y="1144021"/>
          <a:ext cx="10163629" cy="446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370821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2547</TotalTime>
  <Words>404</Words>
  <Application>Microsoft Office PowerPoint</Application>
  <PresentationFormat>Panorámica</PresentationFormat>
  <Paragraphs>61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Century Gothic</vt:lpstr>
      <vt:lpstr>Times New Roman</vt:lpstr>
      <vt:lpstr>Office Theme</vt:lpstr>
      <vt:lpstr>SEMANA 10 Modelo de Evaluación de Riesgo de una Crisis   </vt:lpstr>
      <vt:lpstr>PROPOSITO  </vt:lpstr>
      <vt:lpstr>     Definición del Modelo de Evaluación</vt:lpstr>
      <vt:lpstr>       Modelo de evaluación del riesgo de una crisis </vt:lpstr>
      <vt:lpstr>              Paso  N°1 : Identificación del riesgo</vt:lpstr>
      <vt:lpstr>     Paso N°2  :                Evaluación y clasificación del riesgo </vt:lpstr>
      <vt:lpstr>     Paso N°3 : Reducción del riesgo </vt:lpstr>
      <vt:lpstr>     Paso N°4 : Simulación previa a una crisis </vt:lpstr>
      <vt:lpstr>        Paso N°5 :  Administración de una crisis </vt:lpstr>
      <vt:lpstr>        Factores que responden ante una crisis </vt:lpstr>
      <vt:lpstr>METACOGNICIÓN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Juan Tito Tenorio Romero</cp:lastModifiedBy>
  <cp:revision>169</cp:revision>
  <dcterms:created xsi:type="dcterms:W3CDTF">2016-05-26T15:40:57Z</dcterms:created>
  <dcterms:modified xsi:type="dcterms:W3CDTF">2017-10-22T23:22:18Z</dcterms:modified>
</cp:coreProperties>
</file>