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5"/>
  </p:notesMasterIdLst>
  <p:sldIdLst>
    <p:sldId id="256" r:id="rId2"/>
    <p:sldId id="323" r:id="rId3"/>
    <p:sldId id="324" r:id="rId4"/>
    <p:sldId id="325" r:id="rId5"/>
    <p:sldId id="331" r:id="rId6"/>
    <p:sldId id="327" r:id="rId7"/>
    <p:sldId id="332" r:id="rId8"/>
    <p:sldId id="328" r:id="rId9"/>
    <p:sldId id="333" r:id="rId10"/>
    <p:sldId id="329" r:id="rId11"/>
    <p:sldId id="330" r:id="rId12"/>
    <p:sldId id="308" r:id="rId13"/>
    <p:sldId id="260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64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Desarrolla habilidades </a:t>
          </a:r>
          <a:r>
            <a:rPr lang="es-ES" dirty="0" smtClean="0"/>
            <a:t>para crear un ambiente  de aprendizaje  en la organización 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 custLinFactX="-49678" custLinFactNeighborX="-100000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56822B9-39C7-4CE5-BEC4-A86317AA827E}" type="presOf" srcId="{2F146A74-B155-1D4C-8627-C25BF2DD6E89}" destId="{1DAFA3DC-A890-E743-959E-13C8659CC6D7}" srcOrd="0" destOrd="0" presId="urn:microsoft.com/office/officeart/2005/8/layout/vList3"/>
    <dgm:cxn modelId="{B9B5939C-D40B-4AD6-B247-C6E0FE09B3B3}" type="presOf" srcId="{6EB470C6-F437-3E4D-AA83-D101CA17F6D9}" destId="{5BEA9958-4089-BE4C-9395-956EEC4C9754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ECC3A04E-B7A9-4581-BC52-C50EE7DA2C0A}" type="presParOf" srcId="{1DAFA3DC-A890-E743-959E-13C8659CC6D7}" destId="{3FF96FB5-1C2A-1F48-AFA1-5CFF48FAEB8B}" srcOrd="0" destOrd="0" presId="urn:microsoft.com/office/officeart/2005/8/layout/vList3"/>
    <dgm:cxn modelId="{63569722-D5BA-40E0-8432-5D566966E351}" type="presParOf" srcId="{3FF96FB5-1C2A-1F48-AFA1-5CFF48FAEB8B}" destId="{0A04948D-8F94-D04F-815D-6FC47E443668}" srcOrd="0" destOrd="0" presId="urn:microsoft.com/office/officeart/2005/8/layout/vList3"/>
    <dgm:cxn modelId="{B220A3D2-EBA0-4923-956D-A8D7CF7E1C0D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B42B2-B5E4-4E3C-AA11-AF2AD923B96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C378A1E8-BC63-4D7C-857E-65D96B94C32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El </a:t>
          </a:r>
          <a:r>
            <a:rPr lang="es-PE" b="1" dirty="0" smtClean="0">
              <a:solidFill>
                <a:schemeClr val="tx1"/>
              </a:solidFill>
            </a:rPr>
            <a:t>aprendizaje organizacional  </a:t>
          </a:r>
          <a:r>
            <a:rPr lang="es-PE" dirty="0" smtClean="0">
              <a:solidFill>
                <a:schemeClr val="tx1"/>
              </a:solidFill>
            </a:rPr>
            <a:t>es el </a:t>
          </a:r>
          <a:r>
            <a:rPr lang="es-PE" b="1" dirty="0" smtClean="0">
              <a:solidFill>
                <a:schemeClr val="tx1"/>
              </a:solidFill>
            </a:rPr>
            <a:t>camino  hacia la creación del conocimiento </a:t>
          </a:r>
          <a:r>
            <a:rPr lang="es-PE" dirty="0" smtClean="0">
              <a:solidFill>
                <a:schemeClr val="tx1"/>
              </a:solidFill>
            </a:rPr>
            <a:t>y el conocimiento es percibido  como un </a:t>
          </a:r>
          <a:r>
            <a:rPr lang="es-PE" b="1" dirty="0" smtClean="0">
              <a:solidFill>
                <a:schemeClr val="tx1"/>
              </a:solidFill>
            </a:rPr>
            <a:t>recurso estratégico</a:t>
          </a:r>
          <a:r>
            <a:rPr lang="es-PE" b="1" dirty="0" smtClean="0"/>
            <a:t>  </a:t>
          </a:r>
          <a:endParaRPr lang="es-PE" b="1" dirty="0"/>
        </a:p>
      </dgm:t>
    </dgm:pt>
    <dgm:pt modelId="{D144E09F-3796-4821-B8D7-4DB4F6DF8CE0}" type="parTrans" cxnId="{9C654565-3D12-4A3E-819C-C52989B42B2E}">
      <dgm:prSet/>
      <dgm:spPr/>
      <dgm:t>
        <a:bodyPr/>
        <a:lstStyle/>
        <a:p>
          <a:endParaRPr lang="es-PE"/>
        </a:p>
      </dgm:t>
    </dgm:pt>
    <dgm:pt modelId="{85A219C2-B5D2-4546-A98D-88887AC9CC50}" type="sibTrans" cxnId="{9C654565-3D12-4A3E-819C-C52989B42B2E}">
      <dgm:prSet/>
      <dgm:spPr/>
      <dgm:t>
        <a:bodyPr/>
        <a:lstStyle/>
        <a:p>
          <a:endParaRPr lang="es-PE"/>
        </a:p>
      </dgm:t>
    </dgm:pt>
    <dgm:pt modelId="{DCE60183-699B-4355-BD28-30F8953CCE49}">
      <dgm:prSet phldrT="[Texto]" custT="1"/>
      <dgm:spPr/>
      <dgm:t>
        <a:bodyPr/>
        <a:lstStyle/>
        <a:p>
          <a:pPr algn="l"/>
          <a:endParaRPr lang="es-PE" sz="2400" b="1" dirty="0" smtClean="0">
            <a:solidFill>
              <a:schemeClr val="tx1"/>
            </a:solidFill>
          </a:endParaRPr>
        </a:p>
        <a:p>
          <a:pPr algn="l"/>
          <a:r>
            <a:rPr lang="es-PE" sz="2400" b="1" dirty="0" smtClean="0">
              <a:solidFill>
                <a:schemeClr val="tx1"/>
              </a:solidFill>
            </a:rPr>
            <a:t>Por lo tanto :</a:t>
          </a:r>
        </a:p>
        <a:p>
          <a:pPr algn="just"/>
          <a:r>
            <a:rPr lang="es-PE" sz="2000" dirty="0" smtClean="0">
              <a:solidFill>
                <a:schemeClr val="tx1"/>
              </a:solidFill>
            </a:rPr>
            <a:t>Las organizaciones dependen  de la </a:t>
          </a:r>
          <a:r>
            <a:rPr lang="es-PE" sz="2000" b="1" dirty="0" smtClean="0">
              <a:solidFill>
                <a:schemeClr val="tx1"/>
              </a:solidFill>
            </a:rPr>
            <a:t>innovación  para crear valor  para sus clientes</a:t>
          </a:r>
        </a:p>
        <a:p>
          <a:pPr algn="just"/>
          <a:r>
            <a:rPr lang="es-PE" sz="2000" dirty="0" smtClean="0">
              <a:solidFill>
                <a:schemeClr val="tx1"/>
              </a:solidFill>
            </a:rPr>
            <a:t>El </a:t>
          </a:r>
          <a:r>
            <a:rPr lang="es-PE" sz="2000" b="1" dirty="0" smtClean="0">
              <a:solidFill>
                <a:schemeClr val="tx1"/>
              </a:solidFill>
            </a:rPr>
            <a:t>aprendizaje y la creatividad </a:t>
          </a:r>
          <a:r>
            <a:rPr lang="es-PE" sz="2000" dirty="0" smtClean="0">
              <a:solidFill>
                <a:schemeClr val="tx1"/>
              </a:solidFill>
            </a:rPr>
            <a:t>son clave para mantener la competitividad </a:t>
          </a:r>
        </a:p>
        <a:p>
          <a:pPr algn="just"/>
          <a:r>
            <a:rPr lang="es-PE" sz="2000" dirty="0" smtClean="0">
              <a:solidFill>
                <a:schemeClr val="tx1"/>
              </a:solidFill>
            </a:rPr>
            <a:t>Lideres desarrollan </a:t>
          </a:r>
          <a:r>
            <a:rPr lang="es-PE" sz="2000" b="1" dirty="0" smtClean="0">
              <a:solidFill>
                <a:schemeClr val="tx1"/>
              </a:solidFill>
            </a:rPr>
            <a:t>capacidades de integración  del conocimiento </a:t>
          </a:r>
        </a:p>
        <a:p>
          <a:pPr algn="just"/>
          <a:r>
            <a:rPr lang="es-PE" sz="2000" b="1" dirty="0" smtClean="0">
              <a:solidFill>
                <a:schemeClr val="tx1"/>
              </a:solidFill>
            </a:rPr>
            <a:t>Coordinar</a:t>
          </a:r>
          <a:r>
            <a:rPr lang="es-PE" sz="2000" dirty="0" smtClean="0">
              <a:solidFill>
                <a:schemeClr val="tx1"/>
              </a:solidFill>
            </a:rPr>
            <a:t> de  manera dinámica el </a:t>
          </a:r>
          <a:r>
            <a:rPr lang="es-PE" sz="2000" b="1" dirty="0" smtClean="0">
              <a:solidFill>
                <a:schemeClr val="tx1"/>
              </a:solidFill>
            </a:rPr>
            <a:t>conocimiento </a:t>
          </a:r>
        </a:p>
        <a:p>
          <a:pPr algn="just"/>
          <a:r>
            <a:rPr lang="es-PE" sz="2000" dirty="0" smtClean="0">
              <a:solidFill>
                <a:schemeClr val="tx1"/>
              </a:solidFill>
            </a:rPr>
            <a:t>Aprovechar la </a:t>
          </a:r>
          <a:r>
            <a:rPr lang="es-PE" sz="2000" b="1" dirty="0" smtClean="0">
              <a:solidFill>
                <a:schemeClr val="tx1"/>
              </a:solidFill>
            </a:rPr>
            <a:t>capacidad humana  para el crecimiento y supervivencia</a:t>
          </a:r>
          <a:r>
            <a:rPr lang="es-PE" sz="2000" dirty="0" smtClean="0">
              <a:solidFill>
                <a:schemeClr val="tx1"/>
              </a:solidFill>
            </a:rPr>
            <a:t>  de la organización </a:t>
          </a:r>
        </a:p>
        <a:p>
          <a:pPr algn="ctr"/>
          <a:r>
            <a:rPr lang="es-PE" sz="2400" dirty="0" smtClean="0">
              <a:solidFill>
                <a:schemeClr val="tx1"/>
              </a:solidFill>
            </a:rPr>
            <a:t> </a:t>
          </a:r>
          <a:endParaRPr lang="es-PE" sz="2400" dirty="0">
            <a:solidFill>
              <a:schemeClr val="tx1"/>
            </a:solidFill>
          </a:endParaRPr>
        </a:p>
      </dgm:t>
    </dgm:pt>
    <dgm:pt modelId="{394C364F-0887-4C3D-B697-E42BACA8D85D}" type="parTrans" cxnId="{CB50C42C-D34E-47BA-87B6-622FE92E4562}">
      <dgm:prSet/>
      <dgm:spPr/>
      <dgm:t>
        <a:bodyPr/>
        <a:lstStyle/>
        <a:p>
          <a:endParaRPr lang="es-PE"/>
        </a:p>
      </dgm:t>
    </dgm:pt>
    <dgm:pt modelId="{8E1551A2-B37D-4ED2-B5E3-EAC9BE0F409A}" type="sibTrans" cxnId="{CB50C42C-D34E-47BA-87B6-622FE92E4562}">
      <dgm:prSet/>
      <dgm:spPr/>
      <dgm:t>
        <a:bodyPr/>
        <a:lstStyle/>
        <a:p>
          <a:endParaRPr lang="es-PE"/>
        </a:p>
      </dgm:t>
    </dgm:pt>
    <dgm:pt modelId="{FD9E7E40-7DC4-426C-B859-510D720A47C9}" type="pres">
      <dgm:prSet presAssocID="{FFCB42B2-B5E4-4E3C-AA11-AF2AD923B9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2A639-1F99-4EC5-B119-A7C92ECD09C5}" type="pres">
      <dgm:prSet presAssocID="{C378A1E8-BC63-4D7C-857E-65D96B94C32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F88462F-4C75-4E65-9A01-77344147DDFF}" type="pres">
      <dgm:prSet presAssocID="{85A219C2-B5D2-4546-A98D-88887AC9CC50}" presName="sibTrans" presStyleCnt="0"/>
      <dgm:spPr/>
    </dgm:pt>
    <dgm:pt modelId="{43552600-82E6-4EB6-BA77-F6CF2ACC9EF3}" type="pres">
      <dgm:prSet presAssocID="{DCE60183-699B-4355-BD28-30F8953CCE49}" presName="node" presStyleLbl="node1" presStyleIdx="1" presStyleCnt="2" custLinFactNeighborX="1386" custLinFactNeighborY="400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PE"/>
        </a:p>
      </dgm:t>
    </dgm:pt>
  </dgm:ptLst>
  <dgm:cxnLst>
    <dgm:cxn modelId="{890E72EF-5AD0-4D96-AC17-1C0964AEEF1A}" type="presOf" srcId="{C378A1E8-BC63-4D7C-857E-65D96B94C329}" destId="{4182A639-1F99-4EC5-B119-A7C92ECD09C5}" srcOrd="0" destOrd="0" presId="urn:microsoft.com/office/officeart/2005/8/layout/hList6"/>
    <dgm:cxn modelId="{CB50C42C-D34E-47BA-87B6-622FE92E4562}" srcId="{FFCB42B2-B5E4-4E3C-AA11-AF2AD923B96E}" destId="{DCE60183-699B-4355-BD28-30F8953CCE49}" srcOrd="1" destOrd="0" parTransId="{394C364F-0887-4C3D-B697-E42BACA8D85D}" sibTransId="{8E1551A2-B37D-4ED2-B5E3-EAC9BE0F409A}"/>
    <dgm:cxn modelId="{0C3DA0E3-8172-46DB-B5F2-D73CFF2EEEC7}" type="presOf" srcId="{DCE60183-699B-4355-BD28-30F8953CCE49}" destId="{43552600-82E6-4EB6-BA77-F6CF2ACC9EF3}" srcOrd="0" destOrd="0" presId="urn:microsoft.com/office/officeart/2005/8/layout/hList6"/>
    <dgm:cxn modelId="{880E56FD-7D68-47EF-A832-E629A7513689}" type="presOf" srcId="{FFCB42B2-B5E4-4E3C-AA11-AF2AD923B96E}" destId="{FD9E7E40-7DC4-426C-B859-510D720A47C9}" srcOrd="0" destOrd="0" presId="urn:microsoft.com/office/officeart/2005/8/layout/hList6"/>
    <dgm:cxn modelId="{9C654565-3D12-4A3E-819C-C52989B42B2E}" srcId="{FFCB42B2-B5E4-4E3C-AA11-AF2AD923B96E}" destId="{C378A1E8-BC63-4D7C-857E-65D96B94C329}" srcOrd="0" destOrd="0" parTransId="{D144E09F-3796-4821-B8D7-4DB4F6DF8CE0}" sibTransId="{85A219C2-B5D2-4546-A98D-88887AC9CC50}"/>
    <dgm:cxn modelId="{2DCAE80A-0FB7-4F06-9F10-A577EF0CCC17}" type="presParOf" srcId="{FD9E7E40-7DC4-426C-B859-510D720A47C9}" destId="{4182A639-1F99-4EC5-B119-A7C92ECD09C5}" srcOrd="0" destOrd="0" presId="urn:microsoft.com/office/officeart/2005/8/layout/hList6"/>
    <dgm:cxn modelId="{CC6212EC-1A2B-43D1-8ADC-5C27629693E3}" type="presParOf" srcId="{FD9E7E40-7DC4-426C-B859-510D720A47C9}" destId="{5F88462F-4C75-4E65-9A01-77344147DDFF}" srcOrd="1" destOrd="0" presId="urn:microsoft.com/office/officeart/2005/8/layout/hList6"/>
    <dgm:cxn modelId="{F54F4EB8-3651-44FA-96FB-87196D0BAC55}" type="presParOf" srcId="{FD9E7E40-7DC4-426C-B859-510D720A47C9}" destId="{43552600-82E6-4EB6-BA77-F6CF2ACC9EF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F5362-5716-4FB4-BE54-2D80D387086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1A42F9F5-A79E-4C7F-9118-B21004E65E8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 </a:t>
          </a:r>
          <a:r>
            <a:rPr lang="es-PE" dirty="0" smtClean="0">
              <a:solidFill>
                <a:schemeClr val="tx1"/>
              </a:solidFill>
            </a:rPr>
            <a:t>Patrones y rutinas laborales abiertas a la </a:t>
          </a:r>
          <a:r>
            <a:rPr lang="es-PE" dirty="0" err="1" smtClean="0">
              <a:solidFill>
                <a:schemeClr val="tx1"/>
              </a:solidFill>
            </a:rPr>
            <a:t>adaptacióny</a:t>
          </a:r>
          <a:r>
            <a:rPr lang="es-PE" dirty="0" smtClean="0">
              <a:solidFill>
                <a:schemeClr val="tx1"/>
              </a:solidFill>
            </a:rPr>
            <a:t> mejora  </a:t>
          </a:r>
          <a:endParaRPr lang="es-PE" dirty="0">
            <a:solidFill>
              <a:schemeClr val="tx1"/>
            </a:solidFill>
          </a:endParaRPr>
        </a:p>
      </dgm:t>
    </dgm:pt>
    <dgm:pt modelId="{4EC59907-93B8-4F80-86B0-691B63FFA806}" type="parTrans" cxnId="{D60C3ED1-08B5-400B-AE9C-09612B2CE1BC}">
      <dgm:prSet/>
      <dgm:spPr/>
      <dgm:t>
        <a:bodyPr/>
        <a:lstStyle/>
        <a:p>
          <a:endParaRPr lang="es-PE"/>
        </a:p>
      </dgm:t>
    </dgm:pt>
    <dgm:pt modelId="{C468DF52-DB8C-45D4-B183-44C95EFAA48B}" type="sibTrans" cxnId="{D60C3ED1-08B5-400B-AE9C-09612B2CE1BC}">
      <dgm:prSet/>
      <dgm:spPr/>
      <dgm:t>
        <a:bodyPr/>
        <a:lstStyle/>
        <a:p>
          <a:endParaRPr lang="es-PE"/>
        </a:p>
      </dgm:t>
    </dgm:pt>
    <dgm:pt modelId="{125EECB8-8099-4379-B104-2F43BD624EE0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Compromiso con el aprendizaje continuo </a:t>
          </a:r>
          <a:endParaRPr lang="es-PE" dirty="0">
            <a:solidFill>
              <a:schemeClr val="tx1"/>
            </a:solidFill>
          </a:endParaRPr>
        </a:p>
      </dgm:t>
    </dgm:pt>
    <dgm:pt modelId="{5D60C4E3-E76C-4193-A1F8-5FD31872376B}" type="parTrans" cxnId="{0BC18ED1-1563-459E-B8EF-BF52F8564AF7}">
      <dgm:prSet/>
      <dgm:spPr/>
      <dgm:t>
        <a:bodyPr/>
        <a:lstStyle/>
        <a:p>
          <a:endParaRPr lang="es-PE"/>
        </a:p>
      </dgm:t>
    </dgm:pt>
    <dgm:pt modelId="{EC43F83C-9116-448E-8EEB-60B22704E9F0}" type="sibTrans" cxnId="{0BC18ED1-1563-459E-B8EF-BF52F8564AF7}">
      <dgm:prSet/>
      <dgm:spPr/>
      <dgm:t>
        <a:bodyPr/>
        <a:lstStyle/>
        <a:p>
          <a:endParaRPr lang="es-PE"/>
        </a:p>
      </dgm:t>
    </dgm:pt>
    <dgm:pt modelId="{F7F037E4-9314-4611-8CEB-AB61A4C730A6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Cultura que apoya a la experimentación , creatividad e innovación </a:t>
          </a:r>
          <a:endParaRPr lang="es-PE" dirty="0">
            <a:solidFill>
              <a:schemeClr val="tx1"/>
            </a:solidFill>
          </a:endParaRPr>
        </a:p>
      </dgm:t>
    </dgm:pt>
    <dgm:pt modelId="{4BB12015-2EBA-4B49-AB22-9519047DDCF9}" type="parTrans" cxnId="{5A665663-58A7-4FCB-93FC-3EE872158C04}">
      <dgm:prSet/>
      <dgm:spPr/>
      <dgm:t>
        <a:bodyPr/>
        <a:lstStyle/>
        <a:p>
          <a:endParaRPr lang="es-PE"/>
        </a:p>
      </dgm:t>
    </dgm:pt>
    <dgm:pt modelId="{912F8EC1-2989-4CE4-ADED-833C0FB80AD2}" type="sibTrans" cxnId="{5A665663-58A7-4FCB-93FC-3EE872158C04}">
      <dgm:prSet/>
      <dgm:spPr/>
      <dgm:t>
        <a:bodyPr/>
        <a:lstStyle/>
        <a:p>
          <a:endParaRPr lang="es-PE"/>
        </a:p>
      </dgm:t>
    </dgm:pt>
    <dgm:pt modelId="{090CEBDF-B442-4E2D-8123-79E504213B09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Toma de </a:t>
          </a:r>
          <a:r>
            <a:rPr lang="es-PE" dirty="0" err="1" smtClean="0">
              <a:solidFill>
                <a:schemeClr val="tx1"/>
              </a:solidFill>
            </a:rPr>
            <a:t>desiciones</a:t>
          </a:r>
          <a:r>
            <a:rPr lang="es-PE" dirty="0" smtClean="0">
              <a:solidFill>
                <a:schemeClr val="tx1"/>
              </a:solidFill>
            </a:rPr>
            <a:t> mediante hechos y </a:t>
          </a:r>
          <a:r>
            <a:rPr lang="es-PE" dirty="0" err="1" smtClean="0">
              <a:solidFill>
                <a:schemeClr val="tx1"/>
              </a:solidFill>
            </a:rPr>
            <a:t>desiciones</a:t>
          </a:r>
          <a:r>
            <a:rPr lang="es-PE" dirty="0" smtClean="0">
              <a:solidFill>
                <a:schemeClr val="tx1"/>
              </a:solidFill>
            </a:rPr>
            <a:t> </a:t>
          </a:r>
          <a:endParaRPr lang="es-PE" dirty="0">
            <a:solidFill>
              <a:schemeClr val="tx1"/>
            </a:solidFill>
          </a:endParaRPr>
        </a:p>
      </dgm:t>
    </dgm:pt>
    <dgm:pt modelId="{F36DDCC6-F3E1-4F4C-BCB4-0E4559DB2C2F}" type="parTrans" cxnId="{66C06945-BE15-4A1F-958A-9D0D38012DDF}">
      <dgm:prSet/>
      <dgm:spPr/>
      <dgm:t>
        <a:bodyPr/>
        <a:lstStyle/>
        <a:p>
          <a:endParaRPr lang="es-PE"/>
        </a:p>
      </dgm:t>
    </dgm:pt>
    <dgm:pt modelId="{DEAB5075-8A76-4DFA-82CC-3E0CE51B7235}" type="sibTrans" cxnId="{66C06945-BE15-4A1F-958A-9D0D38012DDF}">
      <dgm:prSet/>
      <dgm:spPr/>
      <dgm:t>
        <a:bodyPr/>
        <a:lstStyle/>
        <a:p>
          <a:endParaRPr lang="es-PE"/>
        </a:p>
      </dgm:t>
    </dgm:pt>
    <dgm:pt modelId="{DDDF8E05-BCC6-43A4-802E-40AEB9FA5DE6}" type="pres">
      <dgm:prSet presAssocID="{6A3F5362-5716-4FB4-BE54-2D80D38708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F011456A-C387-472F-8293-0E45BC740788}" type="pres">
      <dgm:prSet presAssocID="{6A3F5362-5716-4FB4-BE54-2D80D387086A}" presName="Name1" presStyleCnt="0"/>
      <dgm:spPr/>
    </dgm:pt>
    <dgm:pt modelId="{7B6CF95B-936B-4BC5-B8C4-859A58CE1445}" type="pres">
      <dgm:prSet presAssocID="{6A3F5362-5716-4FB4-BE54-2D80D387086A}" presName="cycle" presStyleCnt="0"/>
      <dgm:spPr/>
    </dgm:pt>
    <dgm:pt modelId="{39E88D98-A768-41A9-9C68-90A61F137BCC}" type="pres">
      <dgm:prSet presAssocID="{6A3F5362-5716-4FB4-BE54-2D80D387086A}" presName="srcNode" presStyleLbl="node1" presStyleIdx="0" presStyleCnt="4"/>
      <dgm:spPr/>
    </dgm:pt>
    <dgm:pt modelId="{D3183E2F-B146-479E-8C2C-BD00F86490BC}" type="pres">
      <dgm:prSet presAssocID="{6A3F5362-5716-4FB4-BE54-2D80D387086A}" presName="conn" presStyleLbl="parChTrans1D2" presStyleIdx="0" presStyleCnt="1"/>
      <dgm:spPr/>
      <dgm:t>
        <a:bodyPr/>
        <a:lstStyle/>
        <a:p>
          <a:endParaRPr lang="es-PE"/>
        </a:p>
      </dgm:t>
    </dgm:pt>
    <dgm:pt modelId="{720B95CF-3DB9-4E43-AE5B-FE1E7C9842F4}" type="pres">
      <dgm:prSet presAssocID="{6A3F5362-5716-4FB4-BE54-2D80D387086A}" presName="extraNode" presStyleLbl="node1" presStyleIdx="0" presStyleCnt="4"/>
      <dgm:spPr/>
    </dgm:pt>
    <dgm:pt modelId="{9F4BD2A8-F117-43FB-90C5-BD6EF02805BB}" type="pres">
      <dgm:prSet presAssocID="{6A3F5362-5716-4FB4-BE54-2D80D387086A}" presName="dstNode" presStyleLbl="node1" presStyleIdx="0" presStyleCnt="4"/>
      <dgm:spPr/>
    </dgm:pt>
    <dgm:pt modelId="{81477D2B-E9DF-4200-9A38-F3B7BAF2AB07}" type="pres">
      <dgm:prSet presAssocID="{1A42F9F5-A79E-4C7F-9118-B21004E65E8C}" presName="text_1" presStyleLbl="node1" presStyleIdx="0" presStyleCnt="4" custLinFactNeighborX="595" custLinFactNeighborY="266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52A828-4CC4-4D82-9223-3E16518CD336}" type="pres">
      <dgm:prSet presAssocID="{1A42F9F5-A79E-4C7F-9118-B21004E65E8C}" presName="accent_1" presStyleCnt="0"/>
      <dgm:spPr/>
    </dgm:pt>
    <dgm:pt modelId="{E39C4FDF-7E34-4485-A065-89A4ABDE4ACD}" type="pres">
      <dgm:prSet presAssocID="{1A42F9F5-A79E-4C7F-9118-B21004E65E8C}" presName="accentRepeatNode" presStyleLbl="solidFgAcc1" presStyleIdx="0" presStyleCnt="4"/>
      <dgm:spPr/>
    </dgm:pt>
    <dgm:pt modelId="{BBF30EE8-25A0-4D78-8321-47D656E7F2E9}" type="pres">
      <dgm:prSet presAssocID="{125EECB8-8099-4379-B104-2F43BD624EE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A0C13A-51F1-44ED-9AE7-3F7C44B53EA0}" type="pres">
      <dgm:prSet presAssocID="{125EECB8-8099-4379-B104-2F43BD624EE0}" presName="accent_2" presStyleCnt="0"/>
      <dgm:spPr/>
    </dgm:pt>
    <dgm:pt modelId="{06BD99DA-4092-4531-9E1E-396B7FBB7AF5}" type="pres">
      <dgm:prSet presAssocID="{125EECB8-8099-4379-B104-2F43BD624EE0}" presName="accentRepeatNode" presStyleLbl="solidFgAcc1" presStyleIdx="1" presStyleCnt="4"/>
      <dgm:spPr/>
    </dgm:pt>
    <dgm:pt modelId="{00FC7110-2D43-4A6C-8148-8018349DF286}" type="pres">
      <dgm:prSet presAssocID="{F7F037E4-9314-4611-8CEB-AB61A4C730A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11A6A55-7214-4E9F-B713-AA938E217F72}" type="pres">
      <dgm:prSet presAssocID="{F7F037E4-9314-4611-8CEB-AB61A4C730A6}" presName="accent_3" presStyleCnt="0"/>
      <dgm:spPr/>
    </dgm:pt>
    <dgm:pt modelId="{C581B2B8-108F-419E-852D-8008E07805CA}" type="pres">
      <dgm:prSet presAssocID="{F7F037E4-9314-4611-8CEB-AB61A4C730A6}" presName="accentRepeatNode" presStyleLbl="solidFgAcc1" presStyleIdx="2" presStyleCnt="4"/>
      <dgm:spPr/>
    </dgm:pt>
    <dgm:pt modelId="{20D6C04C-9254-4111-8624-91FE8198C8BD}" type="pres">
      <dgm:prSet presAssocID="{090CEBDF-B442-4E2D-8123-79E504213B0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1DB0C9-CDFA-4CDE-ABDD-35E3D407EE2C}" type="pres">
      <dgm:prSet presAssocID="{090CEBDF-B442-4E2D-8123-79E504213B09}" presName="accent_4" presStyleCnt="0"/>
      <dgm:spPr/>
    </dgm:pt>
    <dgm:pt modelId="{EB826E1C-2855-46CB-AF05-7F0AF50E0A45}" type="pres">
      <dgm:prSet presAssocID="{090CEBDF-B442-4E2D-8123-79E504213B09}" presName="accentRepeatNode" presStyleLbl="solidFgAcc1" presStyleIdx="3" presStyleCnt="4"/>
      <dgm:spPr/>
    </dgm:pt>
  </dgm:ptLst>
  <dgm:cxnLst>
    <dgm:cxn modelId="{86B389F4-A8C6-4FAE-956F-8B2923BBF0D0}" type="presOf" srcId="{125EECB8-8099-4379-B104-2F43BD624EE0}" destId="{BBF30EE8-25A0-4D78-8321-47D656E7F2E9}" srcOrd="0" destOrd="0" presId="urn:microsoft.com/office/officeart/2008/layout/VerticalCurvedList"/>
    <dgm:cxn modelId="{5A665663-58A7-4FCB-93FC-3EE872158C04}" srcId="{6A3F5362-5716-4FB4-BE54-2D80D387086A}" destId="{F7F037E4-9314-4611-8CEB-AB61A4C730A6}" srcOrd="2" destOrd="0" parTransId="{4BB12015-2EBA-4B49-AB22-9519047DDCF9}" sibTransId="{912F8EC1-2989-4CE4-ADED-833C0FB80AD2}"/>
    <dgm:cxn modelId="{0BC18ED1-1563-459E-B8EF-BF52F8564AF7}" srcId="{6A3F5362-5716-4FB4-BE54-2D80D387086A}" destId="{125EECB8-8099-4379-B104-2F43BD624EE0}" srcOrd="1" destOrd="0" parTransId="{5D60C4E3-E76C-4193-A1F8-5FD31872376B}" sibTransId="{EC43F83C-9116-448E-8EEB-60B22704E9F0}"/>
    <dgm:cxn modelId="{D406EE09-CB38-4718-BF03-65B5387EC03C}" type="presOf" srcId="{090CEBDF-B442-4E2D-8123-79E504213B09}" destId="{20D6C04C-9254-4111-8624-91FE8198C8BD}" srcOrd="0" destOrd="0" presId="urn:microsoft.com/office/officeart/2008/layout/VerticalCurvedList"/>
    <dgm:cxn modelId="{D60C3ED1-08B5-400B-AE9C-09612B2CE1BC}" srcId="{6A3F5362-5716-4FB4-BE54-2D80D387086A}" destId="{1A42F9F5-A79E-4C7F-9118-B21004E65E8C}" srcOrd="0" destOrd="0" parTransId="{4EC59907-93B8-4F80-86B0-691B63FFA806}" sibTransId="{C468DF52-DB8C-45D4-B183-44C95EFAA48B}"/>
    <dgm:cxn modelId="{1928B26B-974D-480C-B97D-560A0A6BF24F}" type="presOf" srcId="{F7F037E4-9314-4611-8CEB-AB61A4C730A6}" destId="{00FC7110-2D43-4A6C-8148-8018349DF286}" srcOrd="0" destOrd="0" presId="urn:microsoft.com/office/officeart/2008/layout/VerticalCurvedList"/>
    <dgm:cxn modelId="{1D36C450-AABC-4A46-854C-834462E3073D}" type="presOf" srcId="{1A42F9F5-A79E-4C7F-9118-B21004E65E8C}" destId="{81477D2B-E9DF-4200-9A38-F3B7BAF2AB07}" srcOrd="0" destOrd="0" presId="urn:microsoft.com/office/officeart/2008/layout/VerticalCurvedList"/>
    <dgm:cxn modelId="{66C06945-BE15-4A1F-958A-9D0D38012DDF}" srcId="{6A3F5362-5716-4FB4-BE54-2D80D387086A}" destId="{090CEBDF-B442-4E2D-8123-79E504213B09}" srcOrd="3" destOrd="0" parTransId="{F36DDCC6-F3E1-4F4C-BCB4-0E4559DB2C2F}" sibTransId="{DEAB5075-8A76-4DFA-82CC-3E0CE51B7235}"/>
    <dgm:cxn modelId="{79C7DEB2-88B9-4131-87D7-4CB9F4C28513}" type="presOf" srcId="{C468DF52-DB8C-45D4-B183-44C95EFAA48B}" destId="{D3183E2F-B146-479E-8C2C-BD00F86490BC}" srcOrd="0" destOrd="0" presId="urn:microsoft.com/office/officeart/2008/layout/VerticalCurvedList"/>
    <dgm:cxn modelId="{895E2BF4-DE08-4D6A-8EDC-9C350598C695}" type="presOf" srcId="{6A3F5362-5716-4FB4-BE54-2D80D387086A}" destId="{DDDF8E05-BCC6-43A4-802E-40AEB9FA5DE6}" srcOrd="0" destOrd="0" presId="urn:microsoft.com/office/officeart/2008/layout/VerticalCurvedList"/>
    <dgm:cxn modelId="{198B54C6-1FDF-4E36-B2C4-4085F530C126}" type="presParOf" srcId="{DDDF8E05-BCC6-43A4-802E-40AEB9FA5DE6}" destId="{F011456A-C387-472F-8293-0E45BC740788}" srcOrd="0" destOrd="0" presId="urn:microsoft.com/office/officeart/2008/layout/VerticalCurvedList"/>
    <dgm:cxn modelId="{CC2775B0-C2FA-4415-BEC5-CE8EE2DEEAC7}" type="presParOf" srcId="{F011456A-C387-472F-8293-0E45BC740788}" destId="{7B6CF95B-936B-4BC5-B8C4-859A58CE1445}" srcOrd="0" destOrd="0" presId="urn:microsoft.com/office/officeart/2008/layout/VerticalCurvedList"/>
    <dgm:cxn modelId="{461FC94C-CD29-4291-B3A6-F0EAD9FEEC91}" type="presParOf" srcId="{7B6CF95B-936B-4BC5-B8C4-859A58CE1445}" destId="{39E88D98-A768-41A9-9C68-90A61F137BCC}" srcOrd="0" destOrd="0" presId="urn:microsoft.com/office/officeart/2008/layout/VerticalCurvedList"/>
    <dgm:cxn modelId="{F1CF0553-192F-446A-AF58-EA38EC3B4DEE}" type="presParOf" srcId="{7B6CF95B-936B-4BC5-B8C4-859A58CE1445}" destId="{D3183E2F-B146-479E-8C2C-BD00F86490BC}" srcOrd="1" destOrd="0" presId="urn:microsoft.com/office/officeart/2008/layout/VerticalCurvedList"/>
    <dgm:cxn modelId="{F87374E3-CC51-4450-A438-F349D8BC0C05}" type="presParOf" srcId="{7B6CF95B-936B-4BC5-B8C4-859A58CE1445}" destId="{720B95CF-3DB9-4E43-AE5B-FE1E7C9842F4}" srcOrd="2" destOrd="0" presId="urn:microsoft.com/office/officeart/2008/layout/VerticalCurvedList"/>
    <dgm:cxn modelId="{34BE757E-68D7-4787-A126-876466449085}" type="presParOf" srcId="{7B6CF95B-936B-4BC5-B8C4-859A58CE1445}" destId="{9F4BD2A8-F117-43FB-90C5-BD6EF02805BB}" srcOrd="3" destOrd="0" presId="urn:microsoft.com/office/officeart/2008/layout/VerticalCurvedList"/>
    <dgm:cxn modelId="{66F9986F-C7DD-4809-B810-B3B51FDDA9F8}" type="presParOf" srcId="{F011456A-C387-472F-8293-0E45BC740788}" destId="{81477D2B-E9DF-4200-9A38-F3B7BAF2AB07}" srcOrd="1" destOrd="0" presId="urn:microsoft.com/office/officeart/2008/layout/VerticalCurvedList"/>
    <dgm:cxn modelId="{FBCCE96C-9A6C-4F8C-B962-202F79A2AAE9}" type="presParOf" srcId="{F011456A-C387-472F-8293-0E45BC740788}" destId="{F052A828-4CC4-4D82-9223-3E16518CD336}" srcOrd="2" destOrd="0" presId="urn:microsoft.com/office/officeart/2008/layout/VerticalCurvedList"/>
    <dgm:cxn modelId="{064DB44B-8C1A-4309-98E8-05D7B9A51735}" type="presParOf" srcId="{F052A828-4CC4-4D82-9223-3E16518CD336}" destId="{E39C4FDF-7E34-4485-A065-89A4ABDE4ACD}" srcOrd="0" destOrd="0" presId="urn:microsoft.com/office/officeart/2008/layout/VerticalCurvedList"/>
    <dgm:cxn modelId="{A2747BF7-10CB-4ABB-9FCA-446AFE925DF6}" type="presParOf" srcId="{F011456A-C387-472F-8293-0E45BC740788}" destId="{BBF30EE8-25A0-4D78-8321-47D656E7F2E9}" srcOrd="3" destOrd="0" presId="urn:microsoft.com/office/officeart/2008/layout/VerticalCurvedList"/>
    <dgm:cxn modelId="{F576EAF9-DD35-4872-A3F2-A599B36FCAB2}" type="presParOf" srcId="{F011456A-C387-472F-8293-0E45BC740788}" destId="{6DA0C13A-51F1-44ED-9AE7-3F7C44B53EA0}" srcOrd="4" destOrd="0" presId="urn:microsoft.com/office/officeart/2008/layout/VerticalCurvedList"/>
    <dgm:cxn modelId="{04482D3A-E62D-416D-9CE6-2CE0A4807D3C}" type="presParOf" srcId="{6DA0C13A-51F1-44ED-9AE7-3F7C44B53EA0}" destId="{06BD99DA-4092-4531-9E1E-396B7FBB7AF5}" srcOrd="0" destOrd="0" presId="urn:microsoft.com/office/officeart/2008/layout/VerticalCurvedList"/>
    <dgm:cxn modelId="{0C876A8E-439E-4B71-9968-3EB8F5DDD61E}" type="presParOf" srcId="{F011456A-C387-472F-8293-0E45BC740788}" destId="{00FC7110-2D43-4A6C-8148-8018349DF286}" srcOrd="5" destOrd="0" presId="urn:microsoft.com/office/officeart/2008/layout/VerticalCurvedList"/>
    <dgm:cxn modelId="{2B3126A1-D0E8-44B9-B191-6EF7A077FE64}" type="presParOf" srcId="{F011456A-C387-472F-8293-0E45BC740788}" destId="{D11A6A55-7214-4E9F-B713-AA938E217F72}" srcOrd="6" destOrd="0" presId="urn:microsoft.com/office/officeart/2008/layout/VerticalCurvedList"/>
    <dgm:cxn modelId="{18209682-1B0A-406E-8A0D-280B79FCAF06}" type="presParOf" srcId="{D11A6A55-7214-4E9F-B713-AA938E217F72}" destId="{C581B2B8-108F-419E-852D-8008E07805CA}" srcOrd="0" destOrd="0" presId="urn:microsoft.com/office/officeart/2008/layout/VerticalCurvedList"/>
    <dgm:cxn modelId="{F2F51418-F19A-469C-8277-817AFF557991}" type="presParOf" srcId="{F011456A-C387-472F-8293-0E45BC740788}" destId="{20D6C04C-9254-4111-8624-91FE8198C8BD}" srcOrd="7" destOrd="0" presId="urn:microsoft.com/office/officeart/2008/layout/VerticalCurvedList"/>
    <dgm:cxn modelId="{6E1235AB-8AE1-402B-A137-E72329CFF017}" type="presParOf" srcId="{F011456A-C387-472F-8293-0E45BC740788}" destId="{271DB0C9-CDFA-4CDE-ABDD-35E3D407EE2C}" srcOrd="8" destOrd="0" presId="urn:microsoft.com/office/officeart/2008/layout/VerticalCurvedList"/>
    <dgm:cxn modelId="{6873A933-0273-444E-A6AE-CF681328BDD6}" type="presParOf" srcId="{271DB0C9-CDFA-4CDE-ABDD-35E3D407EE2C}" destId="{EB826E1C-2855-46CB-AF05-7F0AF50E0A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54BD3-B980-4161-AA9C-8E9AE047092D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</dgm:pt>
    <dgm:pt modelId="{CF5424C0-C864-4BF6-BB17-15A5FA3C8080}">
      <dgm:prSet phldrT="[Texto]"/>
      <dgm:spPr/>
      <dgm:t>
        <a:bodyPr/>
        <a:lstStyle/>
        <a:p>
          <a:r>
            <a:rPr lang="es-PE" sz="2700" dirty="0" smtClean="0">
              <a:solidFill>
                <a:schemeClr val="tx1"/>
              </a:solidFill>
            </a:rPr>
            <a:t>Las organizaciones de aprendizaje se reinventan , donde el </a:t>
          </a:r>
          <a:r>
            <a:rPr lang="es-PE" sz="2700" b="1" dirty="0" smtClean="0">
              <a:solidFill>
                <a:schemeClr val="tx1"/>
              </a:solidFill>
            </a:rPr>
            <a:t>cambio y la innovación </a:t>
          </a:r>
          <a:r>
            <a:rPr lang="es-PE" sz="2700" dirty="0" smtClean="0">
              <a:solidFill>
                <a:schemeClr val="tx1"/>
              </a:solidFill>
            </a:rPr>
            <a:t>es una </a:t>
          </a:r>
          <a:r>
            <a:rPr lang="es-PE" sz="2700" b="1" dirty="0" smtClean="0">
              <a:solidFill>
                <a:schemeClr val="tx1"/>
              </a:solidFill>
            </a:rPr>
            <a:t>forma de vida </a:t>
          </a:r>
          <a:endParaRPr lang="es-PE" sz="2700" b="1" dirty="0">
            <a:solidFill>
              <a:schemeClr val="tx1"/>
            </a:solidFill>
          </a:endParaRPr>
        </a:p>
      </dgm:t>
    </dgm:pt>
    <dgm:pt modelId="{CCE2F0BC-3695-495F-A96E-C3456A09664E}" type="parTrans" cxnId="{1448A513-D1F9-4BE7-9000-2A44D5568D0A}">
      <dgm:prSet/>
      <dgm:spPr/>
      <dgm:t>
        <a:bodyPr/>
        <a:lstStyle/>
        <a:p>
          <a:endParaRPr lang="es-PE"/>
        </a:p>
      </dgm:t>
    </dgm:pt>
    <dgm:pt modelId="{998FC944-90C0-486C-AD0C-4CBA6F97E99C}" type="sibTrans" cxnId="{1448A513-D1F9-4BE7-9000-2A44D5568D0A}">
      <dgm:prSet/>
      <dgm:spPr/>
      <dgm:t>
        <a:bodyPr/>
        <a:lstStyle/>
        <a:p>
          <a:endParaRPr lang="es-PE"/>
        </a:p>
      </dgm:t>
    </dgm:pt>
    <dgm:pt modelId="{FCB75465-EC9F-4781-BCC1-0C1D7ED49C79}">
      <dgm:prSet phldrT="[Texto]"/>
      <dgm:spPr/>
      <dgm:t>
        <a:bodyPr/>
        <a:lstStyle/>
        <a:p>
          <a:endParaRPr lang="es-PE" dirty="0" smtClean="0">
            <a:solidFill>
              <a:schemeClr val="tx1"/>
            </a:solidFill>
          </a:endParaRPr>
        </a:p>
        <a:p>
          <a:r>
            <a:rPr lang="es-PE" dirty="0" smtClean="0">
              <a:solidFill>
                <a:schemeClr val="tx1"/>
              </a:solidFill>
            </a:rPr>
            <a:t> </a:t>
          </a:r>
          <a:r>
            <a:rPr lang="es-PE" dirty="0" smtClean="0">
              <a:solidFill>
                <a:schemeClr val="tx1"/>
              </a:solidFill>
            </a:rPr>
            <a:t>Los empleados se actualizan en sus </a:t>
          </a:r>
          <a:r>
            <a:rPr lang="es-PE" b="1" dirty="0" smtClean="0">
              <a:solidFill>
                <a:schemeClr val="tx1"/>
              </a:solidFill>
            </a:rPr>
            <a:t>habilidades a  través del aprendizaje continuo </a:t>
          </a:r>
          <a:endParaRPr lang="es-PE" b="1" dirty="0">
            <a:solidFill>
              <a:schemeClr val="tx1"/>
            </a:solidFill>
          </a:endParaRPr>
        </a:p>
      </dgm:t>
    </dgm:pt>
    <dgm:pt modelId="{C85E27FA-D8B9-47D0-8EAD-3ACB0D292964}" type="parTrans" cxnId="{5C08AE9A-9165-4A17-A8F6-1B4F95A9DF0A}">
      <dgm:prSet/>
      <dgm:spPr/>
      <dgm:t>
        <a:bodyPr/>
        <a:lstStyle/>
        <a:p>
          <a:endParaRPr lang="es-PE"/>
        </a:p>
      </dgm:t>
    </dgm:pt>
    <dgm:pt modelId="{E72E8B6E-0B22-4230-B4ED-A2786290870C}" type="sibTrans" cxnId="{5C08AE9A-9165-4A17-A8F6-1B4F95A9DF0A}">
      <dgm:prSet/>
      <dgm:spPr/>
      <dgm:t>
        <a:bodyPr/>
        <a:lstStyle/>
        <a:p>
          <a:endParaRPr lang="es-PE"/>
        </a:p>
      </dgm:t>
    </dgm:pt>
    <dgm:pt modelId="{8F7B8785-56DB-4ED3-8B27-BD6889EE9BD7}">
      <dgm:prSet phldrT="[Texto]"/>
      <dgm:spPr/>
      <dgm:t>
        <a:bodyPr/>
        <a:lstStyle/>
        <a:p>
          <a:r>
            <a:rPr lang="es-PE" b="0" dirty="0" smtClean="0">
              <a:solidFill>
                <a:schemeClr val="tx1"/>
              </a:solidFill>
            </a:rPr>
            <a:t>Cada tarea , </a:t>
          </a:r>
          <a:r>
            <a:rPr lang="es-PE" b="1" dirty="0" smtClean="0">
              <a:solidFill>
                <a:schemeClr val="tx1"/>
              </a:solidFill>
            </a:rPr>
            <a:t>responsabilidad laboral , proyecto temporal </a:t>
          </a:r>
          <a:r>
            <a:rPr lang="es-PE" b="0" dirty="0" smtClean="0">
              <a:solidFill>
                <a:schemeClr val="tx1"/>
              </a:solidFill>
            </a:rPr>
            <a:t>y </a:t>
          </a:r>
          <a:r>
            <a:rPr lang="es-PE" b="1" dirty="0" smtClean="0">
              <a:solidFill>
                <a:schemeClr val="tx1"/>
              </a:solidFill>
            </a:rPr>
            <a:t>deberes</a:t>
          </a:r>
          <a:r>
            <a:rPr lang="es-PE" b="0" dirty="0" smtClean="0">
              <a:solidFill>
                <a:schemeClr val="tx1"/>
              </a:solidFill>
            </a:rPr>
            <a:t> son oportunidades  para un </a:t>
          </a:r>
          <a:r>
            <a:rPr lang="es-PE" b="1" dirty="0" smtClean="0">
              <a:solidFill>
                <a:schemeClr val="tx1"/>
              </a:solidFill>
            </a:rPr>
            <a:t>aprendizaje</a:t>
          </a:r>
          <a:r>
            <a:rPr lang="es-PE" b="0" dirty="0" smtClean="0">
              <a:solidFill>
                <a:schemeClr val="tx1"/>
              </a:solidFill>
            </a:rPr>
            <a:t> amplio</a:t>
          </a:r>
          <a:endParaRPr lang="es-PE" b="0" dirty="0">
            <a:solidFill>
              <a:schemeClr val="tx1"/>
            </a:solidFill>
          </a:endParaRPr>
        </a:p>
      </dgm:t>
    </dgm:pt>
    <dgm:pt modelId="{44ABC138-3B8A-48AE-AACC-94C10D527D05}" type="parTrans" cxnId="{6955E657-0C74-495B-B412-A7BFF1984418}">
      <dgm:prSet/>
      <dgm:spPr/>
      <dgm:t>
        <a:bodyPr/>
        <a:lstStyle/>
        <a:p>
          <a:endParaRPr lang="es-PE"/>
        </a:p>
      </dgm:t>
    </dgm:pt>
    <dgm:pt modelId="{04B64C3C-C2EB-4496-82C5-D558F8ED3622}" type="sibTrans" cxnId="{6955E657-0C74-495B-B412-A7BFF1984418}">
      <dgm:prSet/>
      <dgm:spPr/>
      <dgm:t>
        <a:bodyPr/>
        <a:lstStyle/>
        <a:p>
          <a:endParaRPr lang="es-PE"/>
        </a:p>
      </dgm:t>
    </dgm:pt>
    <dgm:pt modelId="{D32A0280-D3E0-4B55-A905-AE0AFC23B47C}" type="pres">
      <dgm:prSet presAssocID="{A7F54BD3-B980-4161-AA9C-8E9AE047092D}" presName="Name0" presStyleCnt="0">
        <dgm:presLayoutVars>
          <dgm:dir/>
          <dgm:resizeHandles val="exact"/>
        </dgm:presLayoutVars>
      </dgm:prSet>
      <dgm:spPr/>
    </dgm:pt>
    <dgm:pt modelId="{FFBAC5D5-AA4C-4906-9EB8-4632515B6BF8}" type="pres">
      <dgm:prSet presAssocID="{CF5424C0-C864-4BF6-BB17-15A5FA3C8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78E8DA-5ABF-4CD2-8FE0-6A4720F42BE5}" type="pres">
      <dgm:prSet presAssocID="{998FC944-90C0-486C-AD0C-4CBA6F97E99C}" presName="sibTrans" presStyleCnt="0"/>
      <dgm:spPr/>
    </dgm:pt>
    <dgm:pt modelId="{CD673938-BD4E-4FBF-B6B9-DC89FC1C4234}" type="pres">
      <dgm:prSet presAssocID="{FCB75465-EC9F-4781-BCC1-0C1D7ED49C7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3B9203-0011-4B8D-808B-AC5537A8C34B}" type="pres">
      <dgm:prSet presAssocID="{E72E8B6E-0B22-4230-B4ED-A2786290870C}" presName="sibTrans" presStyleCnt="0"/>
      <dgm:spPr/>
    </dgm:pt>
    <dgm:pt modelId="{B67EBB78-FF26-4328-A81C-3A1FF0033075}" type="pres">
      <dgm:prSet presAssocID="{8F7B8785-56DB-4ED3-8B27-BD6889EE9BD7}" presName="node" presStyleLbl="node1" presStyleIdx="2" presStyleCnt="3" custLinFactX="12650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955E657-0C74-495B-B412-A7BFF1984418}" srcId="{A7F54BD3-B980-4161-AA9C-8E9AE047092D}" destId="{8F7B8785-56DB-4ED3-8B27-BD6889EE9BD7}" srcOrd="2" destOrd="0" parTransId="{44ABC138-3B8A-48AE-AACC-94C10D527D05}" sibTransId="{04B64C3C-C2EB-4496-82C5-D558F8ED3622}"/>
    <dgm:cxn modelId="{1448A513-D1F9-4BE7-9000-2A44D5568D0A}" srcId="{A7F54BD3-B980-4161-AA9C-8E9AE047092D}" destId="{CF5424C0-C864-4BF6-BB17-15A5FA3C8080}" srcOrd="0" destOrd="0" parTransId="{CCE2F0BC-3695-495F-A96E-C3456A09664E}" sibTransId="{998FC944-90C0-486C-AD0C-4CBA6F97E99C}"/>
    <dgm:cxn modelId="{AAD25A28-CD00-422C-9E94-90FF972512D0}" type="presOf" srcId="{8F7B8785-56DB-4ED3-8B27-BD6889EE9BD7}" destId="{B67EBB78-FF26-4328-A81C-3A1FF0033075}" srcOrd="0" destOrd="0" presId="urn:microsoft.com/office/officeart/2005/8/layout/hList6"/>
    <dgm:cxn modelId="{5C08AE9A-9165-4A17-A8F6-1B4F95A9DF0A}" srcId="{A7F54BD3-B980-4161-AA9C-8E9AE047092D}" destId="{FCB75465-EC9F-4781-BCC1-0C1D7ED49C79}" srcOrd="1" destOrd="0" parTransId="{C85E27FA-D8B9-47D0-8EAD-3ACB0D292964}" sibTransId="{E72E8B6E-0B22-4230-B4ED-A2786290870C}"/>
    <dgm:cxn modelId="{7B4AF048-DE71-4DAD-8917-CAB31BEE5925}" type="presOf" srcId="{CF5424C0-C864-4BF6-BB17-15A5FA3C8080}" destId="{FFBAC5D5-AA4C-4906-9EB8-4632515B6BF8}" srcOrd="0" destOrd="0" presId="urn:microsoft.com/office/officeart/2005/8/layout/hList6"/>
    <dgm:cxn modelId="{F3147D9F-46A6-4CB0-BF7C-C67508E0DAD7}" type="presOf" srcId="{A7F54BD3-B980-4161-AA9C-8E9AE047092D}" destId="{D32A0280-D3E0-4B55-A905-AE0AFC23B47C}" srcOrd="0" destOrd="0" presId="urn:microsoft.com/office/officeart/2005/8/layout/hList6"/>
    <dgm:cxn modelId="{19FF6212-5839-4CEE-A88A-65333BCB14C3}" type="presOf" srcId="{FCB75465-EC9F-4781-BCC1-0C1D7ED49C79}" destId="{CD673938-BD4E-4FBF-B6B9-DC89FC1C4234}" srcOrd="0" destOrd="0" presId="urn:microsoft.com/office/officeart/2005/8/layout/hList6"/>
    <dgm:cxn modelId="{954A9D80-CFE4-4A72-B4CD-BCD5AB9F739E}" type="presParOf" srcId="{D32A0280-D3E0-4B55-A905-AE0AFC23B47C}" destId="{FFBAC5D5-AA4C-4906-9EB8-4632515B6BF8}" srcOrd="0" destOrd="0" presId="urn:microsoft.com/office/officeart/2005/8/layout/hList6"/>
    <dgm:cxn modelId="{D2D96FBD-48A1-49D5-AA69-4CE1FBFB985E}" type="presParOf" srcId="{D32A0280-D3E0-4B55-A905-AE0AFC23B47C}" destId="{4578E8DA-5ABF-4CD2-8FE0-6A4720F42BE5}" srcOrd="1" destOrd="0" presId="urn:microsoft.com/office/officeart/2005/8/layout/hList6"/>
    <dgm:cxn modelId="{2953118E-C1BB-4A54-AEF3-E59A4018841A}" type="presParOf" srcId="{D32A0280-D3E0-4B55-A905-AE0AFC23B47C}" destId="{CD673938-BD4E-4FBF-B6B9-DC89FC1C4234}" srcOrd="2" destOrd="0" presId="urn:microsoft.com/office/officeart/2005/8/layout/hList6"/>
    <dgm:cxn modelId="{B587D07B-6AAB-4ABE-ADAD-FC9E2759D028}" type="presParOf" srcId="{D32A0280-D3E0-4B55-A905-AE0AFC23B47C}" destId="{E03B9203-0011-4B8D-808B-AC5537A8C34B}" srcOrd="3" destOrd="0" presId="urn:microsoft.com/office/officeart/2005/8/layout/hList6"/>
    <dgm:cxn modelId="{4DDDB933-BCEE-4799-96FD-E323204C53A1}" type="presParOf" srcId="{D32A0280-D3E0-4B55-A905-AE0AFC23B47C}" destId="{B67EBB78-FF26-4328-A81C-3A1FF003307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95477C-F632-4468-A35D-0AFD747B15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BD9CAEC-87AB-4B19-B61A-E87E266F2FC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Los lideres deben crear un ambiente , que apoye , nutra el aprendizaje colectivo ( aprendizaje organizacional)  </a:t>
          </a:r>
          <a:endParaRPr lang="es-PE" b="1" dirty="0">
            <a:solidFill>
              <a:schemeClr val="tx1"/>
            </a:solidFill>
          </a:endParaRPr>
        </a:p>
      </dgm:t>
    </dgm:pt>
    <dgm:pt modelId="{14637034-A270-4EE3-8F84-A2F3C3834A4C}" type="parTrans" cxnId="{0ECB697A-1437-4A04-ABA3-83FBA3513242}">
      <dgm:prSet/>
      <dgm:spPr/>
      <dgm:t>
        <a:bodyPr/>
        <a:lstStyle/>
        <a:p>
          <a:endParaRPr lang="es-PE"/>
        </a:p>
      </dgm:t>
    </dgm:pt>
    <dgm:pt modelId="{435B8CDB-CBBC-4886-B831-9C9D37FADBA6}" type="sibTrans" cxnId="{0ECB697A-1437-4A04-ABA3-83FBA3513242}">
      <dgm:prSet/>
      <dgm:spPr/>
      <dgm:t>
        <a:bodyPr/>
        <a:lstStyle/>
        <a:p>
          <a:endParaRPr lang="es-PE"/>
        </a:p>
      </dgm:t>
    </dgm:pt>
    <dgm:pt modelId="{B8B0F2D7-8ED0-408E-88C0-8D880E6C58B0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 partir de este aprendizaje  se adquiere nuevos conocimientos  y desarrollan capacidades </a:t>
          </a:r>
          <a:endParaRPr lang="es-PE" b="1" dirty="0">
            <a:solidFill>
              <a:schemeClr val="tx1"/>
            </a:solidFill>
          </a:endParaRPr>
        </a:p>
      </dgm:t>
    </dgm:pt>
    <dgm:pt modelId="{49BA8F89-9A3D-4585-BE22-7F3B43289E6D}" type="parTrans" cxnId="{4EB5EB98-4D45-4B4B-93C9-F03A18353082}">
      <dgm:prSet/>
      <dgm:spPr/>
      <dgm:t>
        <a:bodyPr/>
        <a:lstStyle/>
        <a:p>
          <a:endParaRPr lang="es-PE"/>
        </a:p>
      </dgm:t>
    </dgm:pt>
    <dgm:pt modelId="{EB3F6C6B-BDE7-46B5-BAC5-9EA590983F13}" type="sibTrans" cxnId="{4EB5EB98-4D45-4B4B-93C9-F03A18353082}">
      <dgm:prSet/>
      <dgm:spPr/>
      <dgm:t>
        <a:bodyPr/>
        <a:lstStyle/>
        <a:p>
          <a:endParaRPr lang="es-PE"/>
        </a:p>
      </dgm:t>
    </dgm:pt>
    <dgm:pt modelId="{D3893191-BC31-4AC8-AEB3-74FA6A90E1F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Resultando productos y servicios nuevos </a:t>
          </a:r>
          <a:endParaRPr lang="es-PE" b="1" dirty="0">
            <a:solidFill>
              <a:schemeClr val="tx1"/>
            </a:solidFill>
          </a:endParaRPr>
        </a:p>
      </dgm:t>
    </dgm:pt>
    <dgm:pt modelId="{A8AFA33F-C8AA-4C65-84A6-9A1ED79CC1F0}" type="parTrans" cxnId="{C3B75D3A-80C3-4C33-99DC-A43EF9BB5797}">
      <dgm:prSet/>
      <dgm:spPr/>
      <dgm:t>
        <a:bodyPr/>
        <a:lstStyle/>
        <a:p>
          <a:endParaRPr lang="es-PE"/>
        </a:p>
      </dgm:t>
    </dgm:pt>
    <dgm:pt modelId="{E19C8D24-502D-4C80-ABC1-92AAD7DD95BC}" type="sibTrans" cxnId="{C3B75D3A-80C3-4C33-99DC-A43EF9BB5797}">
      <dgm:prSet/>
      <dgm:spPr/>
      <dgm:t>
        <a:bodyPr/>
        <a:lstStyle/>
        <a:p>
          <a:endParaRPr lang="es-PE"/>
        </a:p>
      </dgm:t>
    </dgm:pt>
    <dgm:pt modelId="{678DDA40-C55E-477D-8900-541FFAF15DF3}" type="pres">
      <dgm:prSet presAssocID="{5E95477C-F632-4468-A35D-0AFD747B151D}" presName="Name0" presStyleCnt="0">
        <dgm:presLayoutVars>
          <dgm:dir/>
          <dgm:resizeHandles val="exact"/>
        </dgm:presLayoutVars>
      </dgm:prSet>
      <dgm:spPr/>
    </dgm:pt>
    <dgm:pt modelId="{3E96E5AF-453E-4C40-9EE8-A641AD511ABA}" type="pres">
      <dgm:prSet presAssocID="{9BD9CAEC-87AB-4B19-B61A-E87E266F2F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7AB471-8930-4AE5-BEEA-478C78463BBA}" type="pres">
      <dgm:prSet presAssocID="{435B8CDB-CBBC-4886-B831-9C9D37FADBA6}" presName="sibTrans" presStyleLbl="sibTrans2D1" presStyleIdx="0" presStyleCnt="2"/>
      <dgm:spPr/>
      <dgm:t>
        <a:bodyPr/>
        <a:lstStyle/>
        <a:p>
          <a:endParaRPr lang="es-PE"/>
        </a:p>
      </dgm:t>
    </dgm:pt>
    <dgm:pt modelId="{D772C5E6-FE5A-4305-9AF5-D632830E6F54}" type="pres">
      <dgm:prSet presAssocID="{435B8CDB-CBBC-4886-B831-9C9D37FADBA6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566DE088-36BE-4BC8-8D63-FCB40F766BBF}" type="pres">
      <dgm:prSet presAssocID="{B8B0F2D7-8ED0-408E-88C0-8D880E6C58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DAE1CE6-6419-407A-9736-107D856CF8F3}" type="pres">
      <dgm:prSet presAssocID="{EB3F6C6B-BDE7-46B5-BAC5-9EA590983F13}" presName="sibTrans" presStyleLbl="sibTrans2D1" presStyleIdx="1" presStyleCnt="2"/>
      <dgm:spPr/>
      <dgm:t>
        <a:bodyPr/>
        <a:lstStyle/>
        <a:p>
          <a:endParaRPr lang="es-PE"/>
        </a:p>
      </dgm:t>
    </dgm:pt>
    <dgm:pt modelId="{50840C53-B6DC-4F1D-90A1-9E5EED945514}" type="pres">
      <dgm:prSet presAssocID="{EB3F6C6B-BDE7-46B5-BAC5-9EA590983F13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4FF4883E-4E08-4E44-8DF6-65DB7242E2F3}" type="pres">
      <dgm:prSet presAssocID="{D3893191-BC31-4AC8-AEB3-74FA6A90E1F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AC54952-B968-46C3-AB4A-C138FF3D87F5}" type="presOf" srcId="{EB3F6C6B-BDE7-46B5-BAC5-9EA590983F13}" destId="{50840C53-B6DC-4F1D-90A1-9E5EED945514}" srcOrd="1" destOrd="0" presId="urn:microsoft.com/office/officeart/2005/8/layout/process1"/>
    <dgm:cxn modelId="{0ECB697A-1437-4A04-ABA3-83FBA3513242}" srcId="{5E95477C-F632-4468-A35D-0AFD747B151D}" destId="{9BD9CAEC-87AB-4B19-B61A-E87E266F2FC5}" srcOrd="0" destOrd="0" parTransId="{14637034-A270-4EE3-8F84-A2F3C3834A4C}" sibTransId="{435B8CDB-CBBC-4886-B831-9C9D37FADBA6}"/>
    <dgm:cxn modelId="{0E9FA54C-B579-435B-B2F6-EBC6B7643BD4}" type="presOf" srcId="{B8B0F2D7-8ED0-408E-88C0-8D880E6C58B0}" destId="{566DE088-36BE-4BC8-8D63-FCB40F766BBF}" srcOrd="0" destOrd="0" presId="urn:microsoft.com/office/officeart/2005/8/layout/process1"/>
    <dgm:cxn modelId="{C298FB7E-9544-4EE6-B2A7-37B751B14209}" type="presOf" srcId="{5E95477C-F632-4468-A35D-0AFD747B151D}" destId="{678DDA40-C55E-477D-8900-541FFAF15DF3}" srcOrd="0" destOrd="0" presId="urn:microsoft.com/office/officeart/2005/8/layout/process1"/>
    <dgm:cxn modelId="{270E78AA-D81D-47B4-81B9-1266C0EE2463}" type="presOf" srcId="{EB3F6C6B-BDE7-46B5-BAC5-9EA590983F13}" destId="{9DAE1CE6-6419-407A-9736-107D856CF8F3}" srcOrd="0" destOrd="0" presId="urn:microsoft.com/office/officeart/2005/8/layout/process1"/>
    <dgm:cxn modelId="{7B00808C-8496-4070-92F6-E4F9365CC37D}" type="presOf" srcId="{9BD9CAEC-87AB-4B19-B61A-E87E266F2FC5}" destId="{3E96E5AF-453E-4C40-9EE8-A641AD511ABA}" srcOrd="0" destOrd="0" presId="urn:microsoft.com/office/officeart/2005/8/layout/process1"/>
    <dgm:cxn modelId="{DF3EA77E-9D4C-472B-B834-7D5A67ABBE58}" type="presOf" srcId="{435B8CDB-CBBC-4886-B831-9C9D37FADBA6}" destId="{D772C5E6-FE5A-4305-9AF5-D632830E6F54}" srcOrd="1" destOrd="0" presId="urn:microsoft.com/office/officeart/2005/8/layout/process1"/>
    <dgm:cxn modelId="{59E69B2A-42E5-42A8-AFB9-DBBFDD3F75FD}" type="presOf" srcId="{435B8CDB-CBBC-4886-B831-9C9D37FADBA6}" destId="{677AB471-8930-4AE5-BEEA-478C78463BBA}" srcOrd="0" destOrd="0" presId="urn:microsoft.com/office/officeart/2005/8/layout/process1"/>
    <dgm:cxn modelId="{6216D778-9E7D-496A-9009-689D1DB1A039}" type="presOf" srcId="{D3893191-BC31-4AC8-AEB3-74FA6A90E1F3}" destId="{4FF4883E-4E08-4E44-8DF6-65DB7242E2F3}" srcOrd="0" destOrd="0" presId="urn:microsoft.com/office/officeart/2005/8/layout/process1"/>
    <dgm:cxn modelId="{C3B75D3A-80C3-4C33-99DC-A43EF9BB5797}" srcId="{5E95477C-F632-4468-A35D-0AFD747B151D}" destId="{D3893191-BC31-4AC8-AEB3-74FA6A90E1F3}" srcOrd="2" destOrd="0" parTransId="{A8AFA33F-C8AA-4C65-84A6-9A1ED79CC1F0}" sibTransId="{E19C8D24-502D-4C80-ABC1-92AAD7DD95BC}"/>
    <dgm:cxn modelId="{4EB5EB98-4D45-4B4B-93C9-F03A18353082}" srcId="{5E95477C-F632-4468-A35D-0AFD747B151D}" destId="{B8B0F2D7-8ED0-408E-88C0-8D880E6C58B0}" srcOrd="1" destOrd="0" parTransId="{49BA8F89-9A3D-4585-BE22-7F3B43289E6D}" sibTransId="{EB3F6C6B-BDE7-46B5-BAC5-9EA590983F13}"/>
    <dgm:cxn modelId="{FF72932E-12FD-40B6-8816-11DA43266474}" type="presParOf" srcId="{678DDA40-C55E-477D-8900-541FFAF15DF3}" destId="{3E96E5AF-453E-4C40-9EE8-A641AD511ABA}" srcOrd="0" destOrd="0" presId="urn:microsoft.com/office/officeart/2005/8/layout/process1"/>
    <dgm:cxn modelId="{1D504E53-BE01-4BB4-9BD7-8BC151E55572}" type="presParOf" srcId="{678DDA40-C55E-477D-8900-541FFAF15DF3}" destId="{677AB471-8930-4AE5-BEEA-478C78463BBA}" srcOrd="1" destOrd="0" presId="urn:microsoft.com/office/officeart/2005/8/layout/process1"/>
    <dgm:cxn modelId="{8EC7443C-3EDF-4158-9B47-18D336798578}" type="presParOf" srcId="{677AB471-8930-4AE5-BEEA-478C78463BBA}" destId="{D772C5E6-FE5A-4305-9AF5-D632830E6F54}" srcOrd="0" destOrd="0" presId="urn:microsoft.com/office/officeart/2005/8/layout/process1"/>
    <dgm:cxn modelId="{960191D0-4061-4DF6-9C0C-A18DC0802E8F}" type="presParOf" srcId="{678DDA40-C55E-477D-8900-541FFAF15DF3}" destId="{566DE088-36BE-4BC8-8D63-FCB40F766BBF}" srcOrd="2" destOrd="0" presId="urn:microsoft.com/office/officeart/2005/8/layout/process1"/>
    <dgm:cxn modelId="{C53FD18F-1A35-451A-94DF-42BF1E44C2AA}" type="presParOf" srcId="{678DDA40-C55E-477D-8900-541FFAF15DF3}" destId="{9DAE1CE6-6419-407A-9736-107D856CF8F3}" srcOrd="3" destOrd="0" presId="urn:microsoft.com/office/officeart/2005/8/layout/process1"/>
    <dgm:cxn modelId="{CE638FA1-CE29-4F64-BD33-F54B510AED1E}" type="presParOf" srcId="{9DAE1CE6-6419-407A-9736-107D856CF8F3}" destId="{50840C53-B6DC-4F1D-90A1-9E5EED945514}" srcOrd="0" destOrd="0" presId="urn:microsoft.com/office/officeart/2005/8/layout/process1"/>
    <dgm:cxn modelId="{64A33816-DA74-4BDE-8F0C-13D714F5B08A}" type="presParOf" srcId="{678DDA40-C55E-477D-8900-541FFAF15DF3}" destId="{4FF4883E-4E08-4E44-8DF6-65DB7242E2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2A51D-40A8-4E86-B8D7-E1013985FEE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1732063-93F9-4F70-B9C9-03751B4317F7}">
      <dgm:prSet phldrT="[Texto]"/>
      <dgm:spPr/>
      <dgm:t>
        <a:bodyPr/>
        <a:lstStyle/>
        <a:p>
          <a:r>
            <a:rPr lang="es-PE" b="1" dirty="0" smtClean="0"/>
            <a:t>APRENDIZAJE ORGANIZACIONAL </a:t>
          </a:r>
          <a:endParaRPr lang="es-PE" b="1" dirty="0"/>
        </a:p>
      </dgm:t>
    </dgm:pt>
    <dgm:pt modelId="{9A3CF2AC-C6DF-4629-B220-153EABF5A039}" type="parTrans" cxnId="{2CB2DC19-533E-4D5D-AD89-A67ACB30A1FF}">
      <dgm:prSet/>
      <dgm:spPr/>
      <dgm:t>
        <a:bodyPr/>
        <a:lstStyle/>
        <a:p>
          <a:endParaRPr lang="es-PE"/>
        </a:p>
      </dgm:t>
    </dgm:pt>
    <dgm:pt modelId="{55697630-2B03-4165-9922-431FD78E76E4}" type="sibTrans" cxnId="{2CB2DC19-533E-4D5D-AD89-A67ACB30A1FF}">
      <dgm:prSet/>
      <dgm:spPr/>
      <dgm:t>
        <a:bodyPr/>
        <a:lstStyle/>
        <a:p>
          <a:endParaRPr lang="es-PE"/>
        </a:p>
      </dgm:t>
    </dgm:pt>
    <dgm:pt modelId="{2E2BF3B3-3596-452D-9541-979CD6B72B76}">
      <dgm:prSet phldrT="[Texto]" custT="1"/>
      <dgm:spPr/>
      <dgm:t>
        <a:bodyPr/>
        <a:lstStyle/>
        <a:p>
          <a:r>
            <a:rPr lang="es-PE" sz="2400" b="1" dirty="0" smtClean="0"/>
            <a:t>INTERNA</a:t>
          </a:r>
          <a:r>
            <a:rPr lang="es-PE" sz="1900" dirty="0" smtClean="0"/>
            <a:t> </a:t>
          </a:r>
          <a:endParaRPr lang="es-PE" sz="1900" dirty="0"/>
        </a:p>
      </dgm:t>
    </dgm:pt>
    <dgm:pt modelId="{4A8D6666-556B-49EB-9658-C89F1B430650}" type="parTrans" cxnId="{DAC4BD8C-5C40-45B9-8107-D1C17E89B0C2}">
      <dgm:prSet/>
      <dgm:spPr/>
      <dgm:t>
        <a:bodyPr/>
        <a:lstStyle/>
        <a:p>
          <a:endParaRPr lang="es-PE"/>
        </a:p>
      </dgm:t>
    </dgm:pt>
    <dgm:pt modelId="{5CD76772-18D0-4673-A32B-ED690D3D65A1}" type="sibTrans" cxnId="{DAC4BD8C-5C40-45B9-8107-D1C17E89B0C2}">
      <dgm:prSet/>
      <dgm:spPr/>
      <dgm:t>
        <a:bodyPr/>
        <a:lstStyle/>
        <a:p>
          <a:endParaRPr lang="es-PE"/>
        </a:p>
      </dgm:t>
    </dgm:pt>
    <dgm:pt modelId="{BB8D500E-56F5-4DF9-901F-0A19F28C42C0}">
      <dgm:prSet phldrT="[Texto]"/>
      <dgm:spPr/>
      <dgm:t>
        <a:bodyPr/>
        <a:lstStyle/>
        <a:p>
          <a:r>
            <a:rPr lang="es-PE" b="1" dirty="0" smtClean="0"/>
            <a:t>Clientes , proveedores y competidores </a:t>
          </a:r>
          <a:endParaRPr lang="es-PE" b="1" dirty="0"/>
        </a:p>
      </dgm:t>
    </dgm:pt>
    <dgm:pt modelId="{AAFA984A-F785-4791-94C6-1A0A697C7AD6}" type="parTrans" cxnId="{58FA1CFE-5E3E-4FBF-8D94-413F9F002026}">
      <dgm:prSet/>
      <dgm:spPr/>
      <dgm:t>
        <a:bodyPr/>
        <a:lstStyle/>
        <a:p>
          <a:endParaRPr lang="es-PE"/>
        </a:p>
      </dgm:t>
    </dgm:pt>
    <dgm:pt modelId="{865C5274-DDF2-457F-A553-D29C19CECE2A}" type="sibTrans" cxnId="{58FA1CFE-5E3E-4FBF-8D94-413F9F002026}">
      <dgm:prSet/>
      <dgm:spPr/>
      <dgm:t>
        <a:bodyPr/>
        <a:lstStyle/>
        <a:p>
          <a:endParaRPr lang="es-PE"/>
        </a:p>
      </dgm:t>
    </dgm:pt>
    <dgm:pt modelId="{1E24C54F-289C-480B-8238-59796B5E18F4}">
      <dgm:prSet phldrT="[Texto]"/>
      <dgm:spPr/>
      <dgm:t>
        <a:bodyPr/>
        <a:lstStyle/>
        <a:p>
          <a:r>
            <a:rPr lang="es-PE" b="1" dirty="0" smtClean="0"/>
            <a:t>Publicaciones , industria  socios y asesores </a:t>
          </a:r>
          <a:endParaRPr lang="es-PE" b="1" dirty="0"/>
        </a:p>
      </dgm:t>
    </dgm:pt>
    <dgm:pt modelId="{7021EF4A-0458-4308-9482-57C39A61EA2E}" type="parTrans" cxnId="{7AF95F33-1EC6-40A9-BB3F-83913DE14572}">
      <dgm:prSet/>
      <dgm:spPr/>
      <dgm:t>
        <a:bodyPr/>
        <a:lstStyle/>
        <a:p>
          <a:endParaRPr lang="es-PE"/>
        </a:p>
      </dgm:t>
    </dgm:pt>
    <dgm:pt modelId="{378DBB61-2A1B-4E8C-ABE4-7F9A2195B370}" type="sibTrans" cxnId="{7AF95F33-1EC6-40A9-BB3F-83913DE14572}">
      <dgm:prSet/>
      <dgm:spPr/>
      <dgm:t>
        <a:bodyPr/>
        <a:lstStyle/>
        <a:p>
          <a:endParaRPr lang="es-PE"/>
        </a:p>
      </dgm:t>
    </dgm:pt>
    <dgm:pt modelId="{6502E483-C7FD-40D6-BF05-D69876694446}">
      <dgm:prSet phldrT="[Texto]" custT="1"/>
      <dgm:spPr/>
      <dgm:t>
        <a:bodyPr/>
        <a:lstStyle/>
        <a:p>
          <a:r>
            <a:rPr lang="es-PE" sz="2400" b="1" dirty="0" smtClean="0"/>
            <a:t>EXTERNA </a:t>
          </a:r>
          <a:endParaRPr lang="es-PE" sz="2400" b="1" dirty="0"/>
        </a:p>
      </dgm:t>
    </dgm:pt>
    <dgm:pt modelId="{E4878A19-6886-416F-B51F-E6BBB9802822}" type="parTrans" cxnId="{ACE3C9EB-2C38-4B14-867E-A26A33E111C1}">
      <dgm:prSet/>
      <dgm:spPr/>
      <dgm:t>
        <a:bodyPr/>
        <a:lstStyle/>
        <a:p>
          <a:endParaRPr lang="es-PE"/>
        </a:p>
      </dgm:t>
    </dgm:pt>
    <dgm:pt modelId="{DBA6D58A-594D-43FA-9541-2B6558AEA685}" type="sibTrans" cxnId="{ACE3C9EB-2C38-4B14-867E-A26A33E111C1}">
      <dgm:prSet/>
      <dgm:spPr/>
      <dgm:t>
        <a:bodyPr/>
        <a:lstStyle/>
        <a:p>
          <a:endParaRPr lang="es-PE"/>
        </a:p>
      </dgm:t>
    </dgm:pt>
    <dgm:pt modelId="{6708B8A6-A9CF-41C8-9CD8-626F6B5AA3FF}">
      <dgm:prSet phldrT="[Texto]"/>
      <dgm:spPr/>
      <dgm:t>
        <a:bodyPr/>
        <a:lstStyle/>
        <a:p>
          <a:r>
            <a:rPr lang="es-PE" b="1" dirty="0" smtClean="0"/>
            <a:t>Empleados  que trabajan con clientes </a:t>
          </a:r>
          <a:endParaRPr lang="es-PE" b="1" dirty="0"/>
        </a:p>
      </dgm:t>
    </dgm:pt>
    <dgm:pt modelId="{9EBAA6C9-49D3-4DAB-BE05-2FB6D1F2704A}" type="parTrans" cxnId="{27B9A91B-B398-455F-A49E-4A7DDE10DF62}">
      <dgm:prSet/>
      <dgm:spPr/>
      <dgm:t>
        <a:bodyPr/>
        <a:lstStyle/>
        <a:p>
          <a:endParaRPr lang="es-PE"/>
        </a:p>
      </dgm:t>
    </dgm:pt>
    <dgm:pt modelId="{6B63A31C-7D74-4354-8B13-FD590D437DC5}" type="sibTrans" cxnId="{27B9A91B-B398-455F-A49E-4A7DDE10DF62}">
      <dgm:prSet/>
      <dgm:spPr/>
      <dgm:t>
        <a:bodyPr/>
        <a:lstStyle/>
        <a:p>
          <a:endParaRPr lang="es-PE"/>
        </a:p>
      </dgm:t>
    </dgm:pt>
    <dgm:pt modelId="{B4FF0F0A-8A1C-4B08-9EEE-90FF35947454}" type="pres">
      <dgm:prSet presAssocID="{F602A51D-40A8-4E86-B8D7-E1013985FE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DBB2EB-116A-45B8-BD4F-2EDCABA66BBD}" type="pres">
      <dgm:prSet presAssocID="{71732063-93F9-4F70-B9C9-03751B4317F7}" presName="hierRoot1" presStyleCnt="0"/>
      <dgm:spPr/>
    </dgm:pt>
    <dgm:pt modelId="{96ED7AE4-5DBB-40FA-B11D-69EABAADB0A7}" type="pres">
      <dgm:prSet presAssocID="{71732063-93F9-4F70-B9C9-03751B4317F7}" presName="composite" presStyleCnt="0"/>
      <dgm:spPr/>
    </dgm:pt>
    <dgm:pt modelId="{1F245FCE-3DD2-48AD-869D-F051EF57E89D}" type="pres">
      <dgm:prSet presAssocID="{71732063-93F9-4F70-B9C9-03751B4317F7}" presName="background" presStyleLbl="node0" presStyleIdx="0" presStyleCnt="1"/>
      <dgm:spPr/>
    </dgm:pt>
    <dgm:pt modelId="{59EA25ED-2F4C-427B-BC62-E28B42E98074}" type="pres">
      <dgm:prSet presAssocID="{71732063-93F9-4F70-B9C9-03751B4317F7}" presName="text" presStyleLbl="fgAcc0" presStyleIdx="0" presStyleCnt="1">
        <dgm:presLayoutVars>
          <dgm:chPref val="3"/>
        </dgm:presLayoutVars>
      </dgm:prSet>
      <dgm:spPr/>
    </dgm:pt>
    <dgm:pt modelId="{C2AA0286-002C-4664-B80D-18220D797651}" type="pres">
      <dgm:prSet presAssocID="{71732063-93F9-4F70-B9C9-03751B4317F7}" presName="hierChild2" presStyleCnt="0"/>
      <dgm:spPr/>
    </dgm:pt>
    <dgm:pt modelId="{C37F1D8E-624E-4BF0-A9A9-03A55A506966}" type="pres">
      <dgm:prSet presAssocID="{4A8D6666-556B-49EB-9658-C89F1B430650}" presName="Name10" presStyleLbl="parChTrans1D2" presStyleIdx="0" presStyleCnt="2"/>
      <dgm:spPr/>
    </dgm:pt>
    <dgm:pt modelId="{574D1552-645A-4A84-A314-7BADD6C20C94}" type="pres">
      <dgm:prSet presAssocID="{2E2BF3B3-3596-452D-9541-979CD6B72B76}" presName="hierRoot2" presStyleCnt="0"/>
      <dgm:spPr/>
    </dgm:pt>
    <dgm:pt modelId="{09E0C925-3A27-4048-A452-C0ADC9F53610}" type="pres">
      <dgm:prSet presAssocID="{2E2BF3B3-3596-452D-9541-979CD6B72B76}" presName="composite2" presStyleCnt="0"/>
      <dgm:spPr/>
    </dgm:pt>
    <dgm:pt modelId="{F00B4459-D33B-4A86-B60D-B08580070B36}" type="pres">
      <dgm:prSet presAssocID="{2E2BF3B3-3596-452D-9541-979CD6B72B76}" presName="background2" presStyleLbl="node2" presStyleIdx="0" presStyleCnt="2"/>
      <dgm:spPr/>
    </dgm:pt>
    <dgm:pt modelId="{5C4DDF5E-6A5C-4FA9-8A31-B4FD27E9E1F7}" type="pres">
      <dgm:prSet presAssocID="{2E2BF3B3-3596-452D-9541-979CD6B72B7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FFE376A-7BFF-404B-BADA-FB6B41CB40F3}" type="pres">
      <dgm:prSet presAssocID="{2E2BF3B3-3596-452D-9541-979CD6B72B76}" presName="hierChild3" presStyleCnt="0"/>
      <dgm:spPr/>
    </dgm:pt>
    <dgm:pt modelId="{8BADAC67-6DFA-44D8-ACA5-64D8C11D4253}" type="pres">
      <dgm:prSet presAssocID="{AAFA984A-F785-4791-94C6-1A0A697C7AD6}" presName="Name17" presStyleLbl="parChTrans1D3" presStyleIdx="0" presStyleCnt="3"/>
      <dgm:spPr/>
    </dgm:pt>
    <dgm:pt modelId="{82EECACA-9BB8-40BA-B3E7-F3952CA8BC18}" type="pres">
      <dgm:prSet presAssocID="{BB8D500E-56F5-4DF9-901F-0A19F28C42C0}" presName="hierRoot3" presStyleCnt="0"/>
      <dgm:spPr/>
    </dgm:pt>
    <dgm:pt modelId="{2619BED2-1E54-41EE-8A9D-D451C2E6B2DD}" type="pres">
      <dgm:prSet presAssocID="{BB8D500E-56F5-4DF9-901F-0A19F28C42C0}" presName="composite3" presStyleCnt="0"/>
      <dgm:spPr/>
    </dgm:pt>
    <dgm:pt modelId="{5B4EC37F-0B65-4F08-90F7-142D2CD172A6}" type="pres">
      <dgm:prSet presAssocID="{BB8D500E-56F5-4DF9-901F-0A19F28C42C0}" presName="background3" presStyleLbl="node3" presStyleIdx="0" presStyleCnt="3"/>
      <dgm:spPr/>
    </dgm:pt>
    <dgm:pt modelId="{6C7A50AD-11DE-47D1-9F6C-3F953235BA1A}" type="pres">
      <dgm:prSet presAssocID="{BB8D500E-56F5-4DF9-901F-0A19F28C42C0}" presName="text3" presStyleLbl="fgAcc3" presStyleIdx="0" presStyleCnt="3">
        <dgm:presLayoutVars>
          <dgm:chPref val="3"/>
        </dgm:presLayoutVars>
      </dgm:prSet>
      <dgm:spPr/>
    </dgm:pt>
    <dgm:pt modelId="{3A4084CF-AC79-4130-9A1B-04DDEBA5D704}" type="pres">
      <dgm:prSet presAssocID="{BB8D500E-56F5-4DF9-901F-0A19F28C42C0}" presName="hierChild4" presStyleCnt="0"/>
      <dgm:spPr/>
    </dgm:pt>
    <dgm:pt modelId="{73D6573A-DA6A-4925-82E4-AA3E22C7946F}" type="pres">
      <dgm:prSet presAssocID="{7021EF4A-0458-4308-9482-57C39A61EA2E}" presName="Name17" presStyleLbl="parChTrans1D3" presStyleIdx="1" presStyleCnt="3"/>
      <dgm:spPr/>
    </dgm:pt>
    <dgm:pt modelId="{69603C25-3E14-4B1A-912D-8438E429E414}" type="pres">
      <dgm:prSet presAssocID="{1E24C54F-289C-480B-8238-59796B5E18F4}" presName="hierRoot3" presStyleCnt="0"/>
      <dgm:spPr/>
    </dgm:pt>
    <dgm:pt modelId="{D2CE4CF1-A6DF-4EAA-A519-EFF32CB68E91}" type="pres">
      <dgm:prSet presAssocID="{1E24C54F-289C-480B-8238-59796B5E18F4}" presName="composite3" presStyleCnt="0"/>
      <dgm:spPr/>
    </dgm:pt>
    <dgm:pt modelId="{FA0C3CDF-3A93-45F7-98DB-E6F9E84DAA6A}" type="pres">
      <dgm:prSet presAssocID="{1E24C54F-289C-480B-8238-59796B5E18F4}" presName="background3" presStyleLbl="node3" presStyleIdx="1" presStyleCnt="3"/>
      <dgm:spPr/>
    </dgm:pt>
    <dgm:pt modelId="{2CB7EC92-59CC-461D-BF10-FA42D74BD06D}" type="pres">
      <dgm:prSet presAssocID="{1E24C54F-289C-480B-8238-59796B5E18F4}" presName="text3" presStyleLbl="fgAcc3" presStyleIdx="1" presStyleCnt="3">
        <dgm:presLayoutVars>
          <dgm:chPref val="3"/>
        </dgm:presLayoutVars>
      </dgm:prSet>
      <dgm:spPr/>
    </dgm:pt>
    <dgm:pt modelId="{CC48083F-CA77-41E6-95F7-F74F8FEB59C1}" type="pres">
      <dgm:prSet presAssocID="{1E24C54F-289C-480B-8238-59796B5E18F4}" presName="hierChild4" presStyleCnt="0"/>
      <dgm:spPr/>
    </dgm:pt>
    <dgm:pt modelId="{013D80F0-EC1D-4040-9386-B7B42A4E61BF}" type="pres">
      <dgm:prSet presAssocID="{E4878A19-6886-416F-B51F-E6BBB9802822}" presName="Name10" presStyleLbl="parChTrans1D2" presStyleIdx="1" presStyleCnt="2"/>
      <dgm:spPr/>
    </dgm:pt>
    <dgm:pt modelId="{D40AC564-F747-4879-962E-AAA82A4F55A6}" type="pres">
      <dgm:prSet presAssocID="{6502E483-C7FD-40D6-BF05-D69876694446}" presName="hierRoot2" presStyleCnt="0"/>
      <dgm:spPr/>
    </dgm:pt>
    <dgm:pt modelId="{F219C77C-5294-45C0-A6D4-08B127B50D5B}" type="pres">
      <dgm:prSet presAssocID="{6502E483-C7FD-40D6-BF05-D69876694446}" presName="composite2" presStyleCnt="0"/>
      <dgm:spPr/>
    </dgm:pt>
    <dgm:pt modelId="{FF23A3D3-56A6-4807-8823-BE00BC7FA3DA}" type="pres">
      <dgm:prSet presAssocID="{6502E483-C7FD-40D6-BF05-D69876694446}" presName="background2" presStyleLbl="node2" presStyleIdx="1" presStyleCnt="2"/>
      <dgm:spPr/>
    </dgm:pt>
    <dgm:pt modelId="{7D86E455-291A-4946-9C3F-5E72497E4577}" type="pres">
      <dgm:prSet presAssocID="{6502E483-C7FD-40D6-BF05-D6987669444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69C9C589-E380-4C49-8EE5-485F0F4EC74E}" type="pres">
      <dgm:prSet presAssocID="{6502E483-C7FD-40D6-BF05-D69876694446}" presName="hierChild3" presStyleCnt="0"/>
      <dgm:spPr/>
    </dgm:pt>
    <dgm:pt modelId="{B10E2C67-E132-4208-A21B-26AB90481015}" type="pres">
      <dgm:prSet presAssocID="{9EBAA6C9-49D3-4DAB-BE05-2FB6D1F2704A}" presName="Name17" presStyleLbl="parChTrans1D3" presStyleIdx="2" presStyleCnt="3"/>
      <dgm:spPr/>
    </dgm:pt>
    <dgm:pt modelId="{9763AD3B-F27F-4E26-90AD-508C024266CA}" type="pres">
      <dgm:prSet presAssocID="{6708B8A6-A9CF-41C8-9CD8-626F6B5AA3FF}" presName="hierRoot3" presStyleCnt="0"/>
      <dgm:spPr/>
    </dgm:pt>
    <dgm:pt modelId="{AE171271-AC94-48D0-897D-C29C9E437F6E}" type="pres">
      <dgm:prSet presAssocID="{6708B8A6-A9CF-41C8-9CD8-626F6B5AA3FF}" presName="composite3" presStyleCnt="0"/>
      <dgm:spPr/>
    </dgm:pt>
    <dgm:pt modelId="{A2546E6C-8DE0-4FAE-B975-8C82D3F3C4F4}" type="pres">
      <dgm:prSet presAssocID="{6708B8A6-A9CF-41C8-9CD8-626F6B5AA3FF}" presName="background3" presStyleLbl="node3" presStyleIdx="2" presStyleCnt="3"/>
      <dgm:spPr/>
    </dgm:pt>
    <dgm:pt modelId="{BEEBA567-8871-445A-AB5E-26682C38C647}" type="pres">
      <dgm:prSet presAssocID="{6708B8A6-A9CF-41C8-9CD8-626F6B5AA3FF}" presName="text3" presStyleLbl="fgAcc3" presStyleIdx="2" presStyleCnt="3">
        <dgm:presLayoutVars>
          <dgm:chPref val="3"/>
        </dgm:presLayoutVars>
      </dgm:prSet>
      <dgm:spPr/>
    </dgm:pt>
    <dgm:pt modelId="{B28A58C1-92CC-4461-ACF0-3695F1082DAC}" type="pres">
      <dgm:prSet presAssocID="{6708B8A6-A9CF-41C8-9CD8-626F6B5AA3FF}" presName="hierChild4" presStyleCnt="0"/>
      <dgm:spPr/>
    </dgm:pt>
  </dgm:ptLst>
  <dgm:cxnLst>
    <dgm:cxn modelId="{E81F87F6-E0B6-45FD-B8E5-FF5DB19F6EF1}" type="presOf" srcId="{F602A51D-40A8-4E86-B8D7-E1013985FEE4}" destId="{B4FF0F0A-8A1C-4B08-9EEE-90FF35947454}" srcOrd="0" destOrd="0" presId="urn:microsoft.com/office/officeart/2005/8/layout/hierarchy1"/>
    <dgm:cxn modelId="{2CB2DC19-533E-4D5D-AD89-A67ACB30A1FF}" srcId="{F602A51D-40A8-4E86-B8D7-E1013985FEE4}" destId="{71732063-93F9-4F70-B9C9-03751B4317F7}" srcOrd="0" destOrd="0" parTransId="{9A3CF2AC-C6DF-4629-B220-153EABF5A039}" sibTransId="{55697630-2B03-4165-9922-431FD78E76E4}"/>
    <dgm:cxn modelId="{02C188D3-11C3-4F78-81E9-58BDB218EEA7}" type="presOf" srcId="{E4878A19-6886-416F-B51F-E6BBB9802822}" destId="{013D80F0-EC1D-4040-9386-B7B42A4E61BF}" srcOrd="0" destOrd="0" presId="urn:microsoft.com/office/officeart/2005/8/layout/hierarchy1"/>
    <dgm:cxn modelId="{ACE3C9EB-2C38-4B14-867E-A26A33E111C1}" srcId="{71732063-93F9-4F70-B9C9-03751B4317F7}" destId="{6502E483-C7FD-40D6-BF05-D69876694446}" srcOrd="1" destOrd="0" parTransId="{E4878A19-6886-416F-B51F-E6BBB9802822}" sibTransId="{DBA6D58A-594D-43FA-9541-2B6558AEA685}"/>
    <dgm:cxn modelId="{451831DF-BCEA-49D5-8C4E-9D1641B63D6D}" type="presOf" srcId="{9EBAA6C9-49D3-4DAB-BE05-2FB6D1F2704A}" destId="{B10E2C67-E132-4208-A21B-26AB90481015}" srcOrd="0" destOrd="0" presId="urn:microsoft.com/office/officeart/2005/8/layout/hierarchy1"/>
    <dgm:cxn modelId="{03A157A4-5CE8-406E-90C3-854DB1E76E2D}" type="presOf" srcId="{7021EF4A-0458-4308-9482-57C39A61EA2E}" destId="{73D6573A-DA6A-4925-82E4-AA3E22C7946F}" srcOrd="0" destOrd="0" presId="urn:microsoft.com/office/officeart/2005/8/layout/hierarchy1"/>
    <dgm:cxn modelId="{6DBEFB0F-90AA-4220-93E3-07F3B4A02D51}" type="presOf" srcId="{2E2BF3B3-3596-452D-9541-979CD6B72B76}" destId="{5C4DDF5E-6A5C-4FA9-8A31-B4FD27E9E1F7}" srcOrd="0" destOrd="0" presId="urn:microsoft.com/office/officeart/2005/8/layout/hierarchy1"/>
    <dgm:cxn modelId="{EBF53D04-44CE-4082-BC32-1C9B2683F324}" type="presOf" srcId="{BB8D500E-56F5-4DF9-901F-0A19F28C42C0}" destId="{6C7A50AD-11DE-47D1-9F6C-3F953235BA1A}" srcOrd="0" destOrd="0" presId="urn:microsoft.com/office/officeart/2005/8/layout/hierarchy1"/>
    <dgm:cxn modelId="{9CDF2740-5CC7-421E-9AB6-C457AE38A3DE}" type="presOf" srcId="{6708B8A6-A9CF-41C8-9CD8-626F6B5AA3FF}" destId="{BEEBA567-8871-445A-AB5E-26682C38C647}" srcOrd="0" destOrd="0" presId="urn:microsoft.com/office/officeart/2005/8/layout/hierarchy1"/>
    <dgm:cxn modelId="{27B9A91B-B398-455F-A49E-4A7DDE10DF62}" srcId="{6502E483-C7FD-40D6-BF05-D69876694446}" destId="{6708B8A6-A9CF-41C8-9CD8-626F6B5AA3FF}" srcOrd="0" destOrd="0" parTransId="{9EBAA6C9-49D3-4DAB-BE05-2FB6D1F2704A}" sibTransId="{6B63A31C-7D74-4354-8B13-FD590D437DC5}"/>
    <dgm:cxn modelId="{D0B331E8-87D7-4DF7-8AC2-ADED5D6C75FE}" type="presOf" srcId="{AAFA984A-F785-4791-94C6-1A0A697C7AD6}" destId="{8BADAC67-6DFA-44D8-ACA5-64D8C11D4253}" srcOrd="0" destOrd="0" presId="urn:microsoft.com/office/officeart/2005/8/layout/hierarchy1"/>
    <dgm:cxn modelId="{7AF95F33-1EC6-40A9-BB3F-83913DE14572}" srcId="{2E2BF3B3-3596-452D-9541-979CD6B72B76}" destId="{1E24C54F-289C-480B-8238-59796B5E18F4}" srcOrd="1" destOrd="0" parTransId="{7021EF4A-0458-4308-9482-57C39A61EA2E}" sibTransId="{378DBB61-2A1B-4E8C-ABE4-7F9A2195B370}"/>
    <dgm:cxn modelId="{0CF5013D-1C50-4D93-96DF-AD662F036610}" type="presOf" srcId="{6502E483-C7FD-40D6-BF05-D69876694446}" destId="{7D86E455-291A-4946-9C3F-5E72497E4577}" srcOrd="0" destOrd="0" presId="urn:microsoft.com/office/officeart/2005/8/layout/hierarchy1"/>
    <dgm:cxn modelId="{4945F770-D6D2-44E0-B1B3-AD3E5E715EDF}" type="presOf" srcId="{1E24C54F-289C-480B-8238-59796B5E18F4}" destId="{2CB7EC92-59CC-461D-BF10-FA42D74BD06D}" srcOrd="0" destOrd="0" presId="urn:microsoft.com/office/officeart/2005/8/layout/hierarchy1"/>
    <dgm:cxn modelId="{DAC4BD8C-5C40-45B9-8107-D1C17E89B0C2}" srcId="{71732063-93F9-4F70-B9C9-03751B4317F7}" destId="{2E2BF3B3-3596-452D-9541-979CD6B72B76}" srcOrd="0" destOrd="0" parTransId="{4A8D6666-556B-49EB-9658-C89F1B430650}" sibTransId="{5CD76772-18D0-4673-A32B-ED690D3D65A1}"/>
    <dgm:cxn modelId="{5F934D25-55DF-4017-9CE8-43F61084EEF2}" type="presOf" srcId="{4A8D6666-556B-49EB-9658-C89F1B430650}" destId="{C37F1D8E-624E-4BF0-A9A9-03A55A506966}" srcOrd="0" destOrd="0" presId="urn:microsoft.com/office/officeart/2005/8/layout/hierarchy1"/>
    <dgm:cxn modelId="{F5294060-1069-4408-B344-8E6161A6DE18}" type="presOf" srcId="{71732063-93F9-4F70-B9C9-03751B4317F7}" destId="{59EA25ED-2F4C-427B-BC62-E28B42E98074}" srcOrd="0" destOrd="0" presId="urn:microsoft.com/office/officeart/2005/8/layout/hierarchy1"/>
    <dgm:cxn modelId="{58FA1CFE-5E3E-4FBF-8D94-413F9F002026}" srcId="{2E2BF3B3-3596-452D-9541-979CD6B72B76}" destId="{BB8D500E-56F5-4DF9-901F-0A19F28C42C0}" srcOrd="0" destOrd="0" parTransId="{AAFA984A-F785-4791-94C6-1A0A697C7AD6}" sibTransId="{865C5274-DDF2-457F-A553-D29C19CECE2A}"/>
    <dgm:cxn modelId="{0E580151-83B8-47DA-8B5B-83F64AFB8203}" type="presParOf" srcId="{B4FF0F0A-8A1C-4B08-9EEE-90FF35947454}" destId="{EBDBB2EB-116A-45B8-BD4F-2EDCABA66BBD}" srcOrd="0" destOrd="0" presId="urn:microsoft.com/office/officeart/2005/8/layout/hierarchy1"/>
    <dgm:cxn modelId="{AB8657D1-967A-42F3-AA76-7835A8062F48}" type="presParOf" srcId="{EBDBB2EB-116A-45B8-BD4F-2EDCABA66BBD}" destId="{96ED7AE4-5DBB-40FA-B11D-69EABAADB0A7}" srcOrd="0" destOrd="0" presId="urn:microsoft.com/office/officeart/2005/8/layout/hierarchy1"/>
    <dgm:cxn modelId="{29ADB190-E88B-4F0D-8CB2-145A45A6E03A}" type="presParOf" srcId="{96ED7AE4-5DBB-40FA-B11D-69EABAADB0A7}" destId="{1F245FCE-3DD2-48AD-869D-F051EF57E89D}" srcOrd="0" destOrd="0" presId="urn:microsoft.com/office/officeart/2005/8/layout/hierarchy1"/>
    <dgm:cxn modelId="{DE339156-2500-4362-A33E-58E2D12FA143}" type="presParOf" srcId="{96ED7AE4-5DBB-40FA-B11D-69EABAADB0A7}" destId="{59EA25ED-2F4C-427B-BC62-E28B42E98074}" srcOrd="1" destOrd="0" presId="urn:microsoft.com/office/officeart/2005/8/layout/hierarchy1"/>
    <dgm:cxn modelId="{C1A6BC25-1BBE-4ABB-8AEC-DA2AED270F1C}" type="presParOf" srcId="{EBDBB2EB-116A-45B8-BD4F-2EDCABA66BBD}" destId="{C2AA0286-002C-4664-B80D-18220D797651}" srcOrd="1" destOrd="0" presId="urn:microsoft.com/office/officeart/2005/8/layout/hierarchy1"/>
    <dgm:cxn modelId="{0698F5A5-B87F-46AF-ACC9-18B5197D24AB}" type="presParOf" srcId="{C2AA0286-002C-4664-B80D-18220D797651}" destId="{C37F1D8E-624E-4BF0-A9A9-03A55A506966}" srcOrd="0" destOrd="0" presId="urn:microsoft.com/office/officeart/2005/8/layout/hierarchy1"/>
    <dgm:cxn modelId="{5B5E3829-28D9-4021-AF33-59728E5B83DE}" type="presParOf" srcId="{C2AA0286-002C-4664-B80D-18220D797651}" destId="{574D1552-645A-4A84-A314-7BADD6C20C94}" srcOrd="1" destOrd="0" presId="urn:microsoft.com/office/officeart/2005/8/layout/hierarchy1"/>
    <dgm:cxn modelId="{41CC83F5-1CFC-44A7-999F-31A12DD9E8C6}" type="presParOf" srcId="{574D1552-645A-4A84-A314-7BADD6C20C94}" destId="{09E0C925-3A27-4048-A452-C0ADC9F53610}" srcOrd="0" destOrd="0" presId="urn:microsoft.com/office/officeart/2005/8/layout/hierarchy1"/>
    <dgm:cxn modelId="{12CFCACF-AE60-4B67-AC56-99892A9E4816}" type="presParOf" srcId="{09E0C925-3A27-4048-A452-C0ADC9F53610}" destId="{F00B4459-D33B-4A86-B60D-B08580070B36}" srcOrd="0" destOrd="0" presId="urn:microsoft.com/office/officeart/2005/8/layout/hierarchy1"/>
    <dgm:cxn modelId="{EBE9970F-C4B9-445D-9EBF-301CC193078E}" type="presParOf" srcId="{09E0C925-3A27-4048-A452-C0ADC9F53610}" destId="{5C4DDF5E-6A5C-4FA9-8A31-B4FD27E9E1F7}" srcOrd="1" destOrd="0" presId="urn:microsoft.com/office/officeart/2005/8/layout/hierarchy1"/>
    <dgm:cxn modelId="{1F18E0E9-18FD-46DC-9FB5-3AD92E5C8957}" type="presParOf" srcId="{574D1552-645A-4A84-A314-7BADD6C20C94}" destId="{EFFE376A-7BFF-404B-BADA-FB6B41CB40F3}" srcOrd="1" destOrd="0" presId="urn:microsoft.com/office/officeart/2005/8/layout/hierarchy1"/>
    <dgm:cxn modelId="{7C2DB568-21B0-4189-9649-D883B70C63D8}" type="presParOf" srcId="{EFFE376A-7BFF-404B-BADA-FB6B41CB40F3}" destId="{8BADAC67-6DFA-44D8-ACA5-64D8C11D4253}" srcOrd="0" destOrd="0" presId="urn:microsoft.com/office/officeart/2005/8/layout/hierarchy1"/>
    <dgm:cxn modelId="{867F917C-C16E-44B9-86B4-A008FC7E6800}" type="presParOf" srcId="{EFFE376A-7BFF-404B-BADA-FB6B41CB40F3}" destId="{82EECACA-9BB8-40BA-B3E7-F3952CA8BC18}" srcOrd="1" destOrd="0" presId="urn:microsoft.com/office/officeart/2005/8/layout/hierarchy1"/>
    <dgm:cxn modelId="{8430A662-DEEC-4DAC-AD2C-2D15B1199F21}" type="presParOf" srcId="{82EECACA-9BB8-40BA-B3E7-F3952CA8BC18}" destId="{2619BED2-1E54-41EE-8A9D-D451C2E6B2DD}" srcOrd="0" destOrd="0" presId="urn:microsoft.com/office/officeart/2005/8/layout/hierarchy1"/>
    <dgm:cxn modelId="{27C8B075-3DC6-4989-9C5F-60BA9A1993C7}" type="presParOf" srcId="{2619BED2-1E54-41EE-8A9D-D451C2E6B2DD}" destId="{5B4EC37F-0B65-4F08-90F7-142D2CD172A6}" srcOrd="0" destOrd="0" presId="urn:microsoft.com/office/officeart/2005/8/layout/hierarchy1"/>
    <dgm:cxn modelId="{6EE14A58-7933-48FE-9323-356E16E3861B}" type="presParOf" srcId="{2619BED2-1E54-41EE-8A9D-D451C2E6B2DD}" destId="{6C7A50AD-11DE-47D1-9F6C-3F953235BA1A}" srcOrd="1" destOrd="0" presId="urn:microsoft.com/office/officeart/2005/8/layout/hierarchy1"/>
    <dgm:cxn modelId="{210472CD-2436-477F-A940-04BBA8E0C20A}" type="presParOf" srcId="{82EECACA-9BB8-40BA-B3E7-F3952CA8BC18}" destId="{3A4084CF-AC79-4130-9A1B-04DDEBA5D704}" srcOrd="1" destOrd="0" presId="urn:microsoft.com/office/officeart/2005/8/layout/hierarchy1"/>
    <dgm:cxn modelId="{7CD07D56-780B-4885-A0C9-7CDFEBF5DAC0}" type="presParOf" srcId="{EFFE376A-7BFF-404B-BADA-FB6B41CB40F3}" destId="{73D6573A-DA6A-4925-82E4-AA3E22C7946F}" srcOrd="2" destOrd="0" presId="urn:microsoft.com/office/officeart/2005/8/layout/hierarchy1"/>
    <dgm:cxn modelId="{59E58A63-FC3E-4654-AE8D-2E9AC2B61B10}" type="presParOf" srcId="{EFFE376A-7BFF-404B-BADA-FB6B41CB40F3}" destId="{69603C25-3E14-4B1A-912D-8438E429E414}" srcOrd="3" destOrd="0" presId="urn:microsoft.com/office/officeart/2005/8/layout/hierarchy1"/>
    <dgm:cxn modelId="{BDE54B56-49F8-40C7-8659-0EA71F0D06E1}" type="presParOf" srcId="{69603C25-3E14-4B1A-912D-8438E429E414}" destId="{D2CE4CF1-A6DF-4EAA-A519-EFF32CB68E91}" srcOrd="0" destOrd="0" presId="urn:microsoft.com/office/officeart/2005/8/layout/hierarchy1"/>
    <dgm:cxn modelId="{D4E2D1C9-E17A-4E5E-9A7A-296F9FCD3AFE}" type="presParOf" srcId="{D2CE4CF1-A6DF-4EAA-A519-EFF32CB68E91}" destId="{FA0C3CDF-3A93-45F7-98DB-E6F9E84DAA6A}" srcOrd="0" destOrd="0" presId="urn:microsoft.com/office/officeart/2005/8/layout/hierarchy1"/>
    <dgm:cxn modelId="{033B2D64-CB7A-4218-A98B-C984E077BC5E}" type="presParOf" srcId="{D2CE4CF1-A6DF-4EAA-A519-EFF32CB68E91}" destId="{2CB7EC92-59CC-461D-BF10-FA42D74BD06D}" srcOrd="1" destOrd="0" presId="urn:microsoft.com/office/officeart/2005/8/layout/hierarchy1"/>
    <dgm:cxn modelId="{645E1CAD-CC9B-4AA5-AFB8-96300411409A}" type="presParOf" srcId="{69603C25-3E14-4B1A-912D-8438E429E414}" destId="{CC48083F-CA77-41E6-95F7-F74F8FEB59C1}" srcOrd="1" destOrd="0" presId="urn:microsoft.com/office/officeart/2005/8/layout/hierarchy1"/>
    <dgm:cxn modelId="{AEE6C206-02BD-42CA-9FBD-2C255F28808A}" type="presParOf" srcId="{C2AA0286-002C-4664-B80D-18220D797651}" destId="{013D80F0-EC1D-4040-9386-B7B42A4E61BF}" srcOrd="2" destOrd="0" presId="urn:microsoft.com/office/officeart/2005/8/layout/hierarchy1"/>
    <dgm:cxn modelId="{4A795946-D97B-4018-A73D-63095B1875B8}" type="presParOf" srcId="{C2AA0286-002C-4664-B80D-18220D797651}" destId="{D40AC564-F747-4879-962E-AAA82A4F55A6}" srcOrd="3" destOrd="0" presId="urn:microsoft.com/office/officeart/2005/8/layout/hierarchy1"/>
    <dgm:cxn modelId="{AF28442E-F284-4873-BBF9-5333B208EF7C}" type="presParOf" srcId="{D40AC564-F747-4879-962E-AAA82A4F55A6}" destId="{F219C77C-5294-45C0-A6D4-08B127B50D5B}" srcOrd="0" destOrd="0" presId="urn:microsoft.com/office/officeart/2005/8/layout/hierarchy1"/>
    <dgm:cxn modelId="{F63A4F9C-512E-416D-9F80-2C38A4B58919}" type="presParOf" srcId="{F219C77C-5294-45C0-A6D4-08B127B50D5B}" destId="{FF23A3D3-56A6-4807-8823-BE00BC7FA3DA}" srcOrd="0" destOrd="0" presId="urn:microsoft.com/office/officeart/2005/8/layout/hierarchy1"/>
    <dgm:cxn modelId="{B641FEAC-CB1A-4C50-A590-543E8DA26182}" type="presParOf" srcId="{F219C77C-5294-45C0-A6D4-08B127B50D5B}" destId="{7D86E455-291A-4946-9C3F-5E72497E4577}" srcOrd="1" destOrd="0" presId="urn:microsoft.com/office/officeart/2005/8/layout/hierarchy1"/>
    <dgm:cxn modelId="{DBF6A9FD-2286-428F-9E4F-41C5DDE320D2}" type="presParOf" srcId="{D40AC564-F747-4879-962E-AAA82A4F55A6}" destId="{69C9C589-E380-4C49-8EE5-485F0F4EC74E}" srcOrd="1" destOrd="0" presId="urn:microsoft.com/office/officeart/2005/8/layout/hierarchy1"/>
    <dgm:cxn modelId="{3DA9C7D5-B5BD-46F6-B2A2-74FB8E85E903}" type="presParOf" srcId="{69C9C589-E380-4C49-8EE5-485F0F4EC74E}" destId="{B10E2C67-E132-4208-A21B-26AB90481015}" srcOrd="0" destOrd="0" presId="urn:microsoft.com/office/officeart/2005/8/layout/hierarchy1"/>
    <dgm:cxn modelId="{2D30E7D4-143E-4DFE-A8F9-61D11D77808C}" type="presParOf" srcId="{69C9C589-E380-4C49-8EE5-485F0F4EC74E}" destId="{9763AD3B-F27F-4E26-90AD-508C024266CA}" srcOrd="1" destOrd="0" presId="urn:microsoft.com/office/officeart/2005/8/layout/hierarchy1"/>
    <dgm:cxn modelId="{20A1738D-2B3B-4311-AC39-126BCC2C588E}" type="presParOf" srcId="{9763AD3B-F27F-4E26-90AD-508C024266CA}" destId="{AE171271-AC94-48D0-897D-C29C9E437F6E}" srcOrd="0" destOrd="0" presId="urn:microsoft.com/office/officeart/2005/8/layout/hierarchy1"/>
    <dgm:cxn modelId="{4E3BB983-C665-4A54-B25D-F15270DA5B68}" type="presParOf" srcId="{AE171271-AC94-48D0-897D-C29C9E437F6E}" destId="{A2546E6C-8DE0-4FAE-B975-8C82D3F3C4F4}" srcOrd="0" destOrd="0" presId="urn:microsoft.com/office/officeart/2005/8/layout/hierarchy1"/>
    <dgm:cxn modelId="{958B4FE9-8A50-42DA-9B02-FB625C3EC14D}" type="presParOf" srcId="{AE171271-AC94-48D0-897D-C29C9E437F6E}" destId="{BEEBA567-8871-445A-AB5E-26682C38C647}" srcOrd="1" destOrd="0" presId="urn:microsoft.com/office/officeart/2005/8/layout/hierarchy1"/>
    <dgm:cxn modelId="{9C09704C-42AC-453E-98C6-AA440F3FBFE0}" type="presParOf" srcId="{9763AD3B-F27F-4E26-90AD-508C024266CA}" destId="{B28A58C1-92CC-4461-ACF0-3695F1082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4755FA-A0A6-4F32-9452-999AB4BD4FB3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ADF2747F-BB0C-4DD9-B1FD-8EB7EA8CDAAE}">
      <dgm:prSet phldrT="[Texto]"/>
      <dgm:spPr/>
      <dgm:t>
        <a:bodyPr/>
        <a:lstStyle/>
        <a:p>
          <a:r>
            <a:rPr lang="es-PE" dirty="0" smtClean="0"/>
            <a:t>Es la habilidad </a:t>
          </a:r>
          <a:r>
            <a:rPr lang="es-PE" b="1" dirty="0" smtClean="0"/>
            <a:t>tacita o explicita  </a:t>
          </a:r>
          <a:r>
            <a:rPr lang="es-PE" dirty="0" smtClean="0"/>
            <a:t>que posee un individuo  sobre los </a:t>
          </a:r>
          <a:r>
            <a:rPr lang="es-PE" b="1" dirty="0" smtClean="0"/>
            <a:t>productos y servicios , sistemas y procesos </a:t>
          </a:r>
          <a:endParaRPr lang="es-PE" b="1" dirty="0"/>
        </a:p>
      </dgm:t>
    </dgm:pt>
    <dgm:pt modelId="{B2375336-B938-42B7-80B2-34D9563B1CFC}" type="parTrans" cxnId="{72008D23-A2A8-4601-9CE2-FBD7312A30AA}">
      <dgm:prSet/>
      <dgm:spPr/>
      <dgm:t>
        <a:bodyPr/>
        <a:lstStyle/>
        <a:p>
          <a:endParaRPr lang="es-PE"/>
        </a:p>
      </dgm:t>
    </dgm:pt>
    <dgm:pt modelId="{741D6623-4134-4E29-A6EB-5BB956E57ABF}" type="sibTrans" cxnId="{72008D23-A2A8-4601-9CE2-FBD7312A30AA}">
      <dgm:prSet/>
      <dgm:spPr/>
      <dgm:t>
        <a:bodyPr/>
        <a:lstStyle/>
        <a:p>
          <a:endParaRPr lang="es-PE"/>
        </a:p>
      </dgm:t>
    </dgm:pt>
    <dgm:pt modelId="{6DEA366E-CAE9-459E-8C6C-25FE4D4FD882}">
      <dgm:prSet phldrT="[Texto]"/>
      <dgm:spPr/>
      <dgm:t>
        <a:bodyPr/>
        <a:lstStyle/>
        <a:p>
          <a:pPr algn="just"/>
          <a:r>
            <a:rPr lang="es-PE" dirty="0" smtClean="0"/>
            <a:t>Capital humano o intelectual como ventaja competitiva en el mercado actual</a:t>
          </a:r>
          <a:endParaRPr lang="es-PE" dirty="0"/>
        </a:p>
      </dgm:t>
    </dgm:pt>
    <dgm:pt modelId="{4F5DB8EE-0591-4681-90AD-C3937CD9E47C}" type="parTrans" cxnId="{350950FF-098C-48DB-8940-491B7CFAC243}">
      <dgm:prSet/>
      <dgm:spPr/>
      <dgm:t>
        <a:bodyPr/>
        <a:lstStyle/>
        <a:p>
          <a:endParaRPr lang="es-PE"/>
        </a:p>
      </dgm:t>
    </dgm:pt>
    <dgm:pt modelId="{71989889-BACE-4AA8-AC3F-96B925012292}" type="sibTrans" cxnId="{350950FF-098C-48DB-8940-491B7CFAC243}">
      <dgm:prSet/>
      <dgm:spPr/>
      <dgm:t>
        <a:bodyPr/>
        <a:lstStyle/>
        <a:p>
          <a:endParaRPr lang="es-PE"/>
        </a:p>
      </dgm:t>
    </dgm:pt>
    <dgm:pt modelId="{6BF8E322-3B55-4F0F-BA37-A90B055AAFAD}">
      <dgm:prSet phldrT="[Texto]"/>
      <dgm:spPr/>
      <dgm:t>
        <a:bodyPr/>
        <a:lstStyle/>
        <a:p>
          <a:pPr algn="just"/>
          <a:r>
            <a:rPr lang="es-PE" dirty="0" smtClean="0"/>
            <a:t> La creación , el almacenamiento , aprovechamiento  son integrales para los procesos  de administración de si mismo  </a:t>
          </a:r>
          <a:endParaRPr lang="es-PE" dirty="0"/>
        </a:p>
      </dgm:t>
    </dgm:pt>
    <dgm:pt modelId="{36A684D9-AB91-423A-8F49-B0352072B789}" type="parTrans" cxnId="{0AE44155-A54E-422D-BA39-FF20B8EEB7F0}">
      <dgm:prSet/>
      <dgm:spPr/>
      <dgm:t>
        <a:bodyPr/>
        <a:lstStyle/>
        <a:p>
          <a:endParaRPr lang="es-PE"/>
        </a:p>
      </dgm:t>
    </dgm:pt>
    <dgm:pt modelId="{6671CF8E-7C40-4318-AE82-41977BB8519E}" type="sibTrans" cxnId="{0AE44155-A54E-422D-BA39-FF20B8EEB7F0}">
      <dgm:prSet/>
      <dgm:spPr/>
      <dgm:t>
        <a:bodyPr/>
        <a:lstStyle/>
        <a:p>
          <a:endParaRPr lang="es-PE"/>
        </a:p>
      </dgm:t>
    </dgm:pt>
    <dgm:pt modelId="{EF046321-ED83-4516-8105-49AB405451E4}" type="pres">
      <dgm:prSet presAssocID="{AF4755FA-A0A6-4F32-9452-999AB4BD4FB3}" presName="Name0" presStyleCnt="0">
        <dgm:presLayoutVars>
          <dgm:dir/>
          <dgm:animLvl val="lvl"/>
          <dgm:resizeHandles/>
        </dgm:presLayoutVars>
      </dgm:prSet>
      <dgm:spPr/>
    </dgm:pt>
    <dgm:pt modelId="{DC1122C3-513B-4956-A162-ED26C19FBAC1}" type="pres">
      <dgm:prSet presAssocID="{ADF2747F-BB0C-4DD9-B1FD-8EB7EA8CDAAE}" presName="linNode" presStyleCnt="0"/>
      <dgm:spPr/>
    </dgm:pt>
    <dgm:pt modelId="{99553B43-B0C8-4C58-BC41-72B99F02ABB9}" type="pres">
      <dgm:prSet presAssocID="{ADF2747F-BB0C-4DD9-B1FD-8EB7EA8CDAAE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3D7640-9475-4DF3-9382-3D4052B11115}" type="pres">
      <dgm:prSet presAssocID="{ADF2747F-BB0C-4DD9-B1FD-8EB7EA8CDAAE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47A8122-C7BB-4A51-A94A-6688BF76560D}" type="presOf" srcId="{6DEA366E-CAE9-459E-8C6C-25FE4D4FD882}" destId="{813D7640-9475-4DF3-9382-3D4052B11115}" srcOrd="0" destOrd="0" presId="urn:microsoft.com/office/officeart/2005/8/layout/vList6"/>
    <dgm:cxn modelId="{4DFE4C3D-811D-4073-9A01-3C1619FA9ED7}" type="presOf" srcId="{AF4755FA-A0A6-4F32-9452-999AB4BD4FB3}" destId="{EF046321-ED83-4516-8105-49AB405451E4}" srcOrd="0" destOrd="0" presId="urn:microsoft.com/office/officeart/2005/8/layout/vList6"/>
    <dgm:cxn modelId="{350950FF-098C-48DB-8940-491B7CFAC243}" srcId="{ADF2747F-BB0C-4DD9-B1FD-8EB7EA8CDAAE}" destId="{6DEA366E-CAE9-459E-8C6C-25FE4D4FD882}" srcOrd="0" destOrd="0" parTransId="{4F5DB8EE-0591-4681-90AD-C3937CD9E47C}" sibTransId="{71989889-BACE-4AA8-AC3F-96B925012292}"/>
    <dgm:cxn modelId="{72008D23-A2A8-4601-9CE2-FBD7312A30AA}" srcId="{AF4755FA-A0A6-4F32-9452-999AB4BD4FB3}" destId="{ADF2747F-BB0C-4DD9-B1FD-8EB7EA8CDAAE}" srcOrd="0" destOrd="0" parTransId="{B2375336-B938-42B7-80B2-34D9563B1CFC}" sibTransId="{741D6623-4134-4E29-A6EB-5BB956E57ABF}"/>
    <dgm:cxn modelId="{0AE44155-A54E-422D-BA39-FF20B8EEB7F0}" srcId="{ADF2747F-BB0C-4DD9-B1FD-8EB7EA8CDAAE}" destId="{6BF8E322-3B55-4F0F-BA37-A90B055AAFAD}" srcOrd="1" destOrd="0" parTransId="{36A684D9-AB91-423A-8F49-B0352072B789}" sibTransId="{6671CF8E-7C40-4318-AE82-41977BB8519E}"/>
    <dgm:cxn modelId="{897EF3D3-9B15-4C1C-8254-FE84D6A50EB8}" type="presOf" srcId="{6BF8E322-3B55-4F0F-BA37-A90B055AAFAD}" destId="{813D7640-9475-4DF3-9382-3D4052B11115}" srcOrd="0" destOrd="1" presId="urn:microsoft.com/office/officeart/2005/8/layout/vList6"/>
    <dgm:cxn modelId="{89AC2D07-B81F-4BEB-A223-70EBCD24B040}" type="presOf" srcId="{ADF2747F-BB0C-4DD9-B1FD-8EB7EA8CDAAE}" destId="{99553B43-B0C8-4C58-BC41-72B99F02ABB9}" srcOrd="0" destOrd="0" presId="urn:microsoft.com/office/officeart/2005/8/layout/vList6"/>
    <dgm:cxn modelId="{8AD83826-237F-4E67-9102-3266B59964AC}" type="presParOf" srcId="{EF046321-ED83-4516-8105-49AB405451E4}" destId="{DC1122C3-513B-4956-A162-ED26C19FBAC1}" srcOrd="0" destOrd="0" presId="urn:microsoft.com/office/officeart/2005/8/layout/vList6"/>
    <dgm:cxn modelId="{5E6B1C9C-4491-44C6-9C0D-8CA7211B9437}" type="presParOf" srcId="{DC1122C3-513B-4956-A162-ED26C19FBAC1}" destId="{99553B43-B0C8-4C58-BC41-72B99F02ABB9}" srcOrd="0" destOrd="0" presId="urn:microsoft.com/office/officeart/2005/8/layout/vList6"/>
    <dgm:cxn modelId="{4B36122B-62AA-43E8-9C22-C9D58BA4020F}" type="presParOf" srcId="{DC1122C3-513B-4956-A162-ED26C19FBAC1}" destId="{813D7640-9475-4DF3-9382-3D4052B111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FEA796-4757-444E-A246-B46915D0C78A}" type="doc">
      <dgm:prSet loTypeId="urn:microsoft.com/office/officeart/2009/3/layout/OpposingIdeas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644D897E-B837-46C1-8236-DC8F6D3462EF}">
      <dgm:prSet phldrT="[Tex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/>
            <a:t>Organización tradicional </a:t>
          </a:r>
          <a:endParaRPr lang="es-PE" dirty="0"/>
        </a:p>
      </dgm:t>
    </dgm:pt>
    <dgm:pt modelId="{4D7362A7-C47A-4D97-8BA8-75827E4A3212}" type="parTrans" cxnId="{B85D33F7-5FCC-415C-B3D6-C8C648FD306C}">
      <dgm:prSet/>
      <dgm:spPr/>
      <dgm:t>
        <a:bodyPr/>
        <a:lstStyle/>
        <a:p>
          <a:endParaRPr lang="es-PE"/>
        </a:p>
      </dgm:t>
    </dgm:pt>
    <dgm:pt modelId="{18E5C1FB-CC83-4C2F-BBF8-5F313EB1E6C5}" type="sibTrans" cxnId="{B85D33F7-5FCC-415C-B3D6-C8C648FD306C}">
      <dgm:prSet/>
      <dgm:spPr/>
      <dgm:t>
        <a:bodyPr/>
        <a:lstStyle/>
        <a:p>
          <a:endParaRPr lang="es-PE"/>
        </a:p>
      </dgm:t>
    </dgm:pt>
    <dgm:pt modelId="{C33FB598-6D61-4CB3-8244-4D9F9FE7293A}">
      <dgm:prSet phldrT="[Texto]" custT="1"/>
      <dgm:spPr/>
      <dgm:t>
        <a:bodyPr/>
        <a:lstStyle/>
        <a:p>
          <a:r>
            <a:rPr lang="es-PE" sz="1800" b="1" dirty="0" smtClean="0"/>
            <a:t>Ambiente estable</a:t>
          </a:r>
        </a:p>
        <a:p>
          <a:r>
            <a:rPr lang="es-PE" sz="1800" b="1" dirty="0" smtClean="0"/>
            <a:t>Estructura burocrática  vertical</a:t>
          </a:r>
        </a:p>
        <a:p>
          <a:r>
            <a:rPr lang="es-PE" sz="1800" b="1" dirty="0" smtClean="0"/>
            <a:t>Formulación de una estrategia descendente </a:t>
          </a:r>
        </a:p>
        <a:p>
          <a:r>
            <a:rPr lang="es-PE" sz="1800" b="1" dirty="0" smtClean="0"/>
            <a:t>Toma de decisiones centralizada </a:t>
          </a:r>
        </a:p>
        <a:p>
          <a:r>
            <a:rPr lang="es-PE" sz="1800" b="1" dirty="0" smtClean="0"/>
            <a:t>Definición estricta y tareas especializadas</a:t>
          </a:r>
        </a:p>
        <a:p>
          <a:r>
            <a:rPr lang="es-PE" sz="1800" b="1" dirty="0" smtClean="0"/>
            <a:t>Cultura organizacional rígida </a:t>
          </a:r>
        </a:p>
        <a:p>
          <a:r>
            <a:rPr lang="es-PE" sz="1800" b="1" dirty="0" smtClean="0"/>
            <a:t>Modelo de comunicación descendente </a:t>
          </a:r>
        </a:p>
        <a:p>
          <a:endParaRPr lang="es-PE" sz="1500" dirty="0"/>
        </a:p>
      </dgm:t>
    </dgm:pt>
    <dgm:pt modelId="{0D0C2548-08C2-40C3-AB5A-15B1EE757C13}" type="parTrans" cxnId="{589EDB38-08A9-4817-8894-60EE5BBD3A6C}">
      <dgm:prSet/>
      <dgm:spPr/>
      <dgm:t>
        <a:bodyPr/>
        <a:lstStyle/>
        <a:p>
          <a:endParaRPr lang="es-PE"/>
        </a:p>
      </dgm:t>
    </dgm:pt>
    <dgm:pt modelId="{558F7E6B-974E-4244-8EEF-4103CBDE75C4}" type="sibTrans" cxnId="{589EDB38-08A9-4817-8894-60EE5BBD3A6C}">
      <dgm:prSet/>
      <dgm:spPr/>
      <dgm:t>
        <a:bodyPr/>
        <a:lstStyle/>
        <a:p>
          <a:endParaRPr lang="es-PE"/>
        </a:p>
      </dgm:t>
    </dgm:pt>
    <dgm:pt modelId="{E992C75B-941B-42F1-89C0-97576BC9A0DC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2400" dirty="0" smtClean="0"/>
            <a:t>Organización del aprendizaje </a:t>
          </a:r>
          <a:endParaRPr lang="es-PE" sz="2400" dirty="0"/>
        </a:p>
      </dgm:t>
    </dgm:pt>
    <dgm:pt modelId="{AF894F6A-B72D-40CF-AB50-C5EC9F87DF00}" type="parTrans" cxnId="{7461DA7E-47CE-410A-85A1-422FEC122858}">
      <dgm:prSet/>
      <dgm:spPr/>
      <dgm:t>
        <a:bodyPr/>
        <a:lstStyle/>
        <a:p>
          <a:endParaRPr lang="es-PE"/>
        </a:p>
      </dgm:t>
    </dgm:pt>
    <dgm:pt modelId="{8B59CA56-43E8-4C18-B7EF-05D4B3E6B703}" type="sibTrans" cxnId="{7461DA7E-47CE-410A-85A1-422FEC122858}">
      <dgm:prSet/>
      <dgm:spPr/>
      <dgm:t>
        <a:bodyPr/>
        <a:lstStyle/>
        <a:p>
          <a:endParaRPr lang="es-PE"/>
        </a:p>
      </dgm:t>
    </dgm:pt>
    <dgm:pt modelId="{14BB8CA0-1B2A-480D-81A7-BA75E93BFFA3}">
      <dgm:prSet phldrT="[Texto]"/>
      <dgm:spPr/>
      <dgm:t>
        <a:bodyPr/>
        <a:lstStyle/>
        <a:p>
          <a:r>
            <a:rPr lang="es-PE" b="1" dirty="0" smtClean="0"/>
            <a:t>Ambiente cambiante </a:t>
          </a:r>
        </a:p>
        <a:p>
          <a:r>
            <a:rPr lang="es-PE" b="1" dirty="0" smtClean="0"/>
            <a:t>Estructura plana y flexible</a:t>
          </a:r>
        </a:p>
        <a:p>
          <a:r>
            <a:rPr lang="es-PE" b="1" dirty="0" smtClean="0"/>
            <a:t>Formulación de una estrategia colaborativa </a:t>
          </a:r>
        </a:p>
        <a:p>
          <a:r>
            <a:rPr lang="es-PE" b="1" dirty="0" smtClean="0"/>
            <a:t>Toma de decisiones centralizada </a:t>
          </a:r>
        </a:p>
        <a:p>
          <a:r>
            <a:rPr lang="es-PE" b="1" dirty="0" smtClean="0"/>
            <a:t>Papeles flexibles y adaptables</a:t>
          </a:r>
        </a:p>
        <a:p>
          <a:r>
            <a:rPr lang="es-PE" b="1" dirty="0" smtClean="0"/>
            <a:t>Cultura organizacional adaptable</a:t>
          </a:r>
        </a:p>
        <a:p>
          <a:r>
            <a:rPr lang="es-PE" b="1" dirty="0" smtClean="0"/>
            <a:t>Modelo de comunicación abierto </a:t>
          </a:r>
          <a:endParaRPr lang="es-PE" b="1" dirty="0"/>
        </a:p>
      </dgm:t>
    </dgm:pt>
    <dgm:pt modelId="{798EBEBF-228E-4B26-AA58-505F1EE69B3E}" type="parTrans" cxnId="{533D0F72-3707-44E6-8CBB-E43A860CE6D9}">
      <dgm:prSet/>
      <dgm:spPr/>
      <dgm:t>
        <a:bodyPr/>
        <a:lstStyle/>
        <a:p>
          <a:endParaRPr lang="es-PE"/>
        </a:p>
      </dgm:t>
    </dgm:pt>
    <dgm:pt modelId="{66004988-C118-4F1D-A397-4D2CD7A014BC}" type="sibTrans" cxnId="{533D0F72-3707-44E6-8CBB-E43A860CE6D9}">
      <dgm:prSet/>
      <dgm:spPr/>
      <dgm:t>
        <a:bodyPr/>
        <a:lstStyle/>
        <a:p>
          <a:endParaRPr lang="es-PE"/>
        </a:p>
      </dgm:t>
    </dgm:pt>
    <dgm:pt modelId="{B3DD63C5-7A3F-4FF5-97D2-6E8AEFD989C0}" type="pres">
      <dgm:prSet presAssocID="{0CFEA796-4757-444E-A246-B46915D0C78A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967AB73D-B052-47CA-91E4-E3811D193216}" type="pres">
      <dgm:prSet presAssocID="{0CFEA796-4757-444E-A246-B46915D0C78A}" presName="Background" presStyleLbl="node1" presStyleIdx="0" presStyleCnt="1"/>
      <dgm:spPr/>
    </dgm:pt>
    <dgm:pt modelId="{50BE4661-FCD3-4036-94B5-1210BEFBCF62}" type="pres">
      <dgm:prSet presAssocID="{0CFEA796-4757-444E-A246-B46915D0C78A}" presName="Divider" presStyleLbl="callout" presStyleIdx="0" presStyleCnt="1"/>
      <dgm:spPr/>
    </dgm:pt>
    <dgm:pt modelId="{2033B44A-B022-4728-BA14-B1C2FD6D279E}" type="pres">
      <dgm:prSet presAssocID="{0CFEA796-4757-444E-A246-B46915D0C78A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54114E-9889-4288-8D35-96CF97BEE72F}" type="pres">
      <dgm:prSet presAssocID="{0CFEA796-4757-444E-A246-B46915D0C78A}" presName="ChildText2" presStyleLbl="revTx" presStyleIdx="0" presStyleCnt="0" custScaleX="111889" custLinFactNeighborX="-4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7AC4D3-4569-4A2F-965A-98A9F3D9E702}" type="pres">
      <dgm:prSet presAssocID="{0CFEA796-4757-444E-A246-B46915D0C78A}" presName="ParentText1" presStyleLbl="revTx" presStyleIdx="0" presStyleCnt="0">
        <dgm:presLayoutVars>
          <dgm:chMax val="1"/>
          <dgm:chPref val="1"/>
        </dgm:presLayoutVars>
      </dgm:prSet>
      <dgm:spPr/>
    </dgm:pt>
    <dgm:pt modelId="{9F9D2B1A-5BDF-48C8-A6AF-DD53A01DAA44}" type="pres">
      <dgm:prSet presAssocID="{0CFEA796-4757-444E-A246-B46915D0C78A}" presName="ParentShape1" presStyleLbl="alignImgPlace1" presStyleIdx="0" presStyleCnt="2" custLinFactNeighborX="-3291" custLinFactNeighborY="12573">
        <dgm:presLayoutVars/>
      </dgm:prSet>
      <dgm:spPr/>
    </dgm:pt>
    <dgm:pt modelId="{AEFC4201-2962-48D5-B914-4ECCD9DD8718}" type="pres">
      <dgm:prSet presAssocID="{0CFEA796-4757-444E-A246-B46915D0C78A}" presName="ParentText2" presStyleLbl="revTx" presStyleIdx="0" presStyleCnt="0">
        <dgm:presLayoutVars>
          <dgm:chMax val="1"/>
          <dgm:chPref val="1"/>
        </dgm:presLayoutVars>
      </dgm:prSet>
      <dgm:spPr/>
    </dgm:pt>
    <dgm:pt modelId="{57A0CAA2-C142-4868-A70A-E6EBE2D69464}" type="pres">
      <dgm:prSet presAssocID="{0CFEA796-4757-444E-A246-B46915D0C78A}" presName="ParentShape2" presStyleLbl="alignImgPlace1" presStyleIdx="1" presStyleCnt="2" custLinFactNeighborX="3291" custLinFactNeighborY="-26316">
        <dgm:presLayoutVars/>
      </dgm:prSet>
      <dgm:spPr/>
    </dgm:pt>
  </dgm:ptLst>
  <dgm:cxnLst>
    <dgm:cxn modelId="{533D0F72-3707-44E6-8CBB-E43A860CE6D9}" srcId="{E992C75B-941B-42F1-89C0-97576BC9A0DC}" destId="{14BB8CA0-1B2A-480D-81A7-BA75E93BFFA3}" srcOrd="0" destOrd="0" parTransId="{798EBEBF-228E-4B26-AA58-505F1EE69B3E}" sibTransId="{66004988-C118-4F1D-A397-4D2CD7A014BC}"/>
    <dgm:cxn modelId="{F63CDC93-922F-460A-960D-A89F50AE752E}" type="presOf" srcId="{14BB8CA0-1B2A-480D-81A7-BA75E93BFFA3}" destId="{4A54114E-9889-4288-8D35-96CF97BEE72F}" srcOrd="0" destOrd="0" presId="urn:microsoft.com/office/officeart/2009/3/layout/OpposingIdeas"/>
    <dgm:cxn modelId="{559E3CAF-0236-421A-B510-A23720061A88}" type="presOf" srcId="{C33FB598-6D61-4CB3-8244-4D9F9FE7293A}" destId="{2033B44A-B022-4728-BA14-B1C2FD6D279E}" srcOrd="0" destOrd="0" presId="urn:microsoft.com/office/officeart/2009/3/layout/OpposingIdeas"/>
    <dgm:cxn modelId="{A4965817-3675-4C26-ACE2-704DFBD17621}" type="presOf" srcId="{644D897E-B837-46C1-8236-DC8F6D3462EF}" destId="{9F9D2B1A-5BDF-48C8-A6AF-DD53A01DAA44}" srcOrd="1" destOrd="0" presId="urn:microsoft.com/office/officeart/2009/3/layout/OpposingIdeas"/>
    <dgm:cxn modelId="{6F7AD79E-B885-42BB-9256-7FA10BE02ABB}" type="presOf" srcId="{E992C75B-941B-42F1-89C0-97576BC9A0DC}" destId="{57A0CAA2-C142-4868-A70A-E6EBE2D69464}" srcOrd="1" destOrd="0" presId="urn:microsoft.com/office/officeart/2009/3/layout/OpposingIdeas"/>
    <dgm:cxn modelId="{7461DA7E-47CE-410A-85A1-422FEC122858}" srcId="{0CFEA796-4757-444E-A246-B46915D0C78A}" destId="{E992C75B-941B-42F1-89C0-97576BC9A0DC}" srcOrd="1" destOrd="0" parTransId="{AF894F6A-B72D-40CF-AB50-C5EC9F87DF00}" sibTransId="{8B59CA56-43E8-4C18-B7EF-05D4B3E6B703}"/>
    <dgm:cxn modelId="{5D70327D-615D-42BB-9941-D92FFACFD07D}" type="presOf" srcId="{0CFEA796-4757-444E-A246-B46915D0C78A}" destId="{B3DD63C5-7A3F-4FF5-97D2-6E8AEFD989C0}" srcOrd="0" destOrd="0" presId="urn:microsoft.com/office/officeart/2009/3/layout/OpposingIdeas"/>
    <dgm:cxn modelId="{B0DA17E0-97E7-4D98-ABDF-581C2C2F9A4F}" type="presOf" srcId="{644D897E-B837-46C1-8236-DC8F6D3462EF}" destId="{A87AC4D3-4569-4A2F-965A-98A9F3D9E702}" srcOrd="0" destOrd="0" presId="urn:microsoft.com/office/officeart/2009/3/layout/OpposingIdeas"/>
    <dgm:cxn modelId="{87B0B373-8467-4F42-A498-2C826FC65183}" type="presOf" srcId="{E992C75B-941B-42F1-89C0-97576BC9A0DC}" destId="{AEFC4201-2962-48D5-B914-4ECCD9DD8718}" srcOrd="0" destOrd="0" presId="urn:microsoft.com/office/officeart/2009/3/layout/OpposingIdeas"/>
    <dgm:cxn modelId="{B85D33F7-5FCC-415C-B3D6-C8C648FD306C}" srcId="{0CFEA796-4757-444E-A246-B46915D0C78A}" destId="{644D897E-B837-46C1-8236-DC8F6D3462EF}" srcOrd="0" destOrd="0" parTransId="{4D7362A7-C47A-4D97-8BA8-75827E4A3212}" sibTransId="{18E5C1FB-CC83-4C2F-BBF8-5F313EB1E6C5}"/>
    <dgm:cxn modelId="{589EDB38-08A9-4817-8894-60EE5BBD3A6C}" srcId="{644D897E-B837-46C1-8236-DC8F6D3462EF}" destId="{C33FB598-6D61-4CB3-8244-4D9F9FE7293A}" srcOrd="0" destOrd="0" parTransId="{0D0C2548-08C2-40C3-AB5A-15B1EE757C13}" sibTransId="{558F7E6B-974E-4244-8EEF-4103CBDE75C4}"/>
    <dgm:cxn modelId="{D5424DDC-CA95-4171-AE76-FF0DD7E26C0B}" type="presParOf" srcId="{B3DD63C5-7A3F-4FF5-97D2-6E8AEFD989C0}" destId="{967AB73D-B052-47CA-91E4-E3811D193216}" srcOrd="0" destOrd="0" presId="urn:microsoft.com/office/officeart/2009/3/layout/OpposingIdeas"/>
    <dgm:cxn modelId="{4E857BD0-C066-419E-A677-67BF260CA3E1}" type="presParOf" srcId="{B3DD63C5-7A3F-4FF5-97D2-6E8AEFD989C0}" destId="{50BE4661-FCD3-4036-94B5-1210BEFBCF62}" srcOrd="1" destOrd="0" presId="urn:microsoft.com/office/officeart/2009/3/layout/OpposingIdeas"/>
    <dgm:cxn modelId="{3E5B00E2-F68D-437C-BFC7-1EAB0CC3F098}" type="presParOf" srcId="{B3DD63C5-7A3F-4FF5-97D2-6E8AEFD989C0}" destId="{2033B44A-B022-4728-BA14-B1C2FD6D279E}" srcOrd="2" destOrd="0" presId="urn:microsoft.com/office/officeart/2009/3/layout/OpposingIdeas"/>
    <dgm:cxn modelId="{5200DC2E-37C9-480C-BCFD-20577FFFF3C2}" type="presParOf" srcId="{B3DD63C5-7A3F-4FF5-97D2-6E8AEFD989C0}" destId="{4A54114E-9889-4288-8D35-96CF97BEE72F}" srcOrd="3" destOrd="0" presId="urn:microsoft.com/office/officeart/2009/3/layout/OpposingIdeas"/>
    <dgm:cxn modelId="{EECDA33F-0B67-4528-88A5-515C3CD168DF}" type="presParOf" srcId="{B3DD63C5-7A3F-4FF5-97D2-6E8AEFD989C0}" destId="{A87AC4D3-4569-4A2F-965A-98A9F3D9E702}" srcOrd="4" destOrd="0" presId="urn:microsoft.com/office/officeart/2009/3/layout/OpposingIdeas"/>
    <dgm:cxn modelId="{5812C4F9-01AE-46D8-A3D7-F772F73734C8}" type="presParOf" srcId="{B3DD63C5-7A3F-4FF5-97D2-6E8AEFD989C0}" destId="{9F9D2B1A-5BDF-48C8-A6AF-DD53A01DAA44}" srcOrd="5" destOrd="0" presId="urn:microsoft.com/office/officeart/2009/3/layout/OpposingIdeas"/>
    <dgm:cxn modelId="{9AE27AA6-A43B-4A70-BEAB-9AC636149E9A}" type="presParOf" srcId="{B3DD63C5-7A3F-4FF5-97D2-6E8AEFD989C0}" destId="{AEFC4201-2962-48D5-B914-4ECCD9DD8718}" srcOrd="6" destOrd="0" presId="urn:microsoft.com/office/officeart/2009/3/layout/OpposingIdeas"/>
    <dgm:cxn modelId="{0E60A865-DD69-4CF9-A108-94CB9C58A962}" type="presParOf" srcId="{B3DD63C5-7A3F-4FF5-97D2-6E8AEFD989C0}" destId="{57A0CAA2-C142-4868-A70A-E6EBE2D69464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A9958-4089-BE4C-9395-956EEC4C9754}">
      <dsp:nvSpPr>
        <dsp:cNvPr id="0" name=""/>
        <dsp:cNvSpPr/>
      </dsp:nvSpPr>
      <dsp:spPr>
        <a:xfrm rot="10800000">
          <a:off x="2413181" y="114707"/>
          <a:ext cx="6992874" cy="2377861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736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Desarrolla habilidades </a:t>
          </a:r>
          <a:r>
            <a:rPr lang="es-ES" sz="3700" kern="1200" dirty="0" smtClean="0"/>
            <a:t>para crear un ambiente  de aprendizaje  en la organización  </a:t>
          </a:r>
          <a:endParaRPr lang="es-ES" sz="3700" kern="1200" dirty="0"/>
        </a:p>
      </dsp:txBody>
      <dsp:txXfrm rot="10800000">
        <a:off x="3007646" y="114707"/>
        <a:ext cx="6398409" cy="2377861"/>
      </dsp:txXfrm>
    </dsp:sp>
    <dsp:sp modelId="{0A04948D-8F94-D04F-815D-6FC47E443668}">
      <dsp:nvSpPr>
        <dsp:cNvPr id="0" name=""/>
        <dsp:cNvSpPr/>
      </dsp:nvSpPr>
      <dsp:spPr>
        <a:xfrm>
          <a:off x="0" y="0"/>
          <a:ext cx="2607276" cy="260727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2A639-1F99-4EC5-B119-A7C92ECD09C5}">
      <dsp:nvSpPr>
        <dsp:cNvPr id="0" name=""/>
        <dsp:cNvSpPr/>
      </dsp:nvSpPr>
      <dsp:spPr>
        <a:xfrm rot="16200000">
          <a:off x="360937" y="-355674"/>
          <a:ext cx="4351338" cy="506268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554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>
              <a:solidFill>
                <a:schemeClr val="tx1"/>
              </a:solidFill>
            </a:rPr>
            <a:t>El </a:t>
          </a:r>
          <a:r>
            <a:rPr lang="es-PE" sz="3100" b="1" kern="1200" dirty="0" smtClean="0">
              <a:solidFill>
                <a:schemeClr val="tx1"/>
              </a:solidFill>
            </a:rPr>
            <a:t>aprendizaje organizacional  </a:t>
          </a:r>
          <a:r>
            <a:rPr lang="es-PE" sz="3100" kern="1200" dirty="0" smtClean="0">
              <a:solidFill>
                <a:schemeClr val="tx1"/>
              </a:solidFill>
            </a:rPr>
            <a:t>es el </a:t>
          </a:r>
          <a:r>
            <a:rPr lang="es-PE" sz="3100" b="1" kern="1200" dirty="0" smtClean="0">
              <a:solidFill>
                <a:schemeClr val="tx1"/>
              </a:solidFill>
            </a:rPr>
            <a:t>camino  hacia la creación del conocimiento </a:t>
          </a:r>
          <a:r>
            <a:rPr lang="es-PE" sz="3100" kern="1200" dirty="0" smtClean="0">
              <a:solidFill>
                <a:schemeClr val="tx1"/>
              </a:solidFill>
            </a:rPr>
            <a:t>y el conocimiento es percibido  como un </a:t>
          </a:r>
          <a:r>
            <a:rPr lang="es-PE" sz="3100" b="1" kern="1200" dirty="0" smtClean="0">
              <a:solidFill>
                <a:schemeClr val="tx1"/>
              </a:solidFill>
            </a:rPr>
            <a:t>recurso estratégico</a:t>
          </a:r>
          <a:r>
            <a:rPr lang="es-PE" sz="3100" b="1" kern="1200" dirty="0" smtClean="0"/>
            <a:t>  </a:t>
          </a:r>
          <a:endParaRPr lang="es-PE" sz="3100" b="1" kern="1200" dirty="0"/>
        </a:p>
      </dsp:txBody>
      <dsp:txXfrm rot="5400000">
        <a:off x="5263" y="870268"/>
        <a:ext cx="5062686" cy="2610802"/>
      </dsp:txXfrm>
    </dsp:sp>
    <dsp:sp modelId="{43552600-82E6-4EB6-BA77-F6CF2ACC9EF3}">
      <dsp:nvSpPr>
        <dsp:cNvPr id="0" name=""/>
        <dsp:cNvSpPr/>
      </dsp:nvSpPr>
      <dsp:spPr>
        <a:xfrm rot="16200000">
          <a:off x="5808587" y="-355674"/>
          <a:ext cx="4351338" cy="506268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b="1" kern="1200" dirty="0" smtClean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solidFill>
                <a:schemeClr val="tx1"/>
              </a:solidFill>
            </a:rPr>
            <a:t>Por lo tanto :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solidFill>
                <a:schemeClr val="tx1"/>
              </a:solidFill>
            </a:rPr>
            <a:t>Las organizaciones dependen  de la </a:t>
          </a:r>
          <a:r>
            <a:rPr lang="es-PE" sz="2000" b="1" kern="1200" dirty="0" smtClean="0">
              <a:solidFill>
                <a:schemeClr val="tx1"/>
              </a:solidFill>
            </a:rPr>
            <a:t>innovación  para crear valor  para sus clientes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solidFill>
                <a:schemeClr val="tx1"/>
              </a:solidFill>
            </a:rPr>
            <a:t>El </a:t>
          </a:r>
          <a:r>
            <a:rPr lang="es-PE" sz="2000" b="1" kern="1200" dirty="0" smtClean="0">
              <a:solidFill>
                <a:schemeClr val="tx1"/>
              </a:solidFill>
            </a:rPr>
            <a:t>aprendizaje y la creatividad </a:t>
          </a:r>
          <a:r>
            <a:rPr lang="es-PE" sz="2000" kern="1200" dirty="0" smtClean="0">
              <a:solidFill>
                <a:schemeClr val="tx1"/>
              </a:solidFill>
            </a:rPr>
            <a:t>son clave para mantener la competitividad 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solidFill>
                <a:schemeClr val="tx1"/>
              </a:solidFill>
            </a:rPr>
            <a:t>Lideres desarrollan </a:t>
          </a:r>
          <a:r>
            <a:rPr lang="es-PE" sz="2000" b="1" kern="1200" dirty="0" smtClean="0">
              <a:solidFill>
                <a:schemeClr val="tx1"/>
              </a:solidFill>
            </a:rPr>
            <a:t>capacidades de integración  del conocimiento 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Coordinar</a:t>
          </a:r>
          <a:r>
            <a:rPr lang="es-PE" sz="2000" kern="1200" dirty="0" smtClean="0">
              <a:solidFill>
                <a:schemeClr val="tx1"/>
              </a:solidFill>
            </a:rPr>
            <a:t> de  manera dinámica el </a:t>
          </a:r>
          <a:r>
            <a:rPr lang="es-PE" sz="2000" b="1" kern="1200" dirty="0" smtClean="0">
              <a:solidFill>
                <a:schemeClr val="tx1"/>
              </a:solidFill>
            </a:rPr>
            <a:t>conocimiento </a:t>
          </a:r>
        </a:p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>
              <a:solidFill>
                <a:schemeClr val="tx1"/>
              </a:solidFill>
            </a:rPr>
            <a:t>Aprovechar la </a:t>
          </a:r>
          <a:r>
            <a:rPr lang="es-PE" sz="2000" b="1" kern="1200" dirty="0" smtClean="0">
              <a:solidFill>
                <a:schemeClr val="tx1"/>
              </a:solidFill>
            </a:rPr>
            <a:t>capacidad humana  para el crecimiento y supervivencia</a:t>
          </a:r>
          <a:r>
            <a:rPr lang="es-PE" sz="2000" kern="1200" dirty="0" smtClean="0">
              <a:solidFill>
                <a:schemeClr val="tx1"/>
              </a:solidFill>
            </a:rPr>
            <a:t>  de la organización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solidFill>
                <a:schemeClr val="tx1"/>
              </a:solidFill>
            </a:rPr>
            <a:t> </a:t>
          </a:r>
          <a:endParaRPr lang="es-PE" sz="2400" kern="1200" dirty="0">
            <a:solidFill>
              <a:schemeClr val="tx1"/>
            </a:solidFill>
          </a:endParaRPr>
        </a:p>
      </dsp:txBody>
      <dsp:txXfrm rot="5400000">
        <a:off x="5452913" y="0"/>
        <a:ext cx="5062686" cy="4351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3E2F-B146-479E-8C2C-BD00F86490B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7D2B-E9DF-4200-9A38-F3B7BAF2AB07}">
      <dsp:nvSpPr>
        <dsp:cNvPr id="0" name=""/>
        <dsp:cNvSpPr/>
      </dsp:nvSpPr>
      <dsp:spPr>
        <a:xfrm>
          <a:off x="551309" y="352390"/>
          <a:ext cx="9963850" cy="669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 </a:t>
          </a:r>
          <a:r>
            <a:rPr lang="es-PE" sz="2600" kern="1200" dirty="0" smtClean="0">
              <a:solidFill>
                <a:schemeClr val="tx1"/>
              </a:solidFill>
            </a:rPr>
            <a:t>Patrones y rutinas laborales abiertas a la </a:t>
          </a:r>
          <a:r>
            <a:rPr lang="es-PE" sz="2600" kern="1200" dirty="0" err="1" smtClean="0">
              <a:solidFill>
                <a:schemeClr val="tx1"/>
              </a:solidFill>
            </a:rPr>
            <a:t>adaptacióny</a:t>
          </a:r>
          <a:r>
            <a:rPr lang="es-PE" sz="2600" kern="1200" dirty="0" smtClean="0">
              <a:solidFill>
                <a:schemeClr val="tx1"/>
              </a:solidFill>
            </a:rPr>
            <a:t> mejora 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551309" y="352390"/>
        <a:ext cx="9963850" cy="669409"/>
      </dsp:txXfrm>
    </dsp:sp>
    <dsp:sp modelId="{E39C4FDF-7E34-4485-A065-89A4ABDE4ACD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30EE8-25A0-4D78-8321-47D656E7F2E9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Compromiso con el aprendizaje continuo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875812" y="1338819"/>
        <a:ext cx="9580062" cy="669409"/>
      </dsp:txXfrm>
    </dsp:sp>
    <dsp:sp modelId="{06BD99DA-4092-4531-9E1E-396B7FBB7AF5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C7110-2D43-4A6C-8148-8018349DF28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Cultura que apoya a la experimentación , creatividad e innovación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875812" y="2343108"/>
        <a:ext cx="9580062" cy="669409"/>
      </dsp:txXfrm>
    </dsp:sp>
    <dsp:sp modelId="{C581B2B8-108F-419E-852D-8008E07805CA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6C04C-9254-4111-8624-91FE8198C8BD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chemeClr val="tx1"/>
              </a:solidFill>
            </a:rPr>
            <a:t>Toma de </a:t>
          </a:r>
          <a:r>
            <a:rPr lang="es-PE" sz="2600" kern="1200" dirty="0" err="1" smtClean="0">
              <a:solidFill>
                <a:schemeClr val="tx1"/>
              </a:solidFill>
            </a:rPr>
            <a:t>desiciones</a:t>
          </a:r>
          <a:r>
            <a:rPr lang="es-PE" sz="2600" kern="1200" dirty="0" smtClean="0">
              <a:solidFill>
                <a:schemeClr val="tx1"/>
              </a:solidFill>
            </a:rPr>
            <a:t> mediante hechos y </a:t>
          </a:r>
          <a:r>
            <a:rPr lang="es-PE" sz="2600" kern="1200" dirty="0" err="1" smtClean="0">
              <a:solidFill>
                <a:schemeClr val="tx1"/>
              </a:solidFill>
            </a:rPr>
            <a:t>desiciones</a:t>
          </a:r>
          <a:r>
            <a:rPr lang="es-PE" sz="2600" kern="1200" dirty="0" smtClean="0">
              <a:solidFill>
                <a:schemeClr val="tx1"/>
              </a:solidFill>
            </a:rPr>
            <a:t> </a:t>
          </a:r>
          <a:endParaRPr lang="es-PE" sz="2600" kern="1200" dirty="0">
            <a:solidFill>
              <a:schemeClr val="tx1"/>
            </a:solidFill>
          </a:endParaRPr>
        </a:p>
      </dsp:txBody>
      <dsp:txXfrm>
        <a:off x="492024" y="3347397"/>
        <a:ext cx="9963850" cy="669409"/>
      </dsp:txXfrm>
    </dsp:sp>
    <dsp:sp modelId="{EB826E1C-2855-46CB-AF05-7F0AF50E0A45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C5D5-AA4C-4906-9EB8-4632515B6BF8}">
      <dsp:nvSpPr>
        <dsp:cNvPr id="0" name=""/>
        <dsp:cNvSpPr/>
      </dsp:nvSpPr>
      <dsp:spPr>
        <a:xfrm rot="16200000">
          <a:off x="-1280193" y="1281292"/>
          <a:ext cx="5418667" cy="285608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812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>
              <a:solidFill>
                <a:schemeClr val="tx1"/>
              </a:solidFill>
            </a:rPr>
            <a:t>Las organizaciones de aprendizaje se reinventan , donde el </a:t>
          </a:r>
          <a:r>
            <a:rPr lang="es-PE" sz="2500" b="1" kern="1200" dirty="0" smtClean="0">
              <a:solidFill>
                <a:schemeClr val="tx1"/>
              </a:solidFill>
            </a:rPr>
            <a:t>cambio y la innovación </a:t>
          </a:r>
          <a:r>
            <a:rPr lang="es-PE" sz="2500" kern="1200" dirty="0" smtClean="0">
              <a:solidFill>
                <a:schemeClr val="tx1"/>
              </a:solidFill>
            </a:rPr>
            <a:t>es una </a:t>
          </a:r>
          <a:r>
            <a:rPr lang="es-PE" sz="2500" b="1" kern="1200" dirty="0" smtClean="0">
              <a:solidFill>
                <a:schemeClr val="tx1"/>
              </a:solidFill>
            </a:rPr>
            <a:t>forma de vida </a:t>
          </a:r>
          <a:endParaRPr lang="es-PE" sz="2500" b="1" kern="1200" dirty="0">
            <a:solidFill>
              <a:schemeClr val="tx1"/>
            </a:solidFill>
          </a:endParaRPr>
        </a:p>
      </dsp:txBody>
      <dsp:txXfrm rot="5400000">
        <a:off x="1099" y="1083733"/>
        <a:ext cx="2856082" cy="3251201"/>
      </dsp:txXfrm>
    </dsp:sp>
    <dsp:sp modelId="{CD673938-BD4E-4FBF-B6B9-DC89FC1C4234}">
      <dsp:nvSpPr>
        <dsp:cNvPr id="0" name=""/>
        <dsp:cNvSpPr/>
      </dsp:nvSpPr>
      <dsp:spPr>
        <a:xfrm rot="16200000">
          <a:off x="1790094" y="1281292"/>
          <a:ext cx="5418667" cy="2856082"/>
        </a:xfrm>
        <a:prstGeom prst="flowChartManualOperati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812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500" kern="1200" dirty="0" smtClean="0">
            <a:solidFill>
              <a:schemeClr val="tx1"/>
            </a:solidFill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>
              <a:solidFill>
                <a:schemeClr val="tx1"/>
              </a:solidFill>
            </a:rPr>
            <a:t> </a:t>
          </a:r>
          <a:r>
            <a:rPr lang="es-PE" sz="2500" kern="1200" dirty="0" smtClean="0">
              <a:solidFill>
                <a:schemeClr val="tx1"/>
              </a:solidFill>
            </a:rPr>
            <a:t>Los empleados se actualizan en sus </a:t>
          </a:r>
          <a:r>
            <a:rPr lang="es-PE" sz="2500" b="1" kern="1200" dirty="0" smtClean="0">
              <a:solidFill>
                <a:schemeClr val="tx1"/>
              </a:solidFill>
            </a:rPr>
            <a:t>habilidades a  través del aprendizaje continuo </a:t>
          </a:r>
          <a:endParaRPr lang="es-PE" sz="2500" b="1" kern="1200" dirty="0">
            <a:solidFill>
              <a:schemeClr val="tx1"/>
            </a:solidFill>
          </a:endParaRPr>
        </a:p>
      </dsp:txBody>
      <dsp:txXfrm rot="5400000">
        <a:off x="3071386" y="1083733"/>
        <a:ext cx="2856082" cy="3251201"/>
      </dsp:txXfrm>
    </dsp:sp>
    <dsp:sp modelId="{B67EBB78-FF26-4328-A81C-3A1FF0033075}">
      <dsp:nvSpPr>
        <dsp:cNvPr id="0" name=""/>
        <dsp:cNvSpPr/>
      </dsp:nvSpPr>
      <dsp:spPr>
        <a:xfrm rot="16200000">
          <a:off x="4861482" y="1281292"/>
          <a:ext cx="5418667" cy="2856082"/>
        </a:xfrm>
        <a:prstGeom prst="flowChartManualOperati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812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0" kern="1200" dirty="0" smtClean="0">
              <a:solidFill>
                <a:schemeClr val="tx1"/>
              </a:solidFill>
            </a:rPr>
            <a:t>Cada tarea , </a:t>
          </a:r>
          <a:r>
            <a:rPr lang="es-PE" sz="2500" b="1" kern="1200" dirty="0" smtClean="0">
              <a:solidFill>
                <a:schemeClr val="tx1"/>
              </a:solidFill>
            </a:rPr>
            <a:t>responsabilidad laboral , proyecto temporal </a:t>
          </a:r>
          <a:r>
            <a:rPr lang="es-PE" sz="2500" b="0" kern="1200" dirty="0" smtClean="0">
              <a:solidFill>
                <a:schemeClr val="tx1"/>
              </a:solidFill>
            </a:rPr>
            <a:t>y </a:t>
          </a:r>
          <a:r>
            <a:rPr lang="es-PE" sz="2500" b="1" kern="1200" dirty="0" smtClean="0">
              <a:solidFill>
                <a:schemeClr val="tx1"/>
              </a:solidFill>
            </a:rPr>
            <a:t>deberes</a:t>
          </a:r>
          <a:r>
            <a:rPr lang="es-PE" sz="2500" b="0" kern="1200" dirty="0" smtClean="0">
              <a:solidFill>
                <a:schemeClr val="tx1"/>
              </a:solidFill>
            </a:rPr>
            <a:t> son oportunidades  para un </a:t>
          </a:r>
          <a:r>
            <a:rPr lang="es-PE" sz="2500" b="1" kern="1200" dirty="0" smtClean="0">
              <a:solidFill>
                <a:schemeClr val="tx1"/>
              </a:solidFill>
            </a:rPr>
            <a:t>aprendizaje</a:t>
          </a:r>
          <a:r>
            <a:rPr lang="es-PE" sz="2500" b="0" kern="1200" dirty="0" smtClean="0">
              <a:solidFill>
                <a:schemeClr val="tx1"/>
              </a:solidFill>
            </a:rPr>
            <a:t> amplio</a:t>
          </a:r>
          <a:endParaRPr lang="es-PE" sz="2500" b="0" kern="1200" dirty="0">
            <a:solidFill>
              <a:schemeClr val="tx1"/>
            </a:solidFill>
          </a:endParaRPr>
        </a:p>
      </dsp:txBody>
      <dsp:txXfrm rot="5400000">
        <a:off x="6142774" y="1083733"/>
        <a:ext cx="2856082" cy="3251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6E5AF-453E-4C40-9EE8-A641AD511ABA}">
      <dsp:nvSpPr>
        <dsp:cNvPr id="0" name=""/>
        <dsp:cNvSpPr/>
      </dsp:nvSpPr>
      <dsp:spPr>
        <a:xfrm>
          <a:off x="9695" y="1840007"/>
          <a:ext cx="2897754" cy="1738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Los lideres deben crear un ambiente , que apoye , nutra el aprendizaje colectivo ( aprendizaje organizacional)  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60618" y="1890930"/>
        <a:ext cx="2795908" cy="1636806"/>
      </dsp:txXfrm>
    </dsp:sp>
    <dsp:sp modelId="{677AB471-8930-4AE5-BEEA-478C78463BBA}">
      <dsp:nvSpPr>
        <dsp:cNvPr id="0" name=""/>
        <dsp:cNvSpPr/>
      </dsp:nvSpPr>
      <dsp:spPr>
        <a:xfrm>
          <a:off x="3197225" y="2350011"/>
          <a:ext cx="614323" cy="71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/>
        </a:p>
      </dsp:txBody>
      <dsp:txXfrm>
        <a:off x="3197225" y="2493740"/>
        <a:ext cx="430026" cy="431185"/>
      </dsp:txXfrm>
    </dsp:sp>
    <dsp:sp modelId="{566DE088-36BE-4BC8-8D63-FCB40F766BBF}">
      <dsp:nvSpPr>
        <dsp:cNvPr id="0" name=""/>
        <dsp:cNvSpPr/>
      </dsp:nvSpPr>
      <dsp:spPr>
        <a:xfrm>
          <a:off x="4066551" y="1840007"/>
          <a:ext cx="2897754" cy="17386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A partir de este aprendizaje  se adquiere nuevos conocimientos  y desarrollan capacidades 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4117474" y="1890930"/>
        <a:ext cx="2795908" cy="1636806"/>
      </dsp:txXfrm>
    </dsp:sp>
    <dsp:sp modelId="{9DAE1CE6-6419-407A-9736-107D856CF8F3}">
      <dsp:nvSpPr>
        <dsp:cNvPr id="0" name=""/>
        <dsp:cNvSpPr/>
      </dsp:nvSpPr>
      <dsp:spPr>
        <a:xfrm>
          <a:off x="7254081" y="2350011"/>
          <a:ext cx="614323" cy="718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/>
        </a:p>
      </dsp:txBody>
      <dsp:txXfrm>
        <a:off x="7254081" y="2493740"/>
        <a:ext cx="430026" cy="431185"/>
      </dsp:txXfrm>
    </dsp:sp>
    <dsp:sp modelId="{4FF4883E-4E08-4E44-8DF6-65DB7242E2F3}">
      <dsp:nvSpPr>
        <dsp:cNvPr id="0" name=""/>
        <dsp:cNvSpPr/>
      </dsp:nvSpPr>
      <dsp:spPr>
        <a:xfrm>
          <a:off x="8123408" y="1840007"/>
          <a:ext cx="2897754" cy="1738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Resultando productos y servicios nuevos 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8174331" y="1890930"/>
        <a:ext cx="2795908" cy="1636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2C67-E132-4208-A21B-26AB90481015}">
      <dsp:nvSpPr>
        <dsp:cNvPr id="0" name=""/>
        <dsp:cNvSpPr/>
      </dsp:nvSpPr>
      <dsp:spPr>
        <a:xfrm>
          <a:off x="645608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D80F0-EC1D-4040-9386-B7B42A4E61BF}">
      <dsp:nvSpPr>
        <dsp:cNvPr id="0" name=""/>
        <dsp:cNvSpPr/>
      </dsp:nvSpPr>
      <dsp:spPr>
        <a:xfrm>
          <a:off x="4586386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915417" y="414136"/>
              </a:lnTo>
              <a:lnTo>
                <a:pt x="1915417" y="6077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6573A-DA6A-4925-82E4-AA3E22C7946F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DAC67-6DFA-44D8-ACA5-64D8C11D4253}">
      <dsp:nvSpPr>
        <dsp:cNvPr id="0" name=""/>
        <dsp:cNvSpPr/>
      </dsp:nvSpPr>
      <dsp:spPr>
        <a:xfrm>
          <a:off x="1394023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F1D8E-624E-4BF0-A9A9-03A55A506966}">
      <dsp:nvSpPr>
        <dsp:cNvPr id="0" name=""/>
        <dsp:cNvSpPr/>
      </dsp:nvSpPr>
      <dsp:spPr>
        <a:xfrm>
          <a:off x="2670968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5FCE-3DD2-48AD-869D-F051EF57E89D}">
      <dsp:nvSpPr>
        <dsp:cNvPr id="0" name=""/>
        <dsp:cNvSpPr/>
      </dsp:nvSpPr>
      <dsp:spPr>
        <a:xfrm>
          <a:off x="3541613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A25ED-2F4C-427B-BC62-E28B42E98074}">
      <dsp:nvSpPr>
        <dsp:cNvPr id="0" name=""/>
        <dsp:cNvSpPr/>
      </dsp:nvSpPr>
      <dsp:spPr>
        <a:xfrm>
          <a:off x="3773785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APRENDIZAJE ORGANIZACIONAL </a:t>
          </a:r>
          <a:endParaRPr lang="es-PE" sz="1900" b="1" kern="1200" dirty="0"/>
        </a:p>
      </dsp:txBody>
      <dsp:txXfrm>
        <a:off x="3812647" y="260473"/>
        <a:ext cx="2011822" cy="1249138"/>
      </dsp:txXfrm>
    </dsp:sp>
    <dsp:sp modelId="{F00B4459-D33B-4A86-B60D-B08580070B36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DF5E-6A5C-4FA9-8A31-B4FD27E9E1F7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INTERNA</a:t>
          </a:r>
          <a:r>
            <a:rPr lang="es-PE" sz="1900" kern="1200" dirty="0" smtClean="0"/>
            <a:t> </a:t>
          </a:r>
          <a:endParaRPr lang="es-PE" sz="1900" kern="1200" dirty="0"/>
        </a:p>
      </dsp:txBody>
      <dsp:txXfrm>
        <a:off x="1897229" y="2195046"/>
        <a:ext cx="2011822" cy="1249138"/>
      </dsp:txXfrm>
    </dsp:sp>
    <dsp:sp modelId="{5B4EC37F-0B65-4F08-90F7-142D2CD172A6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50AD-11DE-47D1-9F6C-3F953235BA1A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Clientes , proveedores y competidores </a:t>
          </a:r>
          <a:endParaRPr lang="es-PE" sz="1900" b="1" kern="1200" dirty="0"/>
        </a:p>
      </dsp:txBody>
      <dsp:txXfrm>
        <a:off x="620283" y="4129618"/>
        <a:ext cx="2011822" cy="1249138"/>
      </dsp:txXfrm>
    </dsp:sp>
    <dsp:sp modelId="{FA0C3CDF-3A93-45F7-98DB-E6F9E84DAA6A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EC92-59CC-461D-BF10-FA42D74BD06D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Publicaciones , industria  socios y asesores </a:t>
          </a:r>
          <a:endParaRPr lang="es-PE" sz="1900" b="1" kern="1200" dirty="0"/>
        </a:p>
      </dsp:txBody>
      <dsp:txXfrm>
        <a:off x="3174174" y="4129618"/>
        <a:ext cx="2011822" cy="1249138"/>
      </dsp:txXfrm>
    </dsp:sp>
    <dsp:sp modelId="{FF23A3D3-56A6-4807-8823-BE00BC7FA3DA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6E455-291A-4946-9C3F-5E72497E4577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EXTERNA </a:t>
          </a:r>
          <a:endParaRPr lang="es-PE" sz="2400" b="1" kern="1200" dirty="0"/>
        </a:p>
      </dsp:txBody>
      <dsp:txXfrm>
        <a:off x="5728065" y="2195046"/>
        <a:ext cx="2011822" cy="1249138"/>
      </dsp:txXfrm>
    </dsp:sp>
    <dsp:sp modelId="{A2546E6C-8DE0-4FAE-B975-8C82D3F3C4F4}">
      <dsp:nvSpPr>
        <dsp:cNvPr id="0" name=""/>
        <dsp:cNvSpPr/>
      </dsp:nvSpPr>
      <dsp:spPr>
        <a:xfrm>
          <a:off x="5457031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BA567-8871-445A-AB5E-26682C38C647}">
      <dsp:nvSpPr>
        <dsp:cNvPr id="0" name=""/>
        <dsp:cNvSpPr/>
      </dsp:nvSpPr>
      <dsp:spPr>
        <a:xfrm>
          <a:off x="5689203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smtClean="0"/>
            <a:t>Empleados  que trabajan con clientes </a:t>
          </a:r>
          <a:endParaRPr lang="es-PE" sz="1900" b="1" kern="1200" dirty="0"/>
        </a:p>
      </dsp:txBody>
      <dsp:txXfrm>
        <a:off x="5728065" y="4129618"/>
        <a:ext cx="2011822" cy="124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7640-9475-4DF3-9382-3D4052B11115}">
      <dsp:nvSpPr>
        <dsp:cNvPr id="0" name=""/>
        <dsp:cNvSpPr/>
      </dsp:nvSpPr>
      <dsp:spPr>
        <a:xfrm>
          <a:off x="4023360" y="0"/>
          <a:ext cx="6035040" cy="377250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500" kern="1200" dirty="0" smtClean="0"/>
            <a:t>Capital humano o intelectual como ventaja competitiva en el mercado actual</a:t>
          </a:r>
          <a:endParaRPr lang="es-PE" sz="2500" kern="1200" dirty="0"/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500" kern="1200" dirty="0" smtClean="0"/>
            <a:t> La creación , el almacenamiento , aprovechamiento  son integrales para los procesos  de administración de si mismo  </a:t>
          </a:r>
          <a:endParaRPr lang="es-PE" sz="2500" kern="1200" dirty="0"/>
        </a:p>
      </dsp:txBody>
      <dsp:txXfrm>
        <a:off x="4023360" y="471563"/>
        <a:ext cx="4620351" cy="2829378"/>
      </dsp:txXfrm>
    </dsp:sp>
    <dsp:sp modelId="{99553B43-B0C8-4C58-BC41-72B99F02ABB9}">
      <dsp:nvSpPr>
        <dsp:cNvPr id="0" name=""/>
        <dsp:cNvSpPr/>
      </dsp:nvSpPr>
      <dsp:spPr>
        <a:xfrm>
          <a:off x="0" y="0"/>
          <a:ext cx="4023360" cy="37725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300" kern="1200" dirty="0" smtClean="0"/>
            <a:t>Es la habilidad </a:t>
          </a:r>
          <a:r>
            <a:rPr lang="es-PE" sz="3300" b="1" kern="1200" dirty="0" smtClean="0"/>
            <a:t>tacita o explicita  </a:t>
          </a:r>
          <a:r>
            <a:rPr lang="es-PE" sz="3300" kern="1200" dirty="0" smtClean="0"/>
            <a:t>que posee un individuo  sobre los </a:t>
          </a:r>
          <a:r>
            <a:rPr lang="es-PE" sz="3300" b="1" kern="1200" dirty="0" smtClean="0"/>
            <a:t>productos y servicios , sistemas y procesos </a:t>
          </a:r>
          <a:endParaRPr lang="es-PE" sz="3300" b="1" kern="1200" dirty="0"/>
        </a:p>
      </dsp:txBody>
      <dsp:txXfrm>
        <a:off x="184158" y="184158"/>
        <a:ext cx="3655044" cy="34041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AB73D-B052-47CA-91E4-E3811D193216}">
      <dsp:nvSpPr>
        <dsp:cNvPr id="0" name=""/>
        <dsp:cNvSpPr/>
      </dsp:nvSpPr>
      <dsp:spPr>
        <a:xfrm>
          <a:off x="1388911" y="1117539"/>
          <a:ext cx="8067978" cy="4338682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BE4661-FCD3-4036-94B5-1210BEFBCF62}">
      <dsp:nvSpPr>
        <dsp:cNvPr id="0" name=""/>
        <dsp:cNvSpPr/>
      </dsp:nvSpPr>
      <dsp:spPr>
        <a:xfrm>
          <a:off x="5422900" y="1577702"/>
          <a:ext cx="1075" cy="3418356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033B44A-B022-4728-BA14-B1C2FD6D279E}">
      <dsp:nvSpPr>
        <dsp:cNvPr id="0" name=""/>
        <dsp:cNvSpPr/>
      </dsp:nvSpPr>
      <dsp:spPr>
        <a:xfrm>
          <a:off x="1657844" y="1446227"/>
          <a:ext cx="3496123" cy="36813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Ambiente estable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Estructura burocrática  vertical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Formulación de una estrategia descendente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Toma de decisiones centralizada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Definición estricta y tareas especializadas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Cultura organizacional rígida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Modelo de comunicación descendente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/>
        </a:p>
      </dsp:txBody>
      <dsp:txXfrm>
        <a:off x="1657844" y="1446227"/>
        <a:ext cx="3496123" cy="3681306"/>
      </dsp:txXfrm>
    </dsp:sp>
    <dsp:sp modelId="{4A54114E-9889-4288-8D35-96CF97BEE72F}">
      <dsp:nvSpPr>
        <dsp:cNvPr id="0" name=""/>
        <dsp:cNvSpPr/>
      </dsp:nvSpPr>
      <dsp:spPr>
        <a:xfrm>
          <a:off x="5325526" y="1446227"/>
          <a:ext cx="3911778" cy="36813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Ambiente cambiante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Estructura plana y flexible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Formulación de una estrategia colaborativa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Toma de decisiones centralizada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Papeles flexibles y adaptables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Cultura organizacional adaptable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b="1" kern="1200" dirty="0" smtClean="0"/>
            <a:t>Modelo de comunicación abierto </a:t>
          </a:r>
          <a:endParaRPr lang="es-PE" sz="2100" b="1" kern="1200" dirty="0"/>
        </a:p>
      </dsp:txBody>
      <dsp:txXfrm>
        <a:off x="5325526" y="1446227"/>
        <a:ext cx="3911778" cy="3681306"/>
      </dsp:txXfrm>
    </dsp:sp>
    <dsp:sp modelId="{9F9D2B1A-5BDF-48C8-A6AF-DD53A01DAA44}">
      <dsp:nvSpPr>
        <dsp:cNvPr id="0" name=""/>
        <dsp:cNvSpPr/>
      </dsp:nvSpPr>
      <dsp:spPr>
        <a:xfrm rot="16200000">
          <a:off x="-1694222" y="2289316"/>
          <a:ext cx="4733108" cy="1344663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lumMod val="60000"/>
            <a:lumOff val="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Organización tradicional </a:t>
          </a:r>
          <a:endParaRPr lang="es-PE" sz="3100" kern="1200" dirty="0"/>
        </a:p>
      </dsp:txBody>
      <dsp:txXfrm>
        <a:off x="-1490997" y="2829850"/>
        <a:ext cx="4326658" cy="670045"/>
      </dsp:txXfrm>
    </dsp:sp>
    <dsp:sp modelId="{57A0CAA2-C142-4868-A70A-E6EBE2D69464}">
      <dsp:nvSpPr>
        <dsp:cNvPr id="0" name=""/>
        <dsp:cNvSpPr/>
      </dsp:nvSpPr>
      <dsp:spPr>
        <a:xfrm rot="5400000">
          <a:off x="7806915" y="2289311"/>
          <a:ext cx="4733108" cy="1344663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lumMod val="60000"/>
            <a:lumOff val="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Organización del aprendizaje </a:t>
          </a:r>
          <a:endParaRPr lang="es-PE" sz="2400" kern="1200" dirty="0"/>
        </a:p>
      </dsp:txBody>
      <dsp:txXfrm>
        <a:off x="8010140" y="2423395"/>
        <a:ext cx="4326658" cy="670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1DC-6B50-6043-B14E-445DEC3D3C92}">
      <dsp:nvSpPr>
        <dsp:cNvPr id="0" name=""/>
        <dsp:cNvSpPr/>
      </dsp:nvSpPr>
      <dsp:spPr>
        <a:xfrm>
          <a:off x="1023147" y="1140204"/>
          <a:ext cx="4525736" cy="2562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400" b="1" kern="1200" dirty="0"/>
            <a:t>Evaluemos la clase</a:t>
          </a:r>
        </a:p>
      </dsp:txBody>
      <dsp:txXfrm>
        <a:off x="1685926" y="1515421"/>
        <a:ext cx="3200178" cy="1811706"/>
      </dsp:txXfrm>
    </dsp:sp>
    <dsp:sp modelId="{E38D98E1-0006-EE46-9811-78FE437E9A92}">
      <dsp:nvSpPr>
        <dsp:cNvPr id="0" name=""/>
        <dsp:cNvSpPr/>
      </dsp:nvSpPr>
      <dsp:spPr>
        <a:xfrm rot="20300338">
          <a:off x="5087998" y="1407769"/>
          <a:ext cx="142996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429967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67233" y="1385885"/>
        <a:ext cx="71498" cy="71498"/>
      </dsp:txXfrm>
    </dsp:sp>
    <dsp:sp modelId="{3B64EE4D-9723-734E-8979-B62419189A7D}">
      <dsp:nvSpPr>
        <dsp:cNvPr id="0" name=""/>
        <dsp:cNvSpPr/>
      </dsp:nvSpPr>
      <dsp:spPr>
        <a:xfrm>
          <a:off x="5553412" y="407225"/>
          <a:ext cx="3587986" cy="802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POSITIVO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aprendí?</a:t>
          </a:r>
          <a:endParaRPr lang="es-ES" sz="1600" b="1" kern="1200" dirty="0"/>
        </a:p>
      </dsp:txBody>
      <dsp:txXfrm>
        <a:off x="6078860" y="524683"/>
        <a:ext cx="2537090" cy="567134"/>
      </dsp:txXfrm>
    </dsp:sp>
    <dsp:sp modelId="{560A57D7-9677-5D4A-BCAB-95C95A0867CD}">
      <dsp:nvSpPr>
        <dsp:cNvPr id="0" name=""/>
        <dsp:cNvSpPr/>
      </dsp:nvSpPr>
      <dsp:spPr>
        <a:xfrm rot="21459059">
          <a:off x="5542581" y="2296059"/>
          <a:ext cx="9157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15755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977565" y="2287031"/>
        <a:ext cx="45787" cy="45787"/>
      </dsp:txXfrm>
    </dsp:sp>
    <dsp:sp modelId="{B1F7336D-A3D7-9F45-A622-EC805F85D4A9}">
      <dsp:nvSpPr>
        <dsp:cNvPr id="0" name=""/>
        <dsp:cNvSpPr/>
      </dsp:nvSpPr>
      <dsp:spPr>
        <a:xfrm>
          <a:off x="6444557" y="1699675"/>
          <a:ext cx="3286179" cy="10492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DIFICULTADES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situación  me obstaculizó para aprender?</a:t>
          </a:r>
          <a:endParaRPr lang="es-ES" sz="1600" b="1" kern="1200" dirty="0"/>
        </a:p>
      </dsp:txBody>
      <dsp:txXfrm>
        <a:off x="6925807" y="1853336"/>
        <a:ext cx="2323679" cy="741939"/>
      </dsp:txXfrm>
    </dsp:sp>
    <dsp:sp modelId="{2705B10D-88F1-234E-B883-8B85AD3C2E1E}">
      <dsp:nvSpPr>
        <dsp:cNvPr id="0" name=""/>
        <dsp:cNvSpPr/>
      </dsp:nvSpPr>
      <dsp:spPr>
        <a:xfrm rot="1093452">
          <a:off x="5193579" y="3354093"/>
          <a:ext cx="193539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935394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6112892" y="3319573"/>
        <a:ext cx="96769" cy="96769"/>
      </dsp:txXfrm>
    </dsp:sp>
    <dsp:sp modelId="{69A6FAE0-6D35-E042-B359-F114AFB0C14D}">
      <dsp:nvSpPr>
        <dsp:cNvPr id="0" name=""/>
        <dsp:cNvSpPr/>
      </dsp:nvSpPr>
      <dsp:spPr>
        <a:xfrm>
          <a:off x="6396160" y="3600267"/>
          <a:ext cx="3252491" cy="7609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TEMAS INTERESANTES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¿Qué de nuevo aprendí ?</a:t>
          </a:r>
        </a:p>
      </dsp:txBody>
      <dsp:txXfrm>
        <a:off x="6872476" y="3711704"/>
        <a:ext cx="2299859" cy="53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22/10/2017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011" y="1802915"/>
            <a:ext cx="9501418" cy="2536856"/>
          </a:xfrm>
        </p:spPr>
        <p:txBody>
          <a:bodyPr anchor="ctr">
            <a:normAutofit fontScale="90000"/>
          </a:bodyPr>
          <a:lstStyle/>
          <a:p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SEMANA 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11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</a:b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Organización de aprendizaje y administración del conocimiento   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 </a:t>
            </a:r>
            <a:r>
              <a:rPr lang="es-PE" sz="4800" dirty="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57011"/>
            <a:ext cx="10515600" cy="1325563"/>
          </a:xfrm>
        </p:spPr>
        <p:txBody>
          <a:bodyPr/>
          <a:lstStyle/>
          <a:p>
            <a:r>
              <a:rPr lang="es-PE" b="1" dirty="0" smtClean="0"/>
              <a:t>     </a:t>
            </a: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¿ Qué es la administración del conocimiento ?</a:t>
            </a:r>
            <a:r>
              <a:rPr lang="es-PE" b="1" dirty="0" smtClean="0"/>
              <a:t> </a:t>
            </a:r>
            <a:endParaRPr lang="es-PE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02967792"/>
              </p:ext>
            </p:extLst>
          </p:nvPr>
        </p:nvGraphicFramePr>
        <p:xfrm>
          <a:off x="1045028" y="2467429"/>
          <a:ext cx="10058401" cy="377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3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       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b="1" dirty="0" smtClean="0"/>
              <a:t>Organización tradicional  vs  Organización  de aprendizaje </a:t>
            </a:r>
            <a:endParaRPr lang="es-PE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42093923"/>
              </p:ext>
            </p:extLst>
          </p:nvPr>
        </p:nvGraphicFramePr>
        <p:xfrm>
          <a:off x="838200" y="935945"/>
          <a:ext cx="10845801" cy="657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0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52278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Definición del Modelo de Evaluación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01313"/>
              </p:ext>
            </p:extLst>
          </p:nvPr>
        </p:nvGraphicFramePr>
        <p:xfrm>
          <a:off x="838200" y="16875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7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/>
              <a:t>     </a:t>
            </a:r>
            <a:r>
              <a:rPr lang="es-PE" sz="4000" b="1" dirty="0" smtClean="0"/>
              <a:t>Características  de la organización de aprendizaje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07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4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</a:t>
            </a:r>
            <a:r>
              <a:rPr lang="es-PE" b="1" dirty="0" smtClean="0"/>
              <a:t>Organización de aprendizaje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43171" cy="4351338"/>
          </a:xfrm>
        </p:spPr>
        <p:txBody>
          <a:bodyPr/>
          <a:lstStyle/>
          <a:p>
            <a:pPr algn="just"/>
            <a:r>
              <a:rPr lang="es-PE" i="1" dirty="0" smtClean="0"/>
              <a:t>Es aquella que tiene las </a:t>
            </a:r>
            <a:r>
              <a:rPr lang="es-PE" b="1" i="1" dirty="0" smtClean="0"/>
              <a:t>habilidades  para crear , adquirir ,y transferir conocimiento  para modificar el comportamiento</a:t>
            </a:r>
            <a:r>
              <a:rPr lang="es-PE" i="1" dirty="0" smtClean="0"/>
              <a:t>  reflejando conocimientos y percepciones nuevas </a:t>
            </a:r>
          </a:p>
          <a:p>
            <a:pPr algn="just"/>
            <a:r>
              <a:rPr lang="es-PE" i="1" dirty="0" smtClean="0"/>
              <a:t>Mediante este aprendizaje se crea el conocimiento </a:t>
            </a:r>
            <a:endParaRPr lang="es-PE" i="1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71" y="1567543"/>
            <a:ext cx="4299648" cy="412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04" y="2464820"/>
            <a:ext cx="29241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64702248"/>
              </p:ext>
            </p:extLst>
          </p:nvPr>
        </p:nvGraphicFramePr>
        <p:xfrm>
          <a:off x="838200" y="1370881"/>
          <a:ext cx="89988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2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organizacion en una empr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0" y="1156720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17" y="67128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99" y="3052536"/>
            <a:ext cx="3367086" cy="26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</a:t>
            </a:r>
            <a:endParaRPr lang="es-PE" b="1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72279647"/>
              </p:ext>
            </p:extLst>
          </p:nvPr>
        </p:nvGraphicFramePr>
        <p:xfrm>
          <a:off x="595085" y="224745"/>
          <a:ext cx="11030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"/>
          <a:stretch/>
        </p:blipFill>
        <p:spPr bwMode="auto">
          <a:xfrm>
            <a:off x="493485" y="4065333"/>
            <a:ext cx="3265716" cy="19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7" y="4234165"/>
            <a:ext cx="312953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380" y="39497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aprendizaje organiz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38" y="534080"/>
            <a:ext cx="9105447" cy="60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56473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7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</TotalTime>
  <Words>409</Words>
  <Application>Microsoft Office PowerPoint</Application>
  <PresentationFormat>Panorámica</PresentationFormat>
  <Paragraphs>68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Century Gothic</vt:lpstr>
      <vt:lpstr>Times New Roman</vt:lpstr>
      <vt:lpstr>Office Theme</vt:lpstr>
      <vt:lpstr>SEMANA 11 Organización de aprendizaje y administración del conocimiento      </vt:lpstr>
      <vt:lpstr>PROPOSITO  </vt:lpstr>
      <vt:lpstr>     Definición del Modelo de Evaluación</vt:lpstr>
      <vt:lpstr>     Características  de la organización de aprendizaje </vt:lpstr>
      <vt:lpstr>    Organización de aprendizaje </vt:lpstr>
      <vt:lpstr>     </vt:lpstr>
      <vt:lpstr>Presentación de PowerPoint</vt:lpstr>
      <vt:lpstr>   </vt:lpstr>
      <vt:lpstr>Presentación de PowerPoint</vt:lpstr>
      <vt:lpstr>      ¿ Qué es la administración del conocimiento ? </vt:lpstr>
      <vt:lpstr>         Organización tradicional  vs  Organización  de aprendizaje 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181</cp:revision>
  <dcterms:created xsi:type="dcterms:W3CDTF">2016-05-26T15:40:57Z</dcterms:created>
  <dcterms:modified xsi:type="dcterms:W3CDTF">2017-10-23T03:54:00Z</dcterms:modified>
</cp:coreProperties>
</file>