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13"/>
  </p:notesMasterIdLst>
  <p:sldIdLst>
    <p:sldId id="256" r:id="rId2"/>
    <p:sldId id="323" r:id="rId3"/>
    <p:sldId id="334" r:id="rId4"/>
    <p:sldId id="335" r:id="rId5"/>
    <p:sldId id="336" r:id="rId6"/>
    <p:sldId id="337" r:id="rId7"/>
    <p:sldId id="339" r:id="rId8"/>
    <p:sldId id="340" r:id="rId9"/>
    <p:sldId id="341" r:id="rId10"/>
    <p:sldId id="308" r:id="rId11"/>
    <p:sldId id="260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3825" autoAdjust="0"/>
  </p:normalViewPr>
  <p:slideViewPr>
    <p:cSldViewPr snapToGrid="0" snapToObjects="1">
      <p:cViewPr varScale="1">
        <p:scale>
          <a:sx n="66" d="100"/>
          <a:sy n="66" d="100"/>
        </p:scale>
        <p:origin x="6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A74-B155-1D4C-8627-C25BF2DD6E89}" type="doc">
      <dgm:prSet loTypeId="urn:microsoft.com/office/officeart/2005/8/layout/vList3" loCatId="" qsTypeId="urn:microsoft.com/office/officeart/2005/8/quickstyle/simple3" qsCatId="simple" csTypeId="urn:microsoft.com/office/officeart/2005/8/colors/colorful1" csCatId="colorful" phldr="1"/>
      <dgm:spPr/>
    </dgm:pt>
    <dgm:pt modelId="{6EB470C6-F437-3E4D-AA83-D101CA17F6D9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Desarrolla habilidades para crear un ambiente  de aprendizaje  en la organización  </a:t>
          </a:r>
          <a:endParaRPr lang="es-ES" dirty="0"/>
        </a:p>
      </dgm:t>
    </dgm:pt>
    <dgm:pt modelId="{DCE65B18-0A10-5246-9E11-99148D0CB326}" type="parTrans" cxnId="{873C098C-FFC1-5C46-82F9-35FA88B9248E}">
      <dgm:prSet/>
      <dgm:spPr/>
      <dgm:t>
        <a:bodyPr/>
        <a:lstStyle/>
        <a:p>
          <a:endParaRPr lang="es-ES"/>
        </a:p>
      </dgm:t>
    </dgm:pt>
    <dgm:pt modelId="{C10E4878-E5A4-334A-A81B-000C31D6D564}" type="sibTrans" cxnId="{873C098C-FFC1-5C46-82F9-35FA88B9248E}">
      <dgm:prSet/>
      <dgm:spPr/>
      <dgm:t>
        <a:bodyPr/>
        <a:lstStyle/>
        <a:p>
          <a:endParaRPr lang="es-ES"/>
        </a:p>
      </dgm:t>
    </dgm:pt>
    <dgm:pt modelId="{1DAFA3DC-A890-E743-959E-13C8659CC6D7}" type="pres">
      <dgm:prSet presAssocID="{2F146A74-B155-1D4C-8627-C25BF2DD6E89}" presName="linearFlow" presStyleCnt="0">
        <dgm:presLayoutVars>
          <dgm:dir/>
          <dgm:resizeHandles val="exact"/>
        </dgm:presLayoutVars>
      </dgm:prSet>
      <dgm:spPr/>
    </dgm:pt>
    <dgm:pt modelId="{3FF96FB5-1C2A-1F48-AFA1-5CFF48FAEB8B}" type="pres">
      <dgm:prSet presAssocID="{6EB470C6-F437-3E4D-AA83-D101CA17F6D9}" presName="composite" presStyleCnt="0"/>
      <dgm:spPr/>
    </dgm:pt>
    <dgm:pt modelId="{0A04948D-8F94-D04F-815D-6FC47E443668}" type="pres">
      <dgm:prSet presAssocID="{6EB470C6-F437-3E4D-AA83-D101CA17F6D9}" presName="imgShp" presStyleLbl="fgImgPlace1" presStyleIdx="0" presStyleCnt="1" custLinFactX="-49678" custLinFactNeighborX="-100000"/>
      <dgm:spPr/>
    </dgm:pt>
    <dgm:pt modelId="{5BEA9958-4089-BE4C-9395-956EEC4C9754}" type="pres">
      <dgm:prSet presAssocID="{6EB470C6-F437-3E4D-AA83-D101CA17F6D9}" presName="txShp" presStyleLbl="node1" presStyleIdx="0" presStyleCnt="1" custScaleY="9120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56822B9-39C7-4CE5-BEC4-A86317AA827E}" type="presOf" srcId="{2F146A74-B155-1D4C-8627-C25BF2DD6E89}" destId="{1DAFA3DC-A890-E743-959E-13C8659CC6D7}" srcOrd="0" destOrd="0" presId="urn:microsoft.com/office/officeart/2005/8/layout/vList3"/>
    <dgm:cxn modelId="{B9B5939C-D40B-4AD6-B247-C6E0FE09B3B3}" type="presOf" srcId="{6EB470C6-F437-3E4D-AA83-D101CA17F6D9}" destId="{5BEA9958-4089-BE4C-9395-956EEC4C9754}" srcOrd="0" destOrd="0" presId="urn:microsoft.com/office/officeart/2005/8/layout/vList3"/>
    <dgm:cxn modelId="{873C098C-FFC1-5C46-82F9-35FA88B9248E}" srcId="{2F146A74-B155-1D4C-8627-C25BF2DD6E89}" destId="{6EB470C6-F437-3E4D-AA83-D101CA17F6D9}" srcOrd="0" destOrd="0" parTransId="{DCE65B18-0A10-5246-9E11-99148D0CB326}" sibTransId="{C10E4878-E5A4-334A-A81B-000C31D6D564}"/>
    <dgm:cxn modelId="{ECC3A04E-B7A9-4581-BC52-C50EE7DA2C0A}" type="presParOf" srcId="{1DAFA3DC-A890-E743-959E-13C8659CC6D7}" destId="{3FF96FB5-1C2A-1F48-AFA1-5CFF48FAEB8B}" srcOrd="0" destOrd="0" presId="urn:microsoft.com/office/officeart/2005/8/layout/vList3"/>
    <dgm:cxn modelId="{63569722-D5BA-40E0-8432-5D566966E351}" type="presParOf" srcId="{3FF96FB5-1C2A-1F48-AFA1-5CFF48FAEB8B}" destId="{0A04948D-8F94-D04F-815D-6FC47E443668}" srcOrd="0" destOrd="0" presId="urn:microsoft.com/office/officeart/2005/8/layout/vList3"/>
    <dgm:cxn modelId="{B220A3D2-EBA0-4923-956D-A8D7CF7E1C0D}" type="presParOf" srcId="{3FF96FB5-1C2A-1F48-AFA1-5CFF48FAEB8B}" destId="{5BEA9958-4089-BE4C-9395-956EEC4C97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66DAE-0CBB-4918-AF6E-03DE2FBB83CD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6164D887-BA1E-4CE1-B9FD-1789786FBCA5}">
      <dgm:prSet phldrT="[Texto]"/>
      <dgm:spPr/>
      <dgm:t>
        <a:bodyPr/>
        <a:lstStyle/>
        <a:p>
          <a:r>
            <a:rPr lang="es-PE" dirty="0" err="1" smtClean="0"/>
            <a:t>Lider</a:t>
          </a:r>
          <a:r>
            <a:rPr lang="es-PE" dirty="0" smtClean="0"/>
            <a:t> </a:t>
          </a:r>
          <a:endParaRPr lang="es-PE" dirty="0"/>
        </a:p>
      </dgm:t>
    </dgm:pt>
    <dgm:pt modelId="{7A5A20E2-878E-43EF-8BB5-BADEE94364BC}" type="parTrans" cxnId="{F0F0024F-D12A-4219-859D-CD49B7AEA209}">
      <dgm:prSet/>
      <dgm:spPr/>
      <dgm:t>
        <a:bodyPr/>
        <a:lstStyle/>
        <a:p>
          <a:endParaRPr lang="es-PE"/>
        </a:p>
      </dgm:t>
    </dgm:pt>
    <dgm:pt modelId="{244C822B-5C89-4317-929C-96924E44167D}" type="sibTrans" cxnId="{F0F0024F-D12A-4219-859D-CD49B7AEA209}">
      <dgm:prSet/>
      <dgm:spPr/>
      <dgm:t>
        <a:bodyPr/>
        <a:lstStyle/>
        <a:p>
          <a:endParaRPr lang="es-PE"/>
        </a:p>
      </dgm:t>
    </dgm:pt>
    <dgm:pt modelId="{E9FC64B1-4201-4A73-A3F8-CB9A9F1DCD69}">
      <dgm:prSet phldrT="[Texto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/>
            <a:t>El líder es la fuerza inspiradora  de las actividades del aprendizaje que resultan del nuevo conocimiento </a:t>
          </a:r>
          <a:endParaRPr lang="es-PE" dirty="0"/>
        </a:p>
      </dgm:t>
    </dgm:pt>
    <dgm:pt modelId="{073ADF05-9B93-479F-9781-A24103873598}" type="parTrans" cxnId="{91857992-348E-4414-AC36-7336F978B778}">
      <dgm:prSet/>
      <dgm:spPr/>
      <dgm:t>
        <a:bodyPr/>
        <a:lstStyle/>
        <a:p>
          <a:endParaRPr lang="es-PE"/>
        </a:p>
      </dgm:t>
    </dgm:pt>
    <dgm:pt modelId="{ABAA421E-556D-4C9E-BBE3-60DAB237A8DE}" type="sibTrans" cxnId="{91857992-348E-4414-AC36-7336F978B778}">
      <dgm:prSet/>
      <dgm:spPr/>
      <dgm:t>
        <a:bodyPr/>
        <a:lstStyle/>
        <a:p>
          <a:endParaRPr lang="es-PE"/>
        </a:p>
      </dgm:t>
    </dgm:pt>
    <dgm:pt modelId="{AEA90DCF-8957-4A3E-8D7E-71B5A8A86FF1}">
      <dgm:prSet phldrT="[Texto]"/>
      <dgm:spPr/>
      <dgm:t>
        <a:bodyPr/>
        <a:lstStyle/>
        <a:p>
          <a:r>
            <a:rPr lang="es-PE" dirty="0" smtClean="0"/>
            <a:t>Organización </a:t>
          </a:r>
          <a:endParaRPr lang="es-PE" dirty="0"/>
        </a:p>
      </dgm:t>
    </dgm:pt>
    <dgm:pt modelId="{50879512-A73B-420A-B411-22D3F90DC7FC}" type="parTrans" cxnId="{28A49861-6A19-4819-ADDC-F4B128752BB5}">
      <dgm:prSet/>
      <dgm:spPr/>
      <dgm:t>
        <a:bodyPr/>
        <a:lstStyle/>
        <a:p>
          <a:endParaRPr lang="es-PE"/>
        </a:p>
      </dgm:t>
    </dgm:pt>
    <dgm:pt modelId="{4B6CC566-547C-4EEE-B71E-6C264A77DB8C}" type="sibTrans" cxnId="{28A49861-6A19-4819-ADDC-F4B128752BB5}">
      <dgm:prSet/>
      <dgm:spPr/>
      <dgm:t>
        <a:bodyPr/>
        <a:lstStyle/>
        <a:p>
          <a:endParaRPr lang="es-PE"/>
        </a:p>
      </dgm:t>
    </dgm:pt>
    <dgm:pt modelId="{6151BFAD-CEDB-40EA-87FA-0A16B45209A0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/>
            <a:t>La organización del aprendizaje esta  dirigida hacia la innovación </a:t>
          </a:r>
          <a:endParaRPr lang="es-PE" dirty="0"/>
        </a:p>
      </dgm:t>
    </dgm:pt>
    <dgm:pt modelId="{BDB52BD1-303C-41B7-AE81-19751D2C496A}" type="parTrans" cxnId="{8A08460C-B7C6-4749-BFFF-0DC304F270F4}">
      <dgm:prSet/>
      <dgm:spPr/>
      <dgm:t>
        <a:bodyPr/>
        <a:lstStyle/>
        <a:p>
          <a:endParaRPr lang="es-PE"/>
        </a:p>
      </dgm:t>
    </dgm:pt>
    <dgm:pt modelId="{752B6F70-0147-4D4C-B951-82D777C9845C}" type="sibTrans" cxnId="{8A08460C-B7C6-4749-BFFF-0DC304F270F4}">
      <dgm:prSet/>
      <dgm:spPr/>
      <dgm:t>
        <a:bodyPr/>
        <a:lstStyle/>
        <a:p>
          <a:endParaRPr lang="es-PE"/>
        </a:p>
      </dgm:t>
    </dgm:pt>
    <dgm:pt modelId="{23578B1C-50DB-40BE-93BB-5E0A1072F59D}">
      <dgm:prSet phldrT="[Texto]"/>
      <dgm:spPr/>
      <dgm:t>
        <a:bodyPr/>
        <a:lstStyle/>
        <a:p>
          <a:r>
            <a:rPr lang="es-PE" dirty="0" smtClean="0"/>
            <a:t>Desafío </a:t>
          </a:r>
          <a:endParaRPr lang="es-PE" dirty="0"/>
        </a:p>
      </dgm:t>
    </dgm:pt>
    <dgm:pt modelId="{04623601-3EFE-4977-8EE2-3CDB7458837D}" type="parTrans" cxnId="{B736B9CC-3495-4D48-B175-72A11B0B4F2C}">
      <dgm:prSet/>
      <dgm:spPr/>
      <dgm:t>
        <a:bodyPr/>
        <a:lstStyle/>
        <a:p>
          <a:endParaRPr lang="es-PE"/>
        </a:p>
      </dgm:t>
    </dgm:pt>
    <dgm:pt modelId="{52864904-AFB3-461A-BD8A-E5EA4DF3E9F4}" type="sibTrans" cxnId="{B736B9CC-3495-4D48-B175-72A11B0B4F2C}">
      <dgm:prSet/>
      <dgm:spPr/>
      <dgm:t>
        <a:bodyPr/>
        <a:lstStyle/>
        <a:p>
          <a:endParaRPr lang="es-PE"/>
        </a:p>
      </dgm:t>
    </dgm:pt>
    <dgm:pt modelId="{3F529F56-590C-4018-BD8B-EEF11C80CCFE}">
      <dgm:prSet phldrT="[Texto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s-PE" b="1" dirty="0" smtClean="0"/>
            <a:t>Los lideres se enfrentan al desafío de operaciones eficientes creando una organización flexible y adaptable</a:t>
          </a:r>
          <a:endParaRPr lang="es-PE" dirty="0"/>
        </a:p>
      </dgm:t>
    </dgm:pt>
    <dgm:pt modelId="{AAC570AD-AEA6-4C80-9359-E71525A963DF}" type="parTrans" cxnId="{FFC29120-487D-4020-B027-D47E1BB4197F}">
      <dgm:prSet/>
      <dgm:spPr/>
      <dgm:t>
        <a:bodyPr/>
        <a:lstStyle/>
        <a:p>
          <a:endParaRPr lang="es-PE"/>
        </a:p>
      </dgm:t>
    </dgm:pt>
    <dgm:pt modelId="{6D82AA6C-315D-433C-BAF8-B8D8FED50F69}" type="sibTrans" cxnId="{FFC29120-487D-4020-B027-D47E1BB4197F}">
      <dgm:prSet/>
      <dgm:spPr/>
      <dgm:t>
        <a:bodyPr/>
        <a:lstStyle/>
        <a:p>
          <a:endParaRPr lang="es-PE"/>
        </a:p>
      </dgm:t>
    </dgm:pt>
    <dgm:pt modelId="{BEA0FCB4-FB84-4586-93E8-ED7AD210623A}" type="pres">
      <dgm:prSet presAssocID="{C6B66DAE-0CBB-4918-AF6E-03DE2FBB83CD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FD0D095-2A0A-4DEA-97BC-86A192D3012B}" type="pres">
      <dgm:prSet presAssocID="{6164D887-BA1E-4CE1-B9FD-1789786FBCA5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B245410-541F-4E86-A98F-36B7850A9ABF}" type="pres">
      <dgm:prSet presAssocID="{6164D887-BA1E-4CE1-B9FD-1789786FBCA5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8B3D8F1-56CD-4EA6-9D23-AF0A81D935D6}" type="pres">
      <dgm:prSet presAssocID="{AEA90DCF-8957-4A3E-8D7E-71B5A8A86FF1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7161BB2-AE85-417C-AD8F-85E5FA087C61}" type="pres">
      <dgm:prSet presAssocID="{AEA90DCF-8957-4A3E-8D7E-71B5A8A86FF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FCC601-F25D-4965-AD7B-FEC643430442}" type="pres">
      <dgm:prSet presAssocID="{23578B1C-50DB-40BE-93BB-5E0A1072F59D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16534EA-820D-464C-8C19-3A3AF1DCB638}" type="pres">
      <dgm:prSet presAssocID="{23578B1C-50DB-40BE-93BB-5E0A1072F59D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A49861-6A19-4819-ADDC-F4B128752BB5}" srcId="{C6B66DAE-0CBB-4918-AF6E-03DE2FBB83CD}" destId="{AEA90DCF-8957-4A3E-8D7E-71B5A8A86FF1}" srcOrd="1" destOrd="0" parTransId="{50879512-A73B-420A-B411-22D3F90DC7FC}" sibTransId="{4B6CC566-547C-4EEE-B71E-6C264A77DB8C}"/>
    <dgm:cxn modelId="{8A08460C-B7C6-4749-BFFF-0DC304F270F4}" srcId="{AEA90DCF-8957-4A3E-8D7E-71B5A8A86FF1}" destId="{6151BFAD-CEDB-40EA-87FA-0A16B45209A0}" srcOrd="0" destOrd="0" parTransId="{BDB52BD1-303C-41B7-AE81-19751D2C496A}" sibTransId="{752B6F70-0147-4D4C-B951-82D777C9845C}"/>
    <dgm:cxn modelId="{B736B9CC-3495-4D48-B175-72A11B0B4F2C}" srcId="{C6B66DAE-0CBB-4918-AF6E-03DE2FBB83CD}" destId="{23578B1C-50DB-40BE-93BB-5E0A1072F59D}" srcOrd="2" destOrd="0" parTransId="{04623601-3EFE-4977-8EE2-3CDB7458837D}" sibTransId="{52864904-AFB3-461A-BD8A-E5EA4DF3E9F4}"/>
    <dgm:cxn modelId="{91857992-348E-4414-AC36-7336F978B778}" srcId="{6164D887-BA1E-4CE1-B9FD-1789786FBCA5}" destId="{E9FC64B1-4201-4A73-A3F8-CB9A9F1DCD69}" srcOrd="0" destOrd="0" parTransId="{073ADF05-9B93-479F-9781-A24103873598}" sibTransId="{ABAA421E-556D-4C9E-BBE3-60DAB237A8DE}"/>
    <dgm:cxn modelId="{FBC38A8B-8109-4002-8534-1165EAF73E31}" type="presOf" srcId="{AEA90DCF-8957-4A3E-8D7E-71B5A8A86FF1}" destId="{C8B3D8F1-56CD-4EA6-9D23-AF0A81D935D6}" srcOrd="0" destOrd="0" presId="urn:microsoft.com/office/officeart/2009/3/layout/IncreasingArrowsProcess"/>
    <dgm:cxn modelId="{AD3F33AB-F3BA-4EE7-806C-8DF3DF3EBE74}" type="presOf" srcId="{6151BFAD-CEDB-40EA-87FA-0A16B45209A0}" destId="{67161BB2-AE85-417C-AD8F-85E5FA087C61}" srcOrd="0" destOrd="0" presId="urn:microsoft.com/office/officeart/2009/3/layout/IncreasingArrowsProcess"/>
    <dgm:cxn modelId="{F0F0024F-D12A-4219-859D-CD49B7AEA209}" srcId="{C6B66DAE-0CBB-4918-AF6E-03DE2FBB83CD}" destId="{6164D887-BA1E-4CE1-B9FD-1789786FBCA5}" srcOrd="0" destOrd="0" parTransId="{7A5A20E2-878E-43EF-8BB5-BADEE94364BC}" sibTransId="{244C822B-5C89-4317-929C-96924E44167D}"/>
    <dgm:cxn modelId="{B2601E2B-BC48-4D24-B7B3-6C6EA6285DA9}" type="presOf" srcId="{C6B66DAE-0CBB-4918-AF6E-03DE2FBB83CD}" destId="{BEA0FCB4-FB84-4586-93E8-ED7AD210623A}" srcOrd="0" destOrd="0" presId="urn:microsoft.com/office/officeart/2009/3/layout/IncreasingArrowsProcess"/>
    <dgm:cxn modelId="{FFC29120-487D-4020-B027-D47E1BB4197F}" srcId="{23578B1C-50DB-40BE-93BB-5E0A1072F59D}" destId="{3F529F56-590C-4018-BD8B-EEF11C80CCFE}" srcOrd="0" destOrd="0" parTransId="{AAC570AD-AEA6-4C80-9359-E71525A963DF}" sibTransId="{6D82AA6C-315D-433C-BAF8-B8D8FED50F69}"/>
    <dgm:cxn modelId="{D5A8908F-CB1C-4205-B750-CA8F2F7FBCAA}" type="presOf" srcId="{E9FC64B1-4201-4A73-A3F8-CB9A9F1DCD69}" destId="{9B245410-541F-4E86-A98F-36B7850A9ABF}" srcOrd="0" destOrd="0" presId="urn:microsoft.com/office/officeart/2009/3/layout/IncreasingArrowsProcess"/>
    <dgm:cxn modelId="{DB0A33FD-FD19-4B75-874B-98B93126DF34}" type="presOf" srcId="{3F529F56-590C-4018-BD8B-EEF11C80CCFE}" destId="{716534EA-820D-464C-8C19-3A3AF1DCB638}" srcOrd="0" destOrd="0" presId="urn:microsoft.com/office/officeart/2009/3/layout/IncreasingArrowsProcess"/>
    <dgm:cxn modelId="{3894E50A-D2A9-4F56-BEAB-E44446C5FC85}" type="presOf" srcId="{23578B1C-50DB-40BE-93BB-5E0A1072F59D}" destId="{9CFCC601-F25D-4965-AD7B-FEC643430442}" srcOrd="0" destOrd="0" presId="urn:microsoft.com/office/officeart/2009/3/layout/IncreasingArrowsProcess"/>
    <dgm:cxn modelId="{95213B65-6B5D-4275-B638-A6D3A41DF055}" type="presOf" srcId="{6164D887-BA1E-4CE1-B9FD-1789786FBCA5}" destId="{AFD0D095-2A0A-4DEA-97BC-86A192D3012B}" srcOrd="0" destOrd="0" presId="urn:microsoft.com/office/officeart/2009/3/layout/IncreasingArrowsProcess"/>
    <dgm:cxn modelId="{02C7532A-31FF-48F2-92A2-1D52B1C8CE17}" type="presParOf" srcId="{BEA0FCB4-FB84-4586-93E8-ED7AD210623A}" destId="{AFD0D095-2A0A-4DEA-97BC-86A192D3012B}" srcOrd="0" destOrd="0" presId="urn:microsoft.com/office/officeart/2009/3/layout/IncreasingArrowsProcess"/>
    <dgm:cxn modelId="{1FF7BD6A-8A55-4BBB-A3C3-A9BE0C32D5DB}" type="presParOf" srcId="{BEA0FCB4-FB84-4586-93E8-ED7AD210623A}" destId="{9B245410-541F-4E86-A98F-36B7850A9ABF}" srcOrd="1" destOrd="0" presId="urn:microsoft.com/office/officeart/2009/3/layout/IncreasingArrowsProcess"/>
    <dgm:cxn modelId="{9CCBA811-510F-4A0D-9FCD-0C4100BA6188}" type="presParOf" srcId="{BEA0FCB4-FB84-4586-93E8-ED7AD210623A}" destId="{C8B3D8F1-56CD-4EA6-9D23-AF0A81D935D6}" srcOrd="2" destOrd="0" presId="urn:microsoft.com/office/officeart/2009/3/layout/IncreasingArrowsProcess"/>
    <dgm:cxn modelId="{5D48D2E5-575D-410B-87EA-E534CAC52FC2}" type="presParOf" srcId="{BEA0FCB4-FB84-4586-93E8-ED7AD210623A}" destId="{67161BB2-AE85-417C-AD8F-85E5FA087C61}" srcOrd="3" destOrd="0" presId="urn:microsoft.com/office/officeart/2009/3/layout/IncreasingArrowsProcess"/>
    <dgm:cxn modelId="{19DB23E4-95C3-4716-9A0D-578144EFA7EF}" type="presParOf" srcId="{BEA0FCB4-FB84-4586-93E8-ED7AD210623A}" destId="{9CFCC601-F25D-4965-AD7B-FEC643430442}" srcOrd="4" destOrd="0" presId="urn:microsoft.com/office/officeart/2009/3/layout/IncreasingArrowsProcess"/>
    <dgm:cxn modelId="{C86199BC-7B02-4F4C-AFF9-3BBDF82CEA61}" type="presParOf" srcId="{BEA0FCB4-FB84-4586-93E8-ED7AD210623A}" destId="{716534EA-820D-464C-8C19-3A3AF1DCB638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E4FBEE-A9EA-4F62-9EED-2B4F467BDF1C}" type="doc">
      <dgm:prSet loTypeId="urn:microsoft.com/office/officeart/2005/8/layout/arrow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6D2D46C-436E-4FE0-8150-C4DE8632762D}">
      <dgm:prSet phldrT="[Texto]"/>
      <dgm:spPr/>
      <dgm:t>
        <a:bodyPr/>
        <a:lstStyle/>
        <a:p>
          <a:r>
            <a:rPr lang="es-PE" dirty="0" smtClean="0"/>
            <a:t>Enfatiza la eficiencia y controles estrictos </a:t>
          </a:r>
          <a:endParaRPr lang="es-PE" dirty="0"/>
        </a:p>
      </dgm:t>
    </dgm:pt>
    <dgm:pt modelId="{9C8A940A-A495-4A3B-84CD-E81007FDE2DF}" type="parTrans" cxnId="{4C372314-2844-417B-95D2-52526BFC6454}">
      <dgm:prSet/>
      <dgm:spPr/>
      <dgm:t>
        <a:bodyPr/>
        <a:lstStyle/>
        <a:p>
          <a:endParaRPr lang="es-PE"/>
        </a:p>
      </dgm:t>
    </dgm:pt>
    <dgm:pt modelId="{BF707E0E-0F0B-45F8-AE9D-92545D7689E1}" type="sibTrans" cxnId="{4C372314-2844-417B-95D2-52526BFC6454}">
      <dgm:prSet/>
      <dgm:spPr/>
      <dgm:t>
        <a:bodyPr/>
        <a:lstStyle/>
        <a:p>
          <a:endParaRPr lang="es-PE"/>
        </a:p>
      </dgm:t>
    </dgm:pt>
    <dgm:pt modelId="{DE0C8932-503C-40D4-81E2-97DD9D79EAB1}">
      <dgm:prSet phldrT="[Texto]"/>
      <dgm:spPr/>
      <dgm:t>
        <a:bodyPr/>
        <a:lstStyle/>
        <a:p>
          <a:r>
            <a:rPr lang="es-PE" dirty="0" smtClean="0"/>
            <a:t>Fomentan creatividad y flexibilidad </a:t>
          </a:r>
          <a:endParaRPr lang="es-PE" dirty="0"/>
        </a:p>
      </dgm:t>
    </dgm:pt>
    <dgm:pt modelId="{F443FB02-5F7F-4FC0-9FC3-1633241BE1BD}" type="parTrans" cxnId="{F0D54689-2A7B-41F7-A20D-59450D0060C4}">
      <dgm:prSet/>
      <dgm:spPr/>
      <dgm:t>
        <a:bodyPr/>
        <a:lstStyle/>
        <a:p>
          <a:endParaRPr lang="es-PE"/>
        </a:p>
      </dgm:t>
    </dgm:pt>
    <dgm:pt modelId="{1AA759F7-C026-4FF9-94B5-FF2111812080}" type="sibTrans" cxnId="{F0D54689-2A7B-41F7-A20D-59450D0060C4}">
      <dgm:prSet/>
      <dgm:spPr/>
      <dgm:t>
        <a:bodyPr/>
        <a:lstStyle/>
        <a:p>
          <a:endParaRPr lang="es-PE"/>
        </a:p>
      </dgm:t>
    </dgm:pt>
    <dgm:pt modelId="{7CCFCB2C-DDF1-43AE-A339-093229265694}" type="pres">
      <dgm:prSet presAssocID="{E8E4FBEE-A9EA-4F62-9EED-2B4F467BDF1C}" presName="compositeShape" presStyleCnt="0">
        <dgm:presLayoutVars>
          <dgm:chMax val="2"/>
          <dgm:dir/>
          <dgm:resizeHandles val="exact"/>
        </dgm:presLayoutVars>
      </dgm:prSet>
      <dgm:spPr/>
    </dgm:pt>
    <dgm:pt modelId="{F3C238D3-936D-4250-9851-92F2457527D9}" type="pres">
      <dgm:prSet presAssocID="{E8E4FBEE-A9EA-4F62-9EED-2B4F467BDF1C}" presName="divider" presStyleLbl="fgShp" presStyleIdx="0" presStyleCnt="1"/>
      <dgm:spPr/>
    </dgm:pt>
    <dgm:pt modelId="{1ABE1222-29CF-4943-AECB-4E1402B4A300}" type="pres">
      <dgm:prSet presAssocID="{36D2D46C-436E-4FE0-8150-C4DE8632762D}" presName="downArrow" presStyleLbl="node1" presStyleIdx="0" presStyleCnt="2"/>
      <dgm:spPr/>
    </dgm:pt>
    <dgm:pt modelId="{F9C7E67B-F2EC-449E-AFFB-E27E116661F0}" type="pres">
      <dgm:prSet presAssocID="{36D2D46C-436E-4FE0-8150-C4DE8632762D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357DE3-CCB2-4722-AD83-D8EE116FF6A8}" type="pres">
      <dgm:prSet presAssocID="{DE0C8932-503C-40D4-81E2-97DD9D79EAB1}" presName="upArrow" presStyleLbl="node1" presStyleIdx="1" presStyleCnt="2"/>
      <dgm:spPr/>
    </dgm:pt>
    <dgm:pt modelId="{18254B15-D98E-42A5-9A90-7DE2C3ACAA7F}" type="pres">
      <dgm:prSet presAssocID="{DE0C8932-503C-40D4-81E2-97DD9D79EAB1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C372314-2844-417B-95D2-52526BFC6454}" srcId="{E8E4FBEE-A9EA-4F62-9EED-2B4F467BDF1C}" destId="{36D2D46C-436E-4FE0-8150-C4DE8632762D}" srcOrd="0" destOrd="0" parTransId="{9C8A940A-A495-4A3B-84CD-E81007FDE2DF}" sibTransId="{BF707E0E-0F0B-45F8-AE9D-92545D7689E1}"/>
    <dgm:cxn modelId="{21B7E6DA-84B1-45D1-B520-7FD8DD360334}" type="presOf" srcId="{E8E4FBEE-A9EA-4F62-9EED-2B4F467BDF1C}" destId="{7CCFCB2C-DDF1-43AE-A339-093229265694}" srcOrd="0" destOrd="0" presId="urn:microsoft.com/office/officeart/2005/8/layout/arrow3"/>
    <dgm:cxn modelId="{F0D54689-2A7B-41F7-A20D-59450D0060C4}" srcId="{E8E4FBEE-A9EA-4F62-9EED-2B4F467BDF1C}" destId="{DE0C8932-503C-40D4-81E2-97DD9D79EAB1}" srcOrd="1" destOrd="0" parTransId="{F443FB02-5F7F-4FC0-9FC3-1633241BE1BD}" sibTransId="{1AA759F7-C026-4FF9-94B5-FF2111812080}"/>
    <dgm:cxn modelId="{8BD97634-E917-4D7E-94AA-40FD116AA33C}" type="presOf" srcId="{DE0C8932-503C-40D4-81E2-97DD9D79EAB1}" destId="{18254B15-D98E-42A5-9A90-7DE2C3ACAA7F}" srcOrd="0" destOrd="0" presId="urn:microsoft.com/office/officeart/2005/8/layout/arrow3"/>
    <dgm:cxn modelId="{C9D69840-3783-4F7E-8B37-ED1CE18A7726}" type="presOf" srcId="{36D2D46C-436E-4FE0-8150-C4DE8632762D}" destId="{F9C7E67B-F2EC-449E-AFFB-E27E116661F0}" srcOrd="0" destOrd="0" presId="urn:microsoft.com/office/officeart/2005/8/layout/arrow3"/>
    <dgm:cxn modelId="{E55155A8-8640-4C21-A8DB-D6BCC99169CF}" type="presParOf" srcId="{7CCFCB2C-DDF1-43AE-A339-093229265694}" destId="{F3C238D3-936D-4250-9851-92F2457527D9}" srcOrd="0" destOrd="0" presId="urn:microsoft.com/office/officeart/2005/8/layout/arrow3"/>
    <dgm:cxn modelId="{BBAE3E4E-469E-4651-9DF3-82300FD7F007}" type="presParOf" srcId="{7CCFCB2C-DDF1-43AE-A339-093229265694}" destId="{1ABE1222-29CF-4943-AECB-4E1402B4A300}" srcOrd="1" destOrd="0" presId="urn:microsoft.com/office/officeart/2005/8/layout/arrow3"/>
    <dgm:cxn modelId="{1317D440-FAA7-496E-9B92-1A9FB2533591}" type="presParOf" srcId="{7CCFCB2C-DDF1-43AE-A339-093229265694}" destId="{F9C7E67B-F2EC-449E-AFFB-E27E116661F0}" srcOrd="2" destOrd="0" presId="urn:microsoft.com/office/officeart/2005/8/layout/arrow3"/>
    <dgm:cxn modelId="{FD85F06F-8F55-47D9-86D2-18D5D2F8FF88}" type="presParOf" srcId="{7CCFCB2C-DDF1-43AE-A339-093229265694}" destId="{73357DE3-CCB2-4722-AD83-D8EE116FF6A8}" srcOrd="3" destOrd="0" presId="urn:microsoft.com/office/officeart/2005/8/layout/arrow3"/>
    <dgm:cxn modelId="{F3C836B7-80DB-49C9-9713-330CD9F95980}" type="presParOf" srcId="{7CCFCB2C-DDF1-43AE-A339-093229265694}" destId="{18254B15-D98E-42A5-9A90-7DE2C3ACAA7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461F80-5291-42CF-BA15-56FC1E865CE0}" type="doc">
      <dgm:prSet loTypeId="urn:diagrams.loki3.com/BracketList+Icon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3A4A3A14-9BE6-48C4-90E5-86AC683C9C1C}">
      <dgm:prSet phldrT="[Texto]" custT="1"/>
      <dgm:spPr>
        <a:solidFill>
          <a:schemeClr val="accent6"/>
        </a:solidFill>
      </dgm:spPr>
      <dgm:t>
        <a:bodyPr/>
        <a:lstStyle/>
        <a:p>
          <a:pPr algn="l"/>
          <a:r>
            <a:rPr lang="es-PE" sz="2400" dirty="0" smtClean="0"/>
            <a:t>Alienta al pensamiento creativo </a:t>
          </a:r>
          <a:endParaRPr lang="es-PE" sz="2400" dirty="0"/>
        </a:p>
      </dgm:t>
    </dgm:pt>
    <dgm:pt modelId="{6BC1E5F3-7998-470D-8E6F-641F1233F3E6}" type="parTrans" cxnId="{72DB0F99-EB40-49C1-9070-2535B5A3450E}">
      <dgm:prSet/>
      <dgm:spPr/>
      <dgm:t>
        <a:bodyPr/>
        <a:lstStyle/>
        <a:p>
          <a:endParaRPr lang="es-PE"/>
        </a:p>
      </dgm:t>
    </dgm:pt>
    <dgm:pt modelId="{243350BD-5232-4D58-9FDC-49100B710A93}" type="sibTrans" cxnId="{72DB0F99-EB40-49C1-9070-2535B5A3450E}">
      <dgm:prSet/>
      <dgm:spPr/>
      <dgm:t>
        <a:bodyPr/>
        <a:lstStyle/>
        <a:p>
          <a:endParaRPr lang="es-PE"/>
        </a:p>
      </dgm:t>
    </dgm:pt>
    <dgm:pt modelId="{1D6AED6F-32AF-4A91-82FF-80AD0605659C}">
      <dgm:prSet phldrT="[Texto]" custT="1"/>
      <dgm:spPr/>
      <dgm:t>
        <a:bodyPr/>
        <a:lstStyle/>
        <a:p>
          <a:pPr algn="just"/>
          <a:r>
            <a:rPr lang="es-PE" sz="2400" dirty="0" smtClean="0">
              <a:solidFill>
                <a:schemeClr val="tx1"/>
              </a:solidFill>
            </a:rPr>
            <a:t>Se fomenta entre los empleados la idea  de crear un futuro . Un estilo de liderazgo facilitador , una cultura de organización , un clima laboral de apoyo , una estructura flexible y sistema adaptable  puede contribuir a los niveles de creatividad </a:t>
          </a:r>
          <a:endParaRPr lang="es-PE" sz="2400" dirty="0">
            <a:solidFill>
              <a:schemeClr val="tx1"/>
            </a:solidFill>
          </a:endParaRPr>
        </a:p>
      </dgm:t>
    </dgm:pt>
    <dgm:pt modelId="{D7B32AA9-E275-42D5-B6D5-30F9330D6A14}" type="parTrans" cxnId="{5B14D680-F9DA-4444-8630-D9A0F26D8065}">
      <dgm:prSet/>
      <dgm:spPr/>
      <dgm:t>
        <a:bodyPr/>
        <a:lstStyle/>
        <a:p>
          <a:endParaRPr lang="es-PE"/>
        </a:p>
      </dgm:t>
    </dgm:pt>
    <dgm:pt modelId="{AC78A815-8EE8-4F6E-8DC8-92C8B3D68FE6}" type="sibTrans" cxnId="{5B14D680-F9DA-4444-8630-D9A0F26D8065}">
      <dgm:prSet/>
      <dgm:spPr/>
      <dgm:t>
        <a:bodyPr/>
        <a:lstStyle/>
        <a:p>
          <a:endParaRPr lang="es-PE"/>
        </a:p>
      </dgm:t>
    </dgm:pt>
    <dgm:pt modelId="{BE22C88E-D13D-43D8-8041-BA6E13E556D0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s-PE" sz="2400" dirty="0" smtClean="0"/>
            <a:t>Clima que se tolere  la toma de riesgos y fracaso </a:t>
          </a:r>
          <a:endParaRPr lang="es-PE" sz="2400" dirty="0"/>
        </a:p>
      </dgm:t>
    </dgm:pt>
    <dgm:pt modelId="{CD3C6B5B-C792-4578-BC4C-F1117870E94E}" type="parTrans" cxnId="{135CC2E2-F2B6-48C3-B72D-50CC9B3C54B6}">
      <dgm:prSet/>
      <dgm:spPr/>
      <dgm:t>
        <a:bodyPr/>
        <a:lstStyle/>
        <a:p>
          <a:endParaRPr lang="es-PE"/>
        </a:p>
      </dgm:t>
    </dgm:pt>
    <dgm:pt modelId="{20A5F59D-4F78-4D8A-8E3C-BCADBBCBD257}" type="sibTrans" cxnId="{135CC2E2-F2B6-48C3-B72D-50CC9B3C54B6}">
      <dgm:prSet/>
      <dgm:spPr/>
      <dgm:t>
        <a:bodyPr/>
        <a:lstStyle/>
        <a:p>
          <a:endParaRPr lang="es-PE"/>
        </a:p>
      </dgm:t>
    </dgm:pt>
    <dgm:pt modelId="{3651B0A7-992E-4B97-9749-B6D92469299F}">
      <dgm:prSet phldrT="[Texto]" custT="1"/>
      <dgm:spPr/>
      <dgm:t>
        <a:bodyPr/>
        <a:lstStyle/>
        <a:p>
          <a:pPr algn="just"/>
          <a:r>
            <a:rPr lang="es-PE" sz="2400" dirty="0" smtClean="0">
              <a:solidFill>
                <a:schemeClr val="tx1"/>
              </a:solidFill>
            </a:rPr>
            <a:t>Una organización que afirma apoyar la experimentación no debe dar vuelta y castigar a sus empleados para tomar riesgos que se encuentren dentro de los lineamientos aceptados   </a:t>
          </a:r>
          <a:endParaRPr lang="es-PE" sz="2400" dirty="0">
            <a:solidFill>
              <a:schemeClr val="tx1"/>
            </a:solidFill>
          </a:endParaRPr>
        </a:p>
      </dgm:t>
    </dgm:pt>
    <dgm:pt modelId="{86A4FCC2-16C2-4BA7-BD8D-CE8C903EA9F2}" type="parTrans" cxnId="{B8B9A668-EC5A-48E3-A988-70EC7C95E0D8}">
      <dgm:prSet/>
      <dgm:spPr/>
      <dgm:t>
        <a:bodyPr/>
        <a:lstStyle/>
        <a:p>
          <a:endParaRPr lang="es-PE"/>
        </a:p>
      </dgm:t>
    </dgm:pt>
    <dgm:pt modelId="{1426CF0A-DE9C-4707-AE67-879C39294C1E}" type="sibTrans" cxnId="{B8B9A668-EC5A-48E3-A988-70EC7C95E0D8}">
      <dgm:prSet/>
      <dgm:spPr/>
      <dgm:t>
        <a:bodyPr/>
        <a:lstStyle/>
        <a:p>
          <a:endParaRPr lang="es-PE"/>
        </a:p>
      </dgm:t>
    </dgm:pt>
    <dgm:pt modelId="{C87EDAA4-EEDA-4A39-8229-EFC749CE4575}" type="pres">
      <dgm:prSet presAssocID="{BC461F80-5291-42CF-BA15-56FC1E865CE0}" presName="Name0" presStyleCnt="0">
        <dgm:presLayoutVars>
          <dgm:dir/>
          <dgm:animLvl val="lvl"/>
          <dgm:resizeHandles val="exact"/>
        </dgm:presLayoutVars>
      </dgm:prSet>
      <dgm:spPr/>
    </dgm:pt>
    <dgm:pt modelId="{CE463F7F-3946-481F-952E-9924DCC9F839}" type="pres">
      <dgm:prSet presAssocID="{3A4A3A14-9BE6-48C4-90E5-86AC683C9C1C}" presName="linNode" presStyleCnt="0"/>
      <dgm:spPr/>
    </dgm:pt>
    <dgm:pt modelId="{E2338924-400D-4EE3-96CE-52E59ACF4EF1}" type="pres">
      <dgm:prSet presAssocID="{3A4A3A14-9BE6-48C4-90E5-86AC683C9C1C}" presName="parTx" presStyleLbl="revTx" presStyleIdx="0" presStyleCnt="2" custLinFactNeighborX="0">
        <dgm:presLayoutVars>
          <dgm:chMax val="1"/>
          <dgm:bulletEnabled val="1"/>
        </dgm:presLayoutVars>
      </dgm:prSet>
      <dgm:spPr/>
    </dgm:pt>
    <dgm:pt modelId="{3E8368C4-7C56-4079-9A1D-21BDB5DBBF61}" type="pres">
      <dgm:prSet presAssocID="{3A4A3A14-9BE6-48C4-90E5-86AC683C9C1C}" presName="bracket" presStyleLbl="parChTrans1D1" presStyleIdx="0" presStyleCnt="2"/>
      <dgm:spPr/>
    </dgm:pt>
    <dgm:pt modelId="{F5097E36-9108-4A1F-81D5-A110DE34A27A}" type="pres">
      <dgm:prSet presAssocID="{3A4A3A14-9BE6-48C4-90E5-86AC683C9C1C}" presName="spH" presStyleCnt="0"/>
      <dgm:spPr/>
    </dgm:pt>
    <dgm:pt modelId="{3894B05D-120F-4366-B9A3-BC14D588A329}" type="pres">
      <dgm:prSet presAssocID="{3A4A3A14-9BE6-48C4-90E5-86AC683C9C1C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7186F-75D9-405C-A71B-9D63BA43D2D9}" type="pres">
      <dgm:prSet presAssocID="{243350BD-5232-4D58-9FDC-49100B710A93}" presName="spV" presStyleCnt="0"/>
      <dgm:spPr/>
    </dgm:pt>
    <dgm:pt modelId="{EF48C51A-DDEC-4ED9-995F-6065585E2255}" type="pres">
      <dgm:prSet presAssocID="{BE22C88E-D13D-43D8-8041-BA6E13E556D0}" presName="linNode" presStyleCnt="0"/>
      <dgm:spPr/>
    </dgm:pt>
    <dgm:pt modelId="{BC2E82CF-6DCB-4E0E-885A-38B8CC2F3F38}" type="pres">
      <dgm:prSet presAssocID="{BE22C88E-D13D-43D8-8041-BA6E13E556D0}" presName="parTx" presStyleLbl="revTx" presStyleIdx="1" presStyleCnt="2">
        <dgm:presLayoutVars>
          <dgm:chMax val="1"/>
          <dgm:bulletEnabled val="1"/>
        </dgm:presLayoutVars>
      </dgm:prSet>
      <dgm:spPr/>
    </dgm:pt>
    <dgm:pt modelId="{01D3D73D-4CBF-4CB6-9FE5-C800C4A99F85}" type="pres">
      <dgm:prSet presAssocID="{BE22C88E-D13D-43D8-8041-BA6E13E556D0}" presName="bracket" presStyleLbl="parChTrans1D1" presStyleIdx="1" presStyleCnt="2"/>
      <dgm:spPr/>
    </dgm:pt>
    <dgm:pt modelId="{1618A6E1-65E1-45E0-A55B-1DC3900F0AE6}" type="pres">
      <dgm:prSet presAssocID="{BE22C88E-D13D-43D8-8041-BA6E13E556D0}" presName="spH" presStyleCnt="0"/>
      <dgm:spPr/>
    </dgm:pt>
    <dgm:pt modelId="{8A138D87-7779-4159-8551-59114DA87DB5}" type="pres">
      <dgm:prSet presAssocID="{BE22C88E-D13D-43D8-8041-BA6E13E556D0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0D25B2-85B8-4B5A-BF99-21B737E26448}" type="presOf" srcId="{3651B0A7-992E-4B97-9749-B6D92469299F}" destId="{8A138D87-7779-4159-8551-59114DA87DB5}" srcOrd="0" destOrd="0" presId="urn:diagrams.loki3.com/BracketList+Icon"/>
    <dgm:cxn modelId="{72DB0F99-EB40-49C1-9070-2535B5A3450E}" srcId="{BC461F80-5291-42CF-BA15-56FC1E865CE0}" destId="{3A4A3A14-9BE6-48C4-90E5-86AC683C9C1C}" srcOrd="0" destOrd="0" parTransId="{6BC1E5F3-7998-470D-8E6F-641F1233F3E6}" sibTransId="{243350BD-5232-4D58-9FDC-49100B710A93}"/>
    <dgm:cxn modelId="{135CC2E2-F2B6-48C3-B72D-50CC9B3C54B6}" srcId="{BC461F80-5291-42CF-BA15-56FC1E865CE0}" destId="{BE22C88E-D13D-43D8-8041-BA6E13E556D0}" srcOrd="1" destOrd="0" parTransId="{CD3C6B5B-C792-4578-BC4C-F1117870E94E}" sibTransId="{20A5F59D-4F78-4D8A-8E3C-BCADBBCBD257}"/>
    <dgm:cxn modelId="{AC073BF2-DFE6-4AAC-9F76-1FDA4238890B}" type="presOf" srcId="{BC461F80-5291-42CF-BA15-56FC1E865CE0}" destId="{C87EDAA4-EEDA-4A39-8229-EFC749CE4575}" srcOrd="0" destOrd="0" presId="urn:diagrams.loki3.com/BracketList+Icon"/>
    <dgm:cxn modelId="{B8B9A668-EC5A-48E3-A988-70EC7C95E0D8}" srcId="{BE22C88E-D13D-43D8-8041-BA6E13E556D0}" destId="{3651B0A7-992E-4B97-9749-B6D92469299F}" srcOrd="0" destOrd="0" parTransId="{86A4FCC2-16C2-4BA7-BD8D-CE8C903EA9F2}" sibTransId="{1426CF0A-DE9C-4707-AE67-879C39294C1E}"/>
    <dgm:cxn modelId="{539F744C-ACA4-4E1D-95C5-F77C7A639E97}" type="presOf" srcId="{3A4A3A14-9BE6-48C4-90E5-86AC683C9C1C}" destId="{E2338924-400D-4EE3-96CE-52E59ACF4EF1}" srcOrd="0" destOrd="0" presId="urn:diagrams.loki3.com/BracketList+Icon"/>
    <dgm:cxn modelId="{CAC570B5-CFFF-4507-A877-2E4F4BE825C0}" type="presOf" srcId="{BE22C88E-D13D-43D8-8041-BA6E13E556D0}" destId="{BC2E82CF-6DCB-4E0E-885A-38B8CC2F3F38}" srcOrd="0" destOrd="0" presId="urn:diagrams.loki3.com/BracketList+Icon"/>
    <dgm:cxn modelId="{3D5FA909-A1BB-42FD-81A2-97A75A9D4E56}" type="presOf" srcId="{1D6AED6F-32AF-4A91-82FF-80AD0605659C}" destId="{3894B05D-120F-4366-B9A3-BC14D588A329}" srcOrd="0" destOrd="0" presId="urn:diagrams.loki3.com/BracketList+Icon"/>
    <dgm:cxn modelId="{5B14D680-F9DA-4444-8630-D9A0F26D8065}" srcId="{3A4A3A14-9BE6-48C4-90E5-86AC683C9C1C}" destId="{1D6AED6F-32AF-4A91-82FF-80AD0605659C}" srcOrd="0" destOrd="0" parTransId="{D7B32AA9-E275-42D5-B6D5-30F9330D6A14}" sibTransId="{AC78A815-8EE8-4F6E-8DC8-92C8B3D68FE6}"/>
    <dgm:cxn modelId="{722C51BA-4670-467A-BA84-ED2E6766C927}" type="presParOf" srcId="{C87EDAA4-EEDA-4A39-8229-EFC749CE4575}" destId="{CE463F7F-3946-481F-952E-9924DCC9F839}" srcOrd="0" destOrd="0" presId="urn:diagrams.loki3.com/BracketList+Icon"/>
    <dgm:cxn modelId="{1D5ADC0E-EA66-4349-9355-8C69C157CCC9}" type="presParOf" srcId="{CE463F7F-3946-481F-952E-9924DCC9F839}" destId="{E2338924-400D-4EE3-96CE-52E59ACF4EF1}" srcOrd="0" destOrd="0" presId="urn:diagrams.loki3.com/BracketList+Icon"/>
    <dgm:cxn modelId="{EF7C162E-72CB-446A-8C37-CC3B40B6E8A5}" type="presParOf" srcId="{CE463F7F-3946-481F-952E-9924DCC9F839}" destId="{3E8368C4-7C56-4079-9A1D-21BDB5DBBF61}" srcOrd="1" destOrd="0" presId="urn:diagrams.loki3.com/BracketList+Icon"/>
    <dgm:cxn modelId="{7C4EFA04-EAF9-4E68-8B42-FF12F7886E03}" type="presParOf" srcId="{CE463F7F-3946-481F-952E-9924DCC9F839}" destId="{F5097E36-9108-4A1F-81D5-A110DE34A27A}" srcOrd="2" destOrd="0" presId="urn:diagrams.loki3.com/BracketList+Icon"/>
    <dgm:cxn modelId="{23A74A32-04B0-4D31-A755-CB88FA743269}" type="presParOf" srcId="{CE463F7F-3946-481F-952E-9924DCC9F839}" destId="{3894B05D-120F-4366-B9A3-BC14D588A329}" srcOrd="3" destOrd="0" presId="urn:diagrams.loki3.com/BracketList+Icon"/>
    <dgm:cxn modelId="{97633311-64C5-4E1C-A6BB-A9C4C8CFB595}" type="presParOf" srcId="{C87EDAA4-EEDA-4A39-8229-EFC749CE4575}" destId="{E6A7186F-75D9-405C-A71B-9D63BA43D2D9}" srcOrd="1" destOrd="0" presId="urn:diagrams.loki3.com/BracketList+Icon"/>
    <dgm:cxn modelId="{0907E585-D8C7-4C5F-B79E-28A7C75E0C10}" type="presParOf" srcId="{C87EDAA4-EEDA-4A39-8229-EFC749CE4575}" destId="{EF48C51A-DDEC-4ED9-995F-6065585E2255}" srcOrd="2" destOrd="0" presId="urn:diagrams.loki3.com/BracketList+Icon"/>
    <dgm:cxn modelId="{4B9E912E-AD42-4D6B-9C20-460D25CBCA4E}" type="presParOf" srcId="{EF48C51A-DDEC-4ED9-995F-6065585E2255}" destId="{BC2E82CF-6DCB-4E0E-885A-38B8CC2F3F38}" srcOrd="0" destOrd="0" presId="urn:diagrams.loki3.com/BracketList+Icon"/>
    <dgm:cxn modelId="{B5499652-FEA0-441C-B1A1-A8056CC67435}" type="presParOf" srcId="{EF48C51A-DDEC-4ED9-995F-6065585E2255}" destId="{01D3D73D-4CBF-4CB6-9FE5-C800C4A99F85}" srcOrd="1" destOrd="0" presId="urn:diagrams.loki3.com/BracketList+Icon"/>
    <dgm:cxn modelId="{7A1AB971-EE9C-483C-B5FA-E4F52FB3ACC9}" type="presParOf" srcId="{EF48C51A-DDEC-4ED9-995F-6065585E2255}" destId="{1618A6E1-65E1-45E0-A55B-1DC3900F0AE6}" srcOrd="2" destOrd="0" presId="urn:diagrams.loki3.com/BracketList+Icon"/>
    <dgm:cxn modelId="{99EEA402-F5A7-41B8-9DCC-47CEE1E27DBD}" type="presParOf" srcId="{EF48C51A-DDEC-4ED9-995F-6065585E2255}" destId="{8A138D87-7779-4159-8551-59114DA87DB5}" srcOrd="3" destOrd="0" presId="urn:diagrams.loki3.com/BracketList+Icon"/>
  </dgm:cxnLst>
  <dgm:bg>
    <a:solidFill>
      <a:schemeClr val="accent4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461F80-5291-42CF-BA15-56FC1E865CE0}" type="doc">
      <dgm:prSet loTypeId="urn:diagrams.loki3.com/BracketList+Icon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3A4A3A14-9BE6-48C4-90E5-86AC683C9C1C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s-PE" sz="2400" dirty="0" smtClean="0"/>
            <a:t>Incentivos</a:t>
          </a:r>
          <a:r>
            <a:rPr lang="es-PE" sz="2400" baseline="0" dirty="0" smtClean="0"/>
            <a:t> para el aprendizaje e innovación </a:t>
          </a:r>
          <a:endParaRPr lang="es-PE" sz="2400" dirty="0"/>
        </a:p>
      </dgm:t>
    </dgm:pt>
    <dgm:pt modelId="{6BC1E5F3-7998-470D-8E6F-641F1233F3E6}" type="parTrans" cxnId="{72DB0F99-EB40-49C1-9070-2535B5A3450E}">
      <dgm:prSet/>
      <dgm:spPr/>
      <dgm:t>
        <a:bodyPr/>
        <a:lstStyle/>
        <a:p>
          <a:endParaRPr lang="es-PE"/>
        </a:p>
      </dgm:t>
    </dgm:pt>
    <dgm:pt modelId="{243350BD-5232-4D58-9FDC-49100B710A93}" type="sibTrans" cxnId="{72DB0F99-EB40-49C1-9070-2535B5A3450E}">
      <dgm:prSet/>
      <dgm:spPr/>
      <dgm:t>
        <a:bodyPr/>
        <a:lstStyle/>
        <a:p>
          <a:endParaRPr lang="es-PE"/>
        </a:p>
      </dgm:t>
    </dgm:pt>
    <dgm:pt modelId="{1D6AED6F-32AF-4A91-82FF-80AD0605659C}">
      <dgm:prSet phldrT="[Texto]" custT="1"/>
      <dgm:spPr/>
      <dgm:t>
        <a:bodyPr/>
        <a:lstStyle/>
        <a:p>
          <a:pPr algn="just"/>
          <a:r>
            <a:rPr lang="es-PE" sz="2400" dirty="0" smtClean="0">
              <a:solidFill>
                <a:schemeClr val="tx1"/>
              </a:solidFill>
            </a:rPr>
            <a:t>Herramienta</a:t>
          </a:r>
          <a:r>
            <a:rPr lang="es-PE" sz="2400" baseline="0" dirty="0" smtClean="0">
              <a:solidFill>
                <a:schemeClr val="tx1"/>
              </a:solidFill>
            </a:rPr>
            <a:t> poderosa para los lideres  que pueden utilizar para fomentar el aprendizaje e innovación </a:t>
          </a:r>
          <a:endParaRPr lang="es-PE" sz="2400" dirty="0">
            <a:solidFill>
              <a:schemeClr val="tx1"/>
            </a:solidFill>
          </a:endParaRPr>
        </a:p>
      </dgm:t>
    </dgm:pt>
    <dgm:pt modelId="{D7B32AA9-E275-42D5-B6D5-30F9330D6A14}" type="parTrans" cxnId="{5B14D680-F9DA-4444-8630-D9A0F26D8065}">
      <dgm:prSet/>
      <dgm:spPr/>
      <dgm:t>
        <a:bodyPr/>
        <a:lstStyle/>
        <a:p>
          <a:endParaRPr lang="es-PE"/>
        </a:p>
      </dgm:t>
    </dgm:pt>
    <dgm:pt modelId="{AC78A815-8EE8-4F6E-8DC8-92C8B3D68FE6}" type="sibTrans" cxnId="{5B14D680-F9DA-4444-8630-D9A0F26D8065}">
      <dgm:prSet/>
      <dgm:spPr/>
      <dgm:t>
        <a:bodyPr/>
        <a:lstStyle/>
        <a:p>
          <a:endParaRPr lang="es-PE"/>
        </a:p>
      </dgm:t>
    </dgm:pt>
    <dgm:pt modelId="{BE22C88E-D13D-43D8-8041-BA6E13E556D0}">
      <dgm:prSet phldrT="[Texto]" custT="1"/>
      <dgm:spPr/>
      <dgm:t>
        <a:bodyPr/>
        <a:lstStyle/>
        <a:p>
          <a:pPr algn="l"/>
          <a:endParaRPr lang="es-PE" sz="2400" dirty="0"/>
        </a:p>
      </dgm:t>
    </dgm:pt>
    <dgm:pt modelId="{CD3C6B5B-C792-4578-BC4C-F1117870E94E}" type="parTrans" cxnId="{135CC2E2-F2B6-48C3-B72D-50CC9B3C54B6}">
      <dgm:prSet/>
      <dgm:spPr/>
      <dgm:t>
        <a:bodyPr/>
        <a:lstStyle/>
        <a:p>
          <a:endParaRPr lang="es-PE"/>
        </a:p>
      </dgm:t>
    </dgm:pt>
    <dgm:pt modelId="{20A5F59D-4F78-4D8A-8E3C-BCADBBCBD257}" type="sibTrans" cxnId="{135CC2E2-F2B6-48C3-B72D-50CC9B3C54B6}">
      <dgm:prSet/>
      <dgm:spPr/>
      <dgm:t>
        <a:bodyPr/>
        <a:lstStyle/>
        <a:p>
          <a:endParaRPr lang="es-PE"/>
        </a:p>
      </dgm:t>
    </dgm:pt>
    <dgm:pt modelId="{3651B0A7-992E-4B97-9749-B6D92469299F}">
      <dgm:prSet phldrT="[Texto]" custT="1"/>
      <dgm:spPr/>
      <dgm:t>
        <a:bodyPr/>
        <a:lstStyle/>
        <a:p>
          <a:pPr algn="just"/>
          <a:r>
            <a:rPr lang="es-PE" sz="2400" dirty="0" smtClean="0">
              <a:solidFill>
                <a:schemeClr val="tx1"/>
              </a:solidFill>
            </a:rPr>
            <a:t>Proporcionar oportunidades a los empleados donde se incrementara su confianza y en especial cuando sus éxitos son  recompensados creando un habito de creatividad e innovación y convirtiéndose en una firma de vida </a:t>
          </a:r>
          <a:endParaRPr lang="es-PE" sz="2400" dirty="0">
            <a:solidFill>
              <a:schemeClr val="tx1"/>
            </a:solidFill>
          </a:endParaRPr>
        </a:p>
      </dgm:t>
    </dgm:pt>
    <dgm:pt modelId="{86A4FCC2-16C2-4BA7-BD8D-CE8C903EA9F2}" type="parTrans" cxnId="{B8B9A668-EC5A-48E3-A988-70EC7C95E0D8}">
      <dgm:prSet/>
      <dgm:spPr/>
      <dgm:t>
        <a:bodyPr/>
        <a:lstStyle/>
        <a:p>
          <a:endParaRPr lang="es-PE"/>
        </a:p>
      </dgm:t>
    </dgm:pt>
    <dgm:pt modelId="{1426CF0A-DE9C-4707-AE67-879C39294C1E}" type="sibTrans" cxnId="{B8B9A668-EC5A-48E3-A988-70EC7C95E0D8}">
      <dgm:prSet/>
      <dgm:spPr/>
      <dgm:t>
        <a:bodyPr/>
        <a:lstStyle/>
        <a:p>
          <a:endParaRPr lang="es-PE"/>
        </a:p>
      </dgm:t>
    </dgm:pt>
    <dgm:pt modelId="{C87EDAA4-EEDA-4A39-8229-EFC749CE4575}" type="pres">
      <dgm:prSet presAssocID="{BC461F80-5291-42CF-BA15-56FC1E865CE0}" presName="Name0" presStyleCnt="0">
        <dgm:presLayoutVars>
          <dgm:dir/>
          <dgm:animLvl val="lvl"/>
          <dgm:resizeHandles val="exact"/>
        </dgm:presLayoutVars>
      </dgm:prSet>
      <dgm:spPr/>
    </dgm:pt>
    <dgm:pt modelId="{CE463F7F-3946-481F-952E-9924DCC9F839}" type="pres">
      <dgm:prSet presAssocID="{3A4A3A14-9BE6-48C4-90E5-86AC683C9C1C}" presName="linNode" presStyleCnt="0"/>
      <dgm:spPr/>
    </dgm:pt>
    <dgm:pt modelId="{E2338924-400D-4EE3-96CE-52E59ACF4EF1}" type="pres">
      <dgm:prSet presAssocID="{3A4A3A14-9BE6-48C4-90E5-86AC683C9C1C}" presName="parTx" presStyleLbl="revTx" presStyleIdx="0" presStyleCnt="2" custLinFactNeighborX="41409" custLinFactNeighborY="0">
        <dgm:presLayoutVars>
          <dgm:chMax val="1"/>
          <dgm:bulletEnabled val="1"/>
        </dgm:presLayoutVars>
      </dgm:prSet>
      <dgm:spPr/>
    </dgm:pt>
    <dgm:pt modelId="{3E8368C4-7C56-4079-9A1D-21BDB5DBBF61}" type="pres">
      <dgm:prSet presAssocID="{3A4A3A14-9BE6-48C4-90E5-86AC683C9C1C}" presName="bracket" presStyleLbl="parChTrans1D1" presStyleIdx="0" presStyleCnt="2"/>
      <dgm:spPr/>
    </dgm:pt>
    <dgm:pt modelId="{F5097E36-9108-4A1F-81D5-A110DE34A27A}" type="pres">
      <dgm:prSet presAssocID="{3A4A3A14-9BE6-48C4-90E5-86AC683C9C1C}" presName="spH" presStyleCnt="0"/>
      <dgm:spPr/>
    </dgm:pt>
    <dgm:pt modelId="{3894B05D-120F-4366-B9A3-BC14D588A329}" type="pres">
      <dgm:prSet presAssocID="{3A4A3A14-9BE6-48C4-90E5-86AC683C9C1C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7186F-75D9-405C-A71B-9D63BA43D2D9}" type="pres">
      <dgm:prSet presAssocID="{243350BD-5232-4D58-9FDC-49100B710A93}" presName="spV" presStyleCnt="0"/>
      <dgm:spPr/>
    </dgm:pt>
    <dgm:pt modelId="{EF48C51A-DDEC-4ED9-995F-6065585E2255}" type="pres">
      <dgm:prSet presAssocID="{BE22C88E-D13D-43D8-8041-BA6E13E556D0}" presName="linNode" presStyleCnt="0"/>
      <dgm:spPr/>
    </dgm:pt>
    <dgm:pt modelId="{BC2E82CF-6DCB-4E0E-885A-38B8CC2F3F38}" type="pres">
      <dgm:prSet presAssocID="{BE22C88E-D13D-43D8-8041-BA6E13E556D0}" presName="parTx" presStyleLbl="revTx" presStyleIdx="1" presStyleCnt="2">
        <dgm:presLayoutVars>
          <dgm:chMax val="1"/>
          <dgm:bulletEnabled val="1"/>
        </dgm:presLayoutVars>
      </dgm:prSet>
      <dgm:spPr/>
    </dgm:pt>
    <dgm:pt modelId="{01D3D73D-4CBF-4CB6-9FE5-C800C4A99F85}" type="pres">
      <dgm:prSet presAssocID="{BE22C88E-D13D-43D8-8041-BA6E13E556D0}" presName="bracket" presStyleLbl="parChTrans1D1" presStyleIdx="1" presStyleCnt="2"/>
      <dgm:spPr/>
    </dgm:pt>
    <dgm:pt modelId="{1618A6E1-65E1-45E0-A55B-1DC3900F0AE6}" type="pres">
      <dgm:prSet presAssocID="{BE22C88E-D13D-43D8-8041-BA6E13E556D0}" presName="spH" presStyleCnt="0"/>
      <dgm:spPr/>
    </dgm:pt>
    <dgm:pt modelId="{8A138D87-7779-4159-8551-59114DA87DB5}" type="pres">
      <dgm:prSet presAssocID="{BE22C88E-D13D-43D8-8041-BA6E13E556D0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DB0F99-EB40-49C1-9070-2535B5A3450E}" srcId="{BC461F80-5291-42CF-BA15-56FC1E865CE0}" destId="{3A4A3A14-9BE6-48C4-90E5-86AC683C9C1C}" srcOrd="0" destOrd="0" parTransId="{6BC1E5F3-7998-470D-8E6F-641F1233F3E6}" sibTransId="{243350BD-5232-4D58-9FDC-49100B710A93}"/>
    <dgm:cxn modelId="{135CC2E2-F2B6-48C3-B72D-50CC9B3C54B6}" srcId="{BC461F80-5291-42CF-BA15-56FC1E865CE0}" destId="{BE22C88E-D13D-43D8-8041-BA6E13E556D0}" srcOrd="1" destOrd="0" parTransId="{CD3C6B5B-C792-4578-BC4C-F1117870E94E}" sibTransId="{20A5F59D-4F78-4D8A-8E3C-BCADBBCBD257}"/>
    <dgm:cxn modelId="{2324711F-61BB-4DA5-9ECE-468D2818D153}" type="presOf" srcId="{1D6AED6F-32AF-4A91-82FF-80AD0605659C}" destId="{3894B05D-120F-4366-B9A3-BC14D588A329}" srcOrd="0" destOrd="0" presId="urn:diagrams.loki3.com/BracketList+Icon"/>
    <dgm:cxn modelId="{0FAE3161-E725-481A-B279-1CB36E79BA80}" type="presOf" srcId="{BC461F80-5291-42CF-BA15-56FC1E865CE0}" destId="{C87EDAA4-EEDA-4A39-8229-EFC749CE4575}" srcOrd="0" destOrd="0" presId="urn:diagrams.loki3.com/BracketList+Icon"/>
    <dgm:cxn modelId="{3AE70B34-256B-4F44-B79B-942432505F12}" type="presOf" srcId="{3651B0A7-992E-4B97-9749-B6D92469299F}" destId="{8A138D87-7779-4159-8551-59114DA87DB5}" srcOrd="0" destOrd="0" presId="urn:diagrams.loki3.com/BracketList+Icon"/>
    <dgm:cxn modelId="{806426C9-954C-4072-8B68-57CD5C455742}" type="presOf" srcId="{3A4A3A14-9BE6-48C4-90E5-86AC683C9C1C}" destId="{E2338924-400D-4EE3-96CE-52E59ACF4EF1}" srcOrd="0" destOrd="0" presId="urn:diagrams.loki3.com/BracketList+Icon"/>
    <dgm:cxn modelId="{B8B9A668-EC5A-48E3-A988-70EC7C95E0D8}" srcId="{BE22C88E-D13D-43D8-8041-BA6E13E556D0}" destId="{3651B0A7-992E-4B97-9749-B6D92469299F}" srcOrd="0" destOrd="0" parTransId="{86A4FCC2-16C2-4BA7-BD8D-CE8C903EA9F2}" sibTransId="{1426CF0A-DE9C-4707-AE67-879C39294C1E}"/>
    <dgm:cxn modelId="{653DF8E9-FB93-4774-A80F-8EF149CAFAFF}" type="presOf" srcId="{BE22C88E-D13D-43D8-8041-BA6E13E556D0}" destId="{BC2E82CF-6DCB-4E0E-885A-38B8CC2F3F38}" srcOrd="0" destOrd="0" presId="urn:diagrams.loki3.com/BracketList+Icon"/>
    <dgm:cxn modelId="{5B14D680-F9DA-4444-8630-D9A0F26D8065}" srcId="{3A4A3A14-9BE6-48C4-90E5-86AC683C9C1C}" destId="{1D6AED6F-32AF-4A91-82FF-80AD0605659C}" srcOrd="0" destOrd="0" parTransId="{D7B32AA9-E275-42D5-B6D5-30F9330D6A14}" sibTransId="{AC78A815-8EE8-4F6E-8DC8-92C8B3D68FE6}"/>
    <dgm:cxn modelId="{BE8FAFA6-4847-47D9-9D25-42F6AD938D74}" type="presParOf" srcId="{C87EDAA4-EEDA-4A39-8229-EFC749CE4575}" destId="{CE463F7F-3946-481F-952E-9924DCC9F839}" srcOrd="0" destOrd="0" presId="urn:diagrams.loki3.com/BracketList+Icon"/>
    <dgm:cxn modelId="{E89AD8FC-1510-4C8D-B165-E3D1AEA4674A}" type="presParOf" srcId="{CE463F7F-3946-481F-952E-9924DCC9F839}" destId="{E2338924-400D-4EE3-96CE-52E59ACF4EF1}" srcOrd="0" destOrd="0" presId="urn:diagrams.loki3.com/BracketList+Icon"/>
    <dgm:cxn modelId="{2D17F2D8-4B78-4024-8FE5-B37B78A38980}" type="presParOf" srcId="{CE463F7F-3946-481F-952E-9924DCC9F839}" destId="{3E8368C4-7C56-4079-9A1D-21BDB5DBBF61}" srcOrd="1" destOrd="0" presId="urn:diagrams.loki3.com/BracketList+Icon"/>
    <dgm:cxn modelId="{EB453A8B-48FE-4763-885D-467160FB7F60}" type="presParOf" srcId="{CE463F7F-3946-481F-952E-9924DCC9F839}" destId="{F5097E36-9108-4A1F-81D5-A110DE34A27A}" srcOrd="2" destOrd="0" presId="urn:diagrams.loki3.com/BracketList+Icon"/>
    <dgm:cxn modelId="{8AC84F06-62A9-4276-95B5-E62A1B6645B5}" type="presParOf" srcId="{CE463F7F-3946-481F-952E-9924DCC9F839}" destId="{3894B05D-120F-4366-B9A3-BC14D588A329}" srcOrd="3" destOrd="0" presId="urn:diagrams.loki3.com/BracketList+Icon"/>
    <dgm:cxn modelId="{E466EBB5-58F0-41E5-B379-81137ABDB269}" type="presParOf" srcId="{C87EDAA4-EEDA-4A39-8229-EFC749CE4575}" destId="{E6A7186F-75D9-405C-A71B-9D63BA43D2D9}" srcOrd="1" destOrd="0" presId="urn:diagrams.loki3.com/BracketList+Icon"/>
    <dgm:cxn modelId="{DFAA93C0-BE20-46B0-95AC-2B71EB2BF694}" type="presParOf" srcId="{C87EDAA4-EEDA-4A39-8229-EFC749CE4575}" destId="{EF48C51A-DDEC-4ED9-995F-6065585E2255}" srcOrd="2" destOrd="0" presId="urn:diagrams.loki3.com/BracketList+Icon"/>
    <dgm:cxn modelId="{BF06C491-365D-4704-8C05-B5534FB8B835}" type="presParOf" srcId="{EF48C51A-DDEC-4ED9-995F-6065585E2255}" destId="{BC2E82CF-6DCB-4E0E-885A-38B8CC2F3F38}" srcOrd="0" destOrd="0" presId="urn:diagrams.loki3.com/BracketList+Icon"/>
    <dgm:cxn modelId="{36497D18-C1BD-4723-BCBF-AF9D418D67BB}" type="presParOf" srcId="{EF48C51A-DDEC-4ED9-995F-6065585E2255}" destId="{01D3D73D-4CBF-4CB6-9FE5-C800C4A99F85}" srcOrd="1" destOrd="0" presId="urn:diagrams.loki3.com/BracketList+Icon"/>
    <dgm:cxn modelId="{48785545-924C-40E7-BE6A-8E12ACD83792}" type="presParOf" srcId="{EF48C51A-DDEC-4ED9-995F-6065585E2255}" destId="{1618A6E1-65E1-45E0-A55B-1DC3900F0AE6}" srcOrd="2" destOrd="0" presId="urn:diagrams.loki3.com/BracketList+Icon"/>
    <dgm:cxn modelId="{821343F0-1210-4032-923A-58FAC83AC19D}" type="presParOf" srcId="{EF48C51A-DDEC-4ED9-995F-6065585E2255}" destId="{8A138D87-7779-4159-8551-59114DA87DB5}" srcOrd="3" destOrd="0" presId="urn:diagrams.loki3.com/BracketList+Icon"/>
  </dgm:cxnLst>
  <dgm:bg>
    <a:solidFill>
      <a:schemeClr val="accent6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461F80-5291-42CF-BA15-56FC1E865CE0}" type="doc">
      <dgm:prSet loTypeId="urn:diagrams.loki3.com/BracketList+Icon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3A4A3A14-9BE6-48C4-90E5-86AC683C9C1C}">
      <dgm:prSet phldrT="[Texto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s-PE" sz="2400" dirty="0" smtClean="0"/>
            <a:t>Alienta al pensamiento de sistemas </a:t>
          </a:r>
          <a:endParaRPr lang="es-PE" sz="2400" dirty="0"/>
        </a:p>
      </dgm:t>
    </dgm:pt>
    <dgm:pt modelId="{6BC1E5F3-7998-470D-8E6F-641F1233F3E6}" type="parTrans" cxnId="{72DB0F99-EB40-49C1-9070-2535B5A3450E}">
      <dgm:prSet/>
      <dgm:spPr/>
      <dgm:t>
        <a:bodyPr/>
        <a:lstStyle/>
        <a:p>
          <a:endParaRPr lang="es-PE"/>
        </a:p>
      </dgm:t>
    </dgm:pt>
    <dgm:pt modelId="{243350BD-5232-4D58-9FDC-49100B710A93}" type="sibTrans" cxnId="{72DB0F99-EB40-49C1-9070-2535B5A3450E}">
      <dgm:prSet/>
      <dgm:spPr/>
      <dgm:t>
        <a:bodyPr/>
        <a:lstStyle/>
        <a:p>
          <a:endParaRPr lang="es-PE"/>
        </a:p>
      </dgm:t>
    </dgm:pt>
    <dgm:pt modelId="{1D6AED6F-32AF-4A91-82FF-80AD0605659C}">
      <dgm:prSet phldrT="[Texto]" custT="1"/>
      <dgm:spPr/>
      <dgm:t>
        <a:bodyPr/>
        <a:lstStyle/>
        <a:p>
          <a:pPr algn="just"/>
          <a:r>
            <a:rPr lang="es-PE" sz="2400" dirty="0" smtClean="0">
              <a:solidFill>
                <a:schemeClr val="tx1"/>
              </a:solidFill>
            </a:rPr>
            <a:t>El líder debe ayudar a los miembros a ver la organización como un sistema en el que el trabajo de cada uno afecta el de los demás permitiendo una colaboración y aprendizaje continuo  </a:t>
          </a:r>
          <a:endParaRPr lang="es-PE" sz="2400" dirty="0">
            <a:solidFill>
              <a:schemeClr val="tx1"/>
            </a:solidFill>
          </a:endParaRPr>
        </a:p>
      </dgm:t>
    </dgm:pt>
    <dgm:pt modelId="{D7B32AA9-E275-42D5-B6D5-30F9330D6A14}" type="parTrans" cxnId="{5B14D680-F9DA-4444-8630-D9A0F26D8065}">
      <dgm:prSet/>
      <dgm:spPr/>
      <dgm:t>
        <a:bodyPr/>
        <a:lstStyle/>
        <a:p>
          <a:endParaRPr lang="es-PE"/>
        </a:p>
      </dgm:t>
    </dgm:pt>
    <dgm:pt modelId="{AC78A815-8EE8-4F6E-8DC8-92C8B3D68FE6}" type="sibTrans" cxnId="{5B14D680-F9DA-4444-8630-D9A0F26D8065}">
      <dgm:prSet/>
      <dgm:spPr/>
      <dgm:t>
        <a:bodyPr/>
        <a:lstStyle/>
        <a:p>
          <a:endParaRPr lang="es-PE"/>
        </a:p>
      </dgm:t>
    </dgm:pt>
    <dgm:pt modelId="{BE22C88E-D13D-43D8-8041-BA6E13E556D0}">
      <dgm:prSet phldrT="[Texto]" custT="1"/>
      <dgm:spPr/>
      <dgm:t>
        <a:bodyPr/>
        <a:lstStyle/>
        <a:p>
          <a:pPr algn="l"/>
          <a:endParaRPr lang="es-PE" sz="2400" dirty="0"/>
        </a:p>
      </dgm:t>
    </dgm:pt>
    <dgm:pt modelId="{CD3C6B5B-C792-4578-BC4C-F1117870E94E}" type="parTrans" cxnId="{135CC2E2-F2B6-48C3-B72D-50CC9B3C54B6}">
      <dgm:prSet/>
      <dgm:spPr/>
      <dgm:t>
        <a:bodyPr/>
        <a:lstStyle/>
        <a:p>
          <a:endParaRPr lang="es-PE"/>
        </a:p>
      </dgm:t>
    </dgm:pt>
    <dgm:pt modelId="{20A5F59D-4F78-4D8A-8E3C-BCADBBCBD257}" type="sibTrans" cxnId="{135CC2E2-F2B6-48C3-B72D-50CC9B3C54B6}">
      <dgm:prSet/>
      <dgm:spPr/>
      <dgm:t>
        <a:bodyPr/>
        <a:lstStyle/>
        <a:p>
          <a:endParaRPr lang="es-PE"/>
        </a:p>
      </dgm:t>
    </dgm:pt>
    <dgm:pt modelId="{3651B0A7-992E-4B97-9749-B6D92469299F}">
      <dgm:prSet phldrT="[Texto]" custT="1"/>
      <dgm:spPr/>
      <dgm:t>
        <a:bodyPr/>
        <a:lstStyle/>
        <a:p>
          <a:pPr algn="just"/>
          <a:r>
            <a:rPr lang="es-PE" sz="2400" dirty="0" smtClean="0">
              <a:solidFill>
                <a:schemeClr val="tx1"/>
              </a:solidFill>
            </a:rPr>
            <a:t>Las</a:t>
          </a:r>
          <a:r>
            <a:rPr lang="es-PE" sz="2400" baseline="0" dirty="0" smtClean="0">
              <a:solidFill>
                <a:schemeClr val="tx1"/>
              </a:solidFill>
            </a:rPr>
            <a:t> ideas generadas dentro o fuera de una organización  pueden convertirse en la fuente  de producto nuevos e innovadores </a:t>
          </a:r>
          <a:endParaRPr lang="es-PE" sz="2400" dirty="0">
            <a:solidFill>
              <a:schemeClr val="tx1"/>
            </a:solidFill>
          </a:endParaRPr>
        </a:p>
      </dgm:t>
    </dgm:pt>
    <dgm:pt modelId="{86A4FCC2-16C2-4BA7-BD8D-CE8C903EA9F2}" type="parTrans" cxnId="{B8B9A668-EC5A-48E3-A988-70EC7C95E0D8}">
      <dgm:prSet/>
      <dgm:spPr/>
      <dgm:t>
        <a:bodyPr/>
        <a:lstStyle/>
        <a:p>
          <a:endParaRPr lang="es-PE"/>
        </a:p>
      </dgm:t>
    </dgm:pt>
    <dgm:pt modelId="{1426CF0A-DE9C-4707-AE67-879C39294C1E}" type="sibTrans" cxnId="{B8B9A668-EC5A-48E3-A988-70EC7C95E0D8}">
      <dgm:prSet/>
      <dgm:spPr/>
      <dgm:t>
        <a:bodyPr/>
        <a:lstStyle/>
        <a:p>
          <a:endParaRPr lang="es-PE"/>
        </a:p>
      </dgm:t>
    </dgm:pt>
    <dgm:pt modelId="{C87EDAA4-EEDA-4A39-8229-EFC749CE4575}" type="pres">
      <dgm:prSet presAssocID="{BC461F80-5291-42CF-BA15-56FC1E865CE0}" presName="Name0" presStyleCnt="0">
        <dgm:presLayoutVars>
          <dgm:dir/>
          <dgm:animLvl val="lvl"/>
          <dgm:resizeHandles val="exact"/>
        </dgm:presLayoutVars>
      </dgm:prSet>
      <dgm:spPr/>
    </dgm:pt>
    <dgm:pt modelId="{CE463F7F-3946-481F-952E-9924DCC9F839}" type="pres">
      <dgm:prSet presAssocID="{3A4A3A14-9BE6-48C4-90E5-86AC683C9C1C}" presName="linNode" presStyleCnt="0"/>
      <dgm:spPr/>
    </dgm:pt>
    <dgm:pt modelId="{E2338924-400D-4EE3-96CE-52E59ACF4EF1}" type="pres">
      <dgm:prSet presAssocID="{3A4A3A14-9BE6-48C4-90E5-86AC683C9C1C}" presName="parTx" presStyleLbl="revTx" presStyleIdx="0" presStyleCnt="2" custLinFactNeighborX="41409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8368C4-7C56-4079-9A1D-21BDB5DBBF61}" type="pres">
      <dgm:prSet presAssocID="{3A4A3A14-9BE6-48C4-90E5-86AC683C9C1C}" presName="bracket" presStyleLbl="parChTrans1D1" presStyleIdx="0" presStyleCnt="2"/>
      <dgm:spPr/>
    </dgm:pt>
    <dgm:pt modelId="{F5097E36-9108-4A1F-81D5-A110DE34A27A}" type="pres">
      <dgm:prSet presAssocID="{3A4A3A14-9BE6-48C4-90E5-86AC683C9C1C}" presName="spH" presStyleCnt="0"/>
      <dgm:spPr/>
    </dgm:pt>
    <dgm:pt modelId="{3894B05D-120F-4366-B9A3-BC14D588A329}" type="pres">
      <dgm:prSet presAssocID="{3A4A3A14-9BE6-48C4-90E5-86AC683C9C1C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7186F-75D9-405C-A71B-9D63BA43D2D9}" type="pres">
      <dgm:prSet presAssocID="{243350BD-5232-4D58-9FDC-49100B710A93}" presName="spV" presStyleCnt="0"/>
      <dgm:spPr/>
    </dgm:pt>
    <dgm:pt modelId="{EF48C51A-DDEC-4ED9-995F-6065585E2255}" type="pres">
      <dgm:prSet presAssocID="{BE22C88E-D13D-43D8-8041-BA6E13E556D0}" presName="linNode" presStyleCnt="0"/>
      <dgm:spPr/>
    </dgm:pt>
    <dgm:pt modelId="{BC2E82CF-6DCB-4E0E-885A-38B8CC2F3F38}" type="pres">
      <dgm:prSet presAssocID="{BE22C88E-D13D-43D8-8041-BA6E13E556D0}" presName="parTx" presStyleLbl="revTx" presStyleIdx="1" presStyleCnt="2">
        <dgm:presLayoutVars>
          <dgm:chMax val="1"/>
          <dgm:bulletEnabled val="1"/>
        </dgm:presLayoutVars>
      </dgm:prSet>
      <dgm:spPr/>
    </dgm:pt>
    <dgm:pt modelId="{01D3D73D-4CBF-4CB6-9FE5-C800C4A99F85}" type="pres">
      <dgm:prSet presAssocID="{BE22C88E-D13D-43D8-8041-BA6E13E556D0}" presName="bracket" presStyleLbl="parChTrans1D1" presStyleIdx="1" presStyleCnt="2"/>
      <dgm:spPr/>
    </dgm:pt>
    <dgm:pt modelId="{1618A6E1-65E1-45E0-A55B-1DC3900F0AE6}" type="pres">
      <dgm:prSet presAssocID="{BE22C88E-D13D-43D8-8041-BA6E13E556D0}" presName="spH" presStyleCnt="0"/>
      <dgm:spPr/>
    </dgm:pt>
    <dgm:pt modelId="{8A138D87-7779-4159-8551-59114DA87DB5}" type="pres">
      <dgm:prSet presAssocID="{BE22C88E-D13D-43D8-8041-BA6E13E556D0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DB0F99-EB40-49C1-9070-2535B5A3450E}" srcId="{BC461F80-5291-42CF-BA15-56FC1E865CE0}" destId="{3A4A3A14-9BE6-48C4-90E5-86AC683C9C1C}" srcOrd="0" destOrd="0" parTransId="{6BC1E5F3-7998-470D-8E6F-641F1233F3E6}" sibTransId="{243350BD-5232-4D58-9FDC-49100B710A93}"/>
    <dgm:cxn modelId="{5D7BDE0C-9123-4147-995B-32F05C120EC8}" type="presOf" srcId="{3651B0A7-992E-4B97-9749-B6D92469299F}" destId="{8A138D87-7779-4159-8551-59114DA87DB5}" srcOrd="0" destOrd="0" presId="urn:diagrams.loki3.com/BracketList+Icon"/>
    <dgm:cxn modelId="{135CC2E2-F2B6-48C3-B72D-50CC9B3C54B6}" srcId="{BC461F80-5291-42CF-BA15-56FC1E865CE0}" destId="{BE22C88E-D13D-43D8-8041-BA6E13E556D0}" srcOrd="1" destOrd="0" parTransId="{CD3C6B5B-C792-4578-BC4C-F1117870E94E}" sibTransId="{20A5F59D-4F78-4D8A-8E3C-BCADBBCBD257}"/>
    <dgm:cxn modelId="{1339F3A6-391E-4C36-8809-588C63AB0449}" type="presOf" srcId="{1D6AED6F-32AF-4A91-82FF-80AD0605659C}" destId="{3894B05D-120F-4366-B9A3-BC14D588A329}" srcOrd="0" destOrd="0" presId="urn:diagrams.loki3.com/BracketList+Icon"/>
    <dgm:cxn modelId="{CC6830A8-47B2-4361-9210-EA8A0A3DF60A}" type="presOf" srcId="{BE22C88E-D13D-43D8-8041-BA6E13E556D0}" destId="{BC2E82CF-6DCB-4E0E-885A-38B8CC2F3F38}" srcOrd="0" destOrd="0" presId="urn:diagrams.loki3.com/BracketList+Icon"/>
    <dgm:cxn modelId="{B8B9A668-EC5A-48E3-A988-70EC7C95E0D8}" srcId="{BE22C88E-D13D-43D8-8041-BA6E13E556D0}" destId="{3651B0A7-992E-4B97-9749-B6D92469299F}" srcOrd="0" destOrd="0" parTransId="{86A4FCC2-16C2-4BA7-BD8D-CE8C903EA9F2}" sibTransId="{1426CF0A-DE9C-4707-AE67-879C39294C1E}"/>
    <dgm:cxn modelId="{9615E0BA-01F4-4869-84B1-02799A8CE60A}" type="presOf" srcId="{3A4A3A14-9BE6-48C4-90E5-86AC683C9C1C}" destId="{E2338924-400D-4EE3-96CE-52E59ACF4EF1}" srcOrd="0" destOrd="0" presId="urn:diagrams.loki3.com/BracketList+Icon"/>
    <dgm:cxn modelId="{E637AE75-3554-424A-8BAA-FC6A2C70121F}" type="presOf" srcId="{BC461F80-5291-42CF-BA15-56FC1E865CE0}" destId="{C87EDAA4-EEDA-4A39-8229-EFC749CE4575}" srcOrd="0" destOrd="0" presId="urn:diagrams.loki3.com/BracketList+Icon"/>
    <dgm:cxn modelId="{5B14D680-F9DA-4444-8630-D9A0F26D8065}" srcId="{3A4A3A14-9BE6-48C4-90E5-86AC683C9C1C}" destId="{1D6AED6F-32AF-4A91-82FF-80AD0605659C}" srcOrd="0" destOrd="0" parTransId="{D7B32AA9-E275-42D5-B6D5-30F9330D6A14}" sibTransId="{AC78A815-8EE8-4F6E-8DC8-92C8B3D68FE6}"/>
    <dgm:cxn modelId="{C853F021-9842-4735-8602-C581AA40BABC}" type="presParOf" srcId="{C87EDAA4-EEDA-4A39-8229-EFC749CE4575}" destId="{CE463F7F-3946-481F-952E-9924DCC9F839}" srcOrd="0" destOrd="0" presId="urn:diagrams.loki3.com/BracketList+Icon"/>
    <dgm:cxn modelId="{1ACE89E0-E686-462A-B078-3006CC7C517B}" type="presParOf" srcId="{CE463F7F-3946-481F-952E-9924DCC9F839}" destId="{E2338924-400D-4EE3-96CE-52E59ACF4EF1}" srcOrd="0" destOrd="0" presId="urn:diagrams.loki3.com/BracketList+Icon"/>
    <dgm:cxn modelId="{407A0DC7-520F-482E-B8C9-68B36DBDBE66}" type="presParOf" srcId="{CE463F7F-3946-481F-952E-9924DCC9F839}" destId="{3E8368C4-7C56-4079-9A1D-21BDB5DBBF61}" srcOrd="1" destOrd="0" presId="urn:diagrams.loki3.com/BracketList+Icon"/>
    <dgm:cxn modelId="{1C9BAF54-89B3-4E64-A280-29E2F0EC8313}" type="presParOf" srcId="{CE463F7F-3946-481F-952E-9924DCC9F839}" destId="{F5097E36-9108-4A1F-81D5-A110DE34A27A}" srcOrd="2" destOrd="0" presId="urn:diagrams.loki3.com/BracketList+Icon"/>
    <dgm:cxn modelId="{F7B78A7B-9F66-460C-BD3C-77F8D83EA6D3}" type="presParOf" srcId="{CE463F7F-3946-481F-952E-9924DCC9F839}" destId="{3894B05D-120F-4366-B9A3-BC14D588A329}" srcOrd="3" destOrd="0" presId="urn:diagrams.loki3.com/BracketList+Icon"/>
    <dgm:cxn modelId="{09853552-7347-4714-B24D-9725237BEDEA}" type="presParOf" srcId="{C87EDAA4-EEDA-4A39-8229-EFC749CE4575}" destId="{E6A7186F-75D9-405C-A71B-9D63BA43D2D9}" srcOrd="1" destOrd="0" presId="urn:diagrams.loki3.com/BracketList+Icon"/>
    <dgm:cxn modelId="{8F50FF45-74E7-4B85-8EEF-9D27D844C9EA}" type="presParOf" srcId="{C87EDAA4-EEDA-4A39-8229-EFC749CE4575}" destId="{EF48C51A-DDEC-4ED9-995F-6065585E2255}" srcOrd="2" destOrd="0" presId="urn:diagrams.loki3.com/BracketList+Icon"/>
    <dgm:cxn modelId="{25DB047D-E87A-4533-AF45-A0FF24DE3042}" type="presParOf" srcId="{EF48C51A-DDEC-4ED9-995F-6065585E2255}" destId="{BC2E82CF-6DCB-4E0E-885A-38B8CC2F3F38}" srcOrd="0" destOrd="0" presId="urn:diagrams.loki3.com/BracketList+Icon"/>
    <dgm:cxn modelId="{44237422-32F9-4CF9-953C-B9200DB4D4E8}" type="presParOf" srcId="{EF48C51A-DDEC-4ED9-995F-6065585E2255}" destId="{01D3D73D-4CBF-4CB6-9FE5-C800C4A99F85}" srcOrd="1" destOrd="0" presId="urn:diagrams.loki3.com/BracketList+Icon"/>
    <dgm:cxn modelId="{094E181E-4428-456F-A2BD-168229BE2E10}" type="presParOf" srcId="{EF48C51A-DDEC-4ED9-995F-6065585E2255}" destId="{1618A6E1-65E1-45E0-A55B-1DC3900F0AE6}" srcOrd="2" destOrd="0" presId="urn:diagrams.loki3.com/BracketList+Icon"/>
    <dgm:cxn modelId="{4F1F70D7-E94F-40C6-8F30-285A22FF0413}" type="presParOf" srcId="{EF48C51A-DDEC-4ED9-995F-6065585E2255}" destId="{8A138D87-7779-4159-8551-59114DA87DB5}" srcOrd="3" destOrd="0" presId="urn:diagrams.loki3.com/BracketList+Icon"/>
  </dgm:cxnLst>
  <dgm:bg>
    <a:solidFill>
      <a:schemeClr val="tx2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461F80-5291-42CF-BA15-56FC1E865CE0}" type="doc">
      <dgm:prSet loTypeId="urn:diagrams.loki3.com/BracketList+Icon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3A4A3A14-9BE6-48C4-90E5-86AC683C9C1C}">
      <dgm:prSet phldrT="[Texto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s-PE" sz="2400" dirty="0" smtClean="0"/>
            <a:t>Visión Compartida del aprendizaje </a:t>
          </a:r>
          <a:endParaRPr lang="es-PE" sz="2400" dirty="0"/>
        </a:p>
      </dgm:t>
    </dgm:pt>
    <dgm:pt modelId="{6BC1E5F3-7998-470D-8E6F-641F1233F3E6}" type="parTrans" cxnId="{72DB0F99-EB40-49C1-9070-2535B5A3450E}">
      <dgm:prSet/>
      <dgm:spPr/>
      <dgm:t>
        <a:bodyPr/>
        <a:lstStyle/>
        <a:p>
          <a:endParaRPr lang="es-PE"/>
        </a:p>
      </dgm:t>
    </dgm:pt>
    <dgm:pt modelId="{243350BD-5232-4D58-9FDC-49100B710A93}" type="sibTrans" cxnId="{72DB0F99-EB40-49C1-9070-2535B5A3450E}">
      <dgm:prSet/>
      <dgm:spPr/>
      <dgm:t>
        <a:bodyPr/>
        <a:lstStyle/>
        <a:p>
          <a:endParaRPr lang="es-PE"/>
        </a:p>
      </dgm:t>
    </dgm:pt>
    <dgm:pt modelId="{1D6AED6F-32AF-4A91-82FF-80AD0605659C}">
      <dgm:prSet phldrT="[Texto]" custT="1"/>
      <dgm:spPr/>
      <dgm:t>
        <a:bodyPr/>
        <a:lstStyle/>
        <a:p>
          <a:pPr algn="just"/>
          <a:r>
            <a:rPr lang="es-PE" sz="2400" dirty="0" smtClean="0">
              <a:solidFill>
                <a:schemeClr val="tx1"/>
              </a:solidFill>
            </a:rPr>
            <a:t>Mejora el aprendizaje conforme a los integrantes desarrollan un propósito común  y se comprometen para compartir el aprendizaje en una parte continua de la organización  .</a:t>
          </a:r>
          <a:endParaRPr lang="es-PE" sz="2400" dirty="0">
            <a:solidFill>
              <a:schemeClr val="tx1"/>
            </a:solidFill>
          </a:endParaRPr>
        </a:p>
      </dgm:t>
    </dgm:pt>
    <dgm:pt modelId="{D7B32AA9-E275-42D5-B6D5-30F9330D6A14}" type="parTrans" cxnId="{5B14D680-F9DA-4444-8630-D9A0F26D8065}">
      <dgm:prSet/>
      <dgm:spPr/>
      <dgm:t>
        <a:bodyPr/>
        <a:lstStyle/>
        <a:p>
          <a:endParaRPr lang="es-PE"/>
        </a:p>
      </dgm:t>
    </dgm:pt>
    <dgm:pt modelId="{AC78A815-8EE8-4F6E-8DC8-92C8B3D68FE6}" type="sibTrans" cxnId="{5B14D680-F9DA-4444-8630-D9A0F26D8065}">
      <dgm:prSet/>
      <dgm:spPr/>
      <dgm:t>
        <a:bodyPr/>
        <a:lstStyle/>
        <a:p>
          <a:endParaRPr lang="es-PE"/>
        </a:p>
      </dgm:t>
    </dgm:pt>
    <dgm:pt modelId="{BE22C88E-D13D-43D8-8041-BA6E13E556D0}">
      <dgm:prSet phldrT="[Texto]" custT="1"/>
      <dgm:spPr/>
      <dgm:t>
        <a:bodyPr/>
        <a:lstStyle/>
        <a:p>
          <a:pPr algn="l"/>
          <a:endParaRPr lang="es-PE" sz="2400" dirty="0"/>
        </a:p>
      </dgm:t>
    </dgm:pt>
    <dgm:pt modelId="{CD3C6B5B-C792-4578-BC4C-F1117870E94E}" type="parTrans" cxnId="{135CC2E2-F2B6-48C3-B72D-50CC9B3C54B6}">
      <dgm:prSet/>
      <dgm:spPr/>
      <dgm:t>
        <a:bodyPr/>
        <a:lstStyle/>
        <a:p>
          <a:endParaRPr lang="es-PE"/>
        </a:p>
      </dgm:t>
    </dgm:pt>
    <dgm:pt modelId="{20A5F59D-4F78-4D8A-8E3C-BCADBBCBD257}" type="sibTrans" cxnId="{135CC2E2-F2B6-48C3-B72D-50CC9B3C54B6}">
      <dgm:prSet/>
      <dgm:spPr/>
      <dgm:t>
        <a:bodyPr/>
        <a:lstStyle/>
        <a:p>
          <a:endParaRPr lang="es-PE"/>
        </a:p>
      </dgm:t>
    </dgm:pt>
    <dgm:pt modelId="{3651B0A7-992E-4B97-9749-B6D92469299F}">
      <dgm:prSet phldrT="[Texto]" custT="1"/>
      <dgm:spPr/>
      <dgm:t>
        <a:bodyPr/>
        <a:lstStyle/>
        <a:p>
          <a:pPr algn="just"/>
          <a:r>
            <a:rPr lang="es-PE" sz="2400" dirty="0" smtClean="0">
              <a:solidFill>
                <a:schemeClr val="tx1"/>
              </a:solidFill>
            </a:rPr>
            <a:t>Un marco de referencia influye  en la suposiciones de las personas y estas de forma consiente e inconsciente , para mejorar la capacidad de los empleados para aprender es importante visionar en la organización y en su alrededor. </a:t>
          </a:r>
          <a:endParaRPr lang="es-PE" sz="2400" dirty="0">
            <a:solidFill>
              <a:schemeClr val="tx1"/>
            </a:solidFill>
          </a:endParaRPr>
        </a:p>
      </dgm:t>
    </dgm:pt>
    <dgm:pt modelId="{86A4FCC2-16C2-4BA7-BD8D-CE8C903EA9F2}" type="parTrans" cxnId="{B8B9A668-EC5A-48E3-A988-70EC7C95E0D8}">
      <dgm:prSet/>
      <dgm:spPr/>
      <dgm:t>
        <a:bodyPr/>
        <a:lstStyle/>
        <a:p>
          <a:endParaRPr lang="es-PE"/>
        </a:p>
      </dgm:t>
    </dgm:pt>
    <dgm:pt modelId="{1426CF0A-DE9C-4707-AE67-879C39294C1E}" type="sibTrans" cxnId="{B8B9A668-EC5A-48E3-A988-70EC7C95E0D8}">
      <dgm:prSet/>
      <dgm:spPr/>
      <dgm:t>
        <a:bodyPr/>
        <a:lstStyle/>
        <a:p>
          <a:endParaRPr lang="es-PE"/>
        </a:p>
      </dgm:t>
    </dgm:pt>
    <dgm:pt modelId="{C87EDAA4-EEDA-4A39-8229-EFC749CE4575}" type="pres">
      <dgm:prSet presAssocID="{BC461F80-5291-42CF-BA15-56FC1E865CE0}" presName="Name0" presStyleCnt="0">
        <dgm:presLayoutVars>
          <dgm:dir/>
          <dgm:animLvl val="lvl"/>
          <dgm:resizeHandles val="exact"/>
        </dgm:presLayoutVars>
      </dgm:prSet>
      <dgm:spPr/>
    </dgm:pt>
    <dgm:pt modelId="{CE463F7F-3946-481F-952E-9924DCC9F839}" type="pres">
      <dgm:prSet presAssocID="{3A4A3A14-9BE6-48C4-90E5-86AC683C9C1C}" presName="linNode" presStyleCnt="0"/>
      <dgm:spPr/>
    </dgm:pt>
    <dgm:pt modelId="{E2338924-400D-4EE3-96CE-52E59ACF4EF1}" type="pres">
      <dgm:prSet presAssocID="{3A4A3A14-9BE6-48C4-90E5-86AC683C9C1C}" presName="parTx" presStyleLbl="revTx" presStyleIdx="0" presStyleCnt="2" custLinFactNeighborX="41409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8368C4-7C56-4079-9A1D-21BDB5DBBF61}" type="pres">
      <dgm:prSet presAssocID="{3A4A3A14-9BE6-48C4-90E5-86AC683C9C1C}" presName="bracket" presStyleLbl="parChTrans1D1" presStyleIdx="0" presStyleCnt="2"/>
      <dgm:spPr/>
    </dgm:pt>
    <dgm:pt modelId="{F5097E36-9108-4A1F-81D5-A110DE34A27A}" type="pres">
      <dgm:prSet presAssocID="{3A4A3A14-9BE6-48C4-90E5-86AC683C9C1C}" presName="spH" presStyleCnt="0"/>
      <dgm:spPr/>
    </dgm:pt>
    <dgm:pt modelId="{3894B05D-120F-4366-B9A3-BC14D588A329}" type="pres">
      <dgm:prSet presAssocID="{3A4A3A14-9BE6-48C4-90E5-86AC683C9C1C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7186F-75D9-405C-A71B-9D63BA43D2D9}" type="pres">
      <dgm:prSet presAssocID="{243350BD-5232-4D58-9FDC-49100B710A93}" presName="spV" presStyleCnt="0"/>
      <dgm:spPr/>
    </dgm:pt>
    <dgm:pt modelId="{EF48C51A-DDEC-4ED9-995F-6065585E2255}" type="pres">
      <dgm:prSet presAssocID="{BE22C88E-D13D-43D8-8041-BA6E13E556D0}" presName="linNode" presStyleCnt="0"/>
      <dgm:spPr/>
    </dgm:pt>
    <dgm:pt modelId="{BC2E82CF-6DCB-4E0E-885A-38B8CC2F3F38}" type="pres">
      <dgm:prSet presAssocID="{BE22C88E-D13D-43D8-8041-BA6E13E556D0}" presName="parTx" presStyleLbl="revTx" presStyleIdx="1" presStyleCnt="2">
        <dgm:presLayoutVars>
          <dgm:chMax val="1"/>
          <dgm:bulletEnabled val="1"/>
        </dgm:presLayoutVars>
      </dgm:prSet>
      <dgm:spPr/>
    </dgm:pt>
    <dgm:pt modelId="{01D3D73D-4CBF-4CB6-9FE5-C800C4A99F85}" type="pres">
      <dgm:prSet presAssocID="{BE22C88E-D13D-43D8-8041-BA6E13E556D0}" presName="bracket" presStyleLbl="parChTrans1D1" presStyleIdx="1" presStyleCnt="2"/>
      <dgm:spPr/>
    </dgm:pt>
    <dgm:pt modelId="{1618A6E1-65E1-45E0-A55B-1DC3900F0AE6}" type="pres">
      <dgm:prSet presAssocID="{BE22C88E-D13D-43D8-8041-BA6E13E556D0}" presName="spH" presStyleCnt="0"/>
      <dgm:spPr/>
    </dgm:pt>
    <dgm:pt modelId="{8A138D87-7779-4159-8551-59114DA87DB5}" type="pres">
      <dgm:prSet presAssocID="{BE22C88E-D13D-43D8-8041-BA6E13E556D0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DB0F99-EB40-49C1-9070-2535B5A3450E}" srcId="{BC461F80-5291-42CF-BA15-56FC1E865CE0}" destId="{3A4A3A14-9BE6-48C4-90E5-86AC683C9C1C}" srcOrd="0" destOrd="0" parTransId="{6BC1E5F3-7998-470D-8E6F-641F1233F3E6}" sibTransId="{243350BD-5232-4D58-9FDC-49100B710A93}"/>
    <dgm:cxn modelId="{AF327088-4C4B-4ADE-9CD5-9D170A032691}" type="presOf" srcId="{3651B0A7-992E-4B97-9749-B6D92469299F}" destId="{8A138D87-7779-4159-8551-59114DA87DB5}" srcOrd="0" destOrd="0" presId="urn:diagrams.loki3.com/BracketList+Icon"/>
    <dgm:cxn modelId="{49C4A548-051B-445A-97AF-5BD9EEFEA218}" type="presOf" srcId="{3A4A3A14-9BE6-48C4-90E5-86AC683C9C1C}" destId="{E2338924-400D-4EE3-96CE-52E59ACF4EF1}" srcOrd="0" destOrd="0" presId="urn:diagrams.loki3.com/BracketList+Icon"/>
    <dgm:cxn modelId="{B8B9A668-EC5A-48E3-A988-70EC7C95E0D8}" srcId="{BE22C88E-D13D-43D8-8041-BA6E13E556D0}" destId="{3651B0A7-992E-4B97-9749-B6D92469299F}" srcOrd="0" destOrd="0" parTransId="{86A4FCC2-16C2-4BA7-BD8D-CE8C903EA9F2}" sibTransId="{1426CF0A-DE9C-4707-AE67-879C39294C1E}"/>
    <dgm:cxn modelId="{AB076F67-AC5D-402F-AAA6-6B182060A490}" type="presOf" srcId="{BC461F80-5291-42CF-BA15-56FC1E865CE0}" destId="{C87EDAA4-EEDA-4A39-8229-EFC749CE4575}" srcOrd="0" destOrd="0" presId="urn:diagrams.loki3.com/BracketList+Icon"/>
    <dgm:cxn modelId="{40B8C807-4821-468C-BECF-4B9F38B3E237}" type="presOf" srcId="{1D6AED6F-32AF-4A91-82FF-80AD0605659C}" destId="{3894B05D-120F-4366-B9A3-BC14D588A329}" srcOrd="0" destOrd="0" presId="urn:diagrams.loki3.com/BracketList+Icon"/>
    <dgm:cxn modelId="{5B14D680-F9DA-4444-8630-D9A0F26D8065}" srcId="{3A4A3A14-9BE6-48C4-90E5-86AC683C9C1C}" destId="{1D6AED6F-32AF-4A91-82FF-80AD0605659C}" srcOrd="0" destOrd="0" parTransId="{D7B32AA9-E275-42D5-B6D5-30F9330D6A14}" sibTransId="{AC78A815-8EE8-4F6E-8DC8-92C8B3D68FE6}"/>
    <dgm:cxn modelId="{77A69DBB-A99B-4A8F-9B97-F29BDF2F5436}" type="presOf" srcId="{BE22C88E-D13D-43D8-8041-BA6E13E556D0}" destId="{BC2E82CF-6DCB-4E0E-885A-38B8CC2F3F38}" srcOrd="0" destOrd="0" presId="urn:diagrams.loki3.com/BracketList+Icon"/>
    <dgm:cxn modelId="{135CC2E2-F2B6-48C3-B72D-50CC9B3C54B6}" srcId="{BC461F80-5291-42CF-BA15-56FC1E865CE0}" destId="{BE22C88E-D13D-43D8-8041-BA6E13E556D0}" srcOrd="1" destOrd="0" parTransId="{CD3C6B5B-C792-4578-BC4C-F1117870E94E}" sibTransId="{20A5F59D-4F78-4D8A-8E3C-BCADBBCBD257}"/>
    <dgm:cxn modelId="{3F4D800F-61C2-452A-94AD-819A78395C69}" type="presParOf" srcId="{C87EDAA4-EEDA-4A39-8229-EFC749CE4575}" destId="{CE463F7F-3946-481F-952E-9924DCC9F839}" srcOrd="0" destOrd="0" presId="urn:diagrams.loki3.com/BracketList+Icon"/>
    <dgm:cxn modelId="{073640B2-7748-4605-AD64-073983BF8C73}" type="presParOf" srcId="{CE463F7F-3946-481F-952E-9924DCC9F839}" destId="{E2338924-400D-4EE3-96CE-52E59ACF4EF1}" srcOrd="0" destOrd="0" presId="urn:diagrams.loki3.com/BracketList+Icon"/>
    <dgm:cxn modelId="{1F201D84-5FD1-4144-B1E1-69530673E010}" type="presParOf" srcId="{CE463F7F-3946-481F-952E-9924DCC9F839}" destId="{3E8368C4-7C56-4079-9A1D-21BDB5DBBF61}" srcOrd="1" destOrd="0" presId="urn:diagrams.loki3.com/BracketList+Icon"/>
    <dgm:cxn modelId="{073E0BC8-DB70-4C2F-8F00-23D19F05B7DA}" type="presParOf" srcId="{CE463F7F-3946-481F-952E-9924DCC9F839}" destId="{F5097E36-9108-4A1F-81D5-A110DE34A27A}" srcOrd="2" destOrd="0" presId="urn:diagrams.loki3.com/BracketList+Icon"/>
    <dgm:cxn modelId="{AFC0E2F1-2E37-4F2E-8328-7C1F2B2307D0}" type="presParOf" srcId="{CE463F7F-3946-481F-952E-9924DCC9F839}" destId="{3894B05D-120F-4366-B9A3-BC14D588A329}" srcOrd="3" destOrd="0" presId="urn:diagrams.loki3.com/BracketList+Icon"/>
    <dgm:cxn modelId="{47476E46-9F25-4CC9-8035-63268166B592}" type="presParOf" srcId="{C87EDAA4-EEDA-4A39-8229-EFC749CE4575}" destId="{E6A7186F-75D9-405C-A71B-9D63BA43D2D9}" srcOrd="1" destOrd="0" presId="urn:diagrams.loki3.com/BracketList+Icon"/>
    <dgm:cxn modelId="{272AEACB-2EB7-47AF-B7FA-E3FAECACD02D}" type="presParOf" srcId="{C87EDAA4-EEDA-4A39-8229-EFC749CE4575}" destId="{EF48C51A-DDEC-4ED9-995F-6065585E2255}" srcOrd="2" destOrd="0" presId="urn:diagrams.loki3.com/BracketList+Icon"/>
    <dgm:cxn modelId="{A98ADDD7-BAA7-4C81-AB00-53592729BCCB}" type="presParOf" srcId="{EF48C51A-DDEC-4ED9-995F-6065585E2255}" destId="{BC2E82CF-6DCB-4E0E-885A-38B8CC2F3F38}" srcOrd="0" destOrd="0" presId="urn:diagrams.loki3.com/BracketList+Icon"/>
    <dgm:cxn modelId="{322CFE75-B10B-4853-94C9-C89CB9A82E07}" type="presParOf" srcId="{EF48C51A-DDEC-4ED9-995F-6065585E2255}" destId="{01D3D73D-4CBF-4CB6-9FE5-C800C4A99F85}" srcOrd="1" destOrd="0" presId="urn:diagrams.loki3.com/BracketList+Icon"/>
    <dgm:cxn modelId="{7EB87AF4-A414-46A6-932A-A08FF74177AD}" type="presParOf" srcId="{EF48C51A-DDEC-4ED9-995F-6065585E2255}" destId="{1618A6E1-65E1-45E0-A55B-1DC3900F0AE6}" srcOrd="2" destOrd="0" presId="urn:diagrams.loki3.com/BracketList+Icon"/>
    <dgm:cxn modelId="{CD39A71F-66AD-4C59-B44D-7A36C0148720}" type="presParOf" srcId="{EF48C51A-DDEC-4ED9-995F-6065585E2255}" destId="{8A138D87-7779-4159-8551-59114DA87DB5}" srcOrd="3" destOrd="0" presId="urn:diagrams.loki3.com/BracketList+Icon"/>
  </dgm:cxnLst>
  <dgm:bg>
    <a:solidFill>
      <a:schemeClr val="accent2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5B1CE5-3A09-3848-9CD1-46D88FC1315F}" type="doc">
      <dgm:prSet loTypeId="urn:microsoft.com/office/officeart/2005/8/layout/radial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D8BFD20-D0A7-5B4B-8C94-78ACDCEF2018}">
      <dgm:prSet phldrT="[Texto]"/>
      <dgm:spPr/>
      <dgm:t>
        <a:bodyPr/>
        <a:lstStyle/>
        <a:p>
          <a:r>
            <a:rPr lang="es-PE" b="1" dirty="0"/>
            <a:t>Evaluemos la clase</a:t>
          </a:r>
        </a:p>
      </dgm:t>
    </dgm:pt>
    <dgm:pt modelId="{15F285F2-AE0E-AF4A-A505-9361B6611AFA}" type="parTrans" cxnId="{DF5D8465-284F-7A4D-96BE-9DEED210C395}">
      <dgm:prSet/>
      <dgm:spPr/>
      <dgm:t>
        <a:bodyPr/>
        <a:lstStyle/>
        <a:p>
          <a:endParaRPr lang="es-ES"/>
        </a:p>
      </dgm:t>
    </dgm:pt>
    <dgm:pt modelId="{E8B9B857-6070-3942-ABA0-DE10A81E7751}" type="sibTrans" cxnId="{DF5D8465-284F-7A4D-96BE-9DEED210C395}">
      <dgm:prSet/>
      <dgm:spPr/>
      <dgm:t>
        <a:bodyPr/>
        <a:lstStyle/>
        <a:p>
          <a:endParaRPr lang="es-ES"/>
        </a:p>
      </dgm:t>
    </dgm:pt>
    <dgm:pt modelId="{7D070A88-752F-8B4B-83B0-51FE8320A143}">
      <dgm:prSet phldrT="[Texto]" custT="1"/>
      <dgm:spPr/>
      <dgm:t>
        <a:bodyPr/>
        <a:lstStyle/>
        <a:p>
          <a:r>
            <a:rPr lang="es-PE" sz="1600" b="1" dirty="0"/>
            <a:t>POSITIVO</a:t>
          </a:r>
        </a:p>
        <a:p>
          <a:r>
            <a:rPr lang="es-PE" sz="1600" b="1" dirty="0"/>
            <a:t>¿Qué aprendí?</a:t>
          </a:r>
          <a:endParaRPr lang="es-ES" sz="1600" b="1" dirty="0"/>
        </a:p>
      </dgm:t>
    </dgm:pt>
    <dgm:pt modelId="{E9E24AE7-9F71-7E45-BE3D-F7AEB4CEEB76}" type="parTrans" cxnId="{597C2DBC-F61C-254C-89FC-15E55A785D7D}">
      <dgm:prSet/>
      <dgm:spPr/>
      <dgm:t>
        <a:bodyPr/>
        <a:lstStyle/>
        <a:p>
          <a:endParaRPr lang="es-ES"/>
        </a:p>
      </dgm:t>
    </dgm:pt>
    <dgm:pt modelId="{7BCB289F-6663-5D49-8FBC-08E505E777D4}" type="sibTrans" cxnId="{597C2DBC-F61C-254C-89FC-15E55A785D7D}">
      <dgm:prSet/>
      <dgm:spPr/>
      <dgm:t>
        <a:bodyPr/>
        <a:lstStyle/>
        <a:p>
          <a:endParaRPr lang="es-ES"/>
        </a:p>
      </dgm:t>
    </dgm:pt>
    <dgm:pt modelId="{5E73FEC2-D818-A54E-8360-58BDA6A735AD}">
      <dgm:prSet phldrT="[Texto]" custT="1"/>
      <dgm:spPr/>
      <dgm:t>
        <a:bodyPr/>
        <a:lstStyle/>
        <a:p>
          <a:r>
            <a:rPr lang="es-PE" sz="1600" b="1" dirty="0"/>
            <a:t>DIFICULTADES</a:t>
          </a:r>
        </a:p>
        <a:p>
          <a:r>
            <a:rPr lang="es-PE" sz="1600" b="1" dirty="0"/>
            <a:t>¿Qué situación  me obstaculizó para aprender?</a:t>
          </a:r>
          <a:endParaRPr lang="es-ES" sz="1600" b="1" dirty="0"/>
        </a:p>
      </dgm:t>
    </dgm:pt>
    <dgm:pt modelId="{B4B0836C-FFED-0C46-85A4-8AED02A496BE}" type="parTrans" cxnId="{4F2869DB-9560-8C42-9F9E-7AD024F506C9}">
      <dgm:prSet/>
      <dgm:spPr/>
      <dgm:t>
        <a:bodyPr/>
        <a:lstStyle/>
        <a:p>
          <a:endParaRPr lang="es-ES"/>
        </a:p>
      </dgm:t>
    </dgm:pt>
    <dgm:pt modelId="{BC2250A6-7079-474D-A5BB-390BE971B30B}" type="sibTrans" cxnId="{4F2869DB-9560-8C42-9F9E-7AD024F506C9}">
      <dgm:prSet/>
      <dgm:spPr/>
      <dgm:t>
        <a:bodyPr/>
        <a:lstStyle/>
        <a:p>
          <a:endParaRPr lang="es-ES"/>
        </a:p>
      </dgm:t>
    </dgm:pt>
    <dgm:pt modelId="{4FE529BE-E9CA-C647-859B-3CCE721F73CE}">
      <dgm:prSet custT="1"/>
      <dgm:spPr/>
      <dgm:t>
        <a:bodyPr/>
        <a:lstStyle/>
        <a:p>
          <a:r>
            <a:rPr lang="es-ES" sz="1600" b="1" dirty="0"/>
            <a:t>TEMAS INTERESANTES</a:t>
          </a:r>
        </a:p>
        <a:p>
          <a:r>
            <a:rPr lang="es-ES" sz="1600" b="1" dirty="0"/>
            <a:t>¿Qué de nuevo aprendí ?</a:t>
          </a:r>
        </a:p>
      </dgm:t>
    </dgm:pt>
    <dgm:pt modelId="{704220BF-0255-B144-BB7A-17BE4F96BF80}" type="parTrans" cxnId="{4021D49B-BB53-6D43-BB65-E7FA09B062F3}">
      <dgm:prSet/>
      <dgm:spPr/>
      <dgm:t>
        <a:bodyPr/>
        <a:lstStyle/>
        <a:p>
          <a:endParaRPr lang="es-ES"/>
        </a:p>
      </dgm:t>
    </dgm:pt>
    <dgm:pt modelId="{528DC1FA-5F59-9D42-9E18-F25D6D5544DD}" type="sibTrans" cxnId="{4021D49B-BB53-6D43-BB65-E7FA09B062F3}">
      <dgm:prSet/>
      <dgm:spPr/>
      <dgm:t>
        <a:bodyPr/>
        <a:lstStyle/>
        <a:p>
          <a:endParaRPr lang="es-ES"/>
        </a:p>
      </dgm:t>
    </dgm:pt>
    <dgm:pt modelId="{7A2CED63-BE4D-E142-88A5-AF233BC35CE9}" type="pres">
      <dgm:prSet presAssocID="{185B1CE5-3A09-3848-9CD1-46D88FC1315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69EC1DC-6B50-6043-B14E-445DEC3D3C92}" type="pres">
      <dgm:prSet presAssocID="{5D8BFD20-D0A7-5B4B-8C94-78ACDCEF2018}" presName="centerShape" presStyleLbl="node0" presStyleIdx="0" presStyleCnt="1" custScaleX="263441" custScaleY="149141" custLinFactNeighborX="-51008" custLinFactNeighborY="-14137"/>
      <dgm:spPr/>
      <dgm:t>
        <a:bodyPr/>
        <a:lstStyle/>
        <a:p>
          <a:endParaRPr lang="es-PE"/>
        </a:p>
      </dgm:t>
    </dgm:pt>
    <dgm:pt modelId="{E38D98E1-0006-EE46-9811-78FE437E9A92}" type="pres">
      <dgm:prSet presAssocID="{E9E24AE7-9F71-7E45-BE3D-F7AEB4CEEB76}" presName="Name9" presStyleLbl="parChTrans1D2" presStyleIdx="0" presStyleCnt="3"/>
      <dgm:spPr/>
      <dgm:t>
        <a:bodyPr/>
        <a:lstStyle/>
        <a:p>
          <a:endParaRPr lang="es-PE"/>
        </a:p>
      </dgm:t>
    </dgm:pt>
    <dgm:pt modelId="{2F94EAEE-AB9B-E849-9A58-A73457E4B7C1}" type="pres">
      <dgm:prSet presAssocID="{E9E24AE7-9F71-7E45-BE3D-F7AEB4CEEB76}" presName="connTx" presStyleLbl="parChTrans1D2" presStyleIdx="0" presStyleCnt="3"/>
      <dgm:spPr/>
      <dgm:t>
        <a:bodyPr/>
        <a:lstStyle/>
        <a:p>
          <a:endParaRPr lang="es-PE"/>
        </a:p>
      </dgm:t>
    </dgm:pt>
    <dgm:pt modelId="{3B64EE4D-9723-734E-8979-B62419189A7D}" type="pres">
      <dgm:prSet presAssocID="{7D070A88-752F-8B4B-83B0-51FE8320A143}" presName="node" presStyleLbl="node1" presStyleIdx="0" presStyleCnt="3" custScaleX="208855" custScaleY="46687" custRadScaleRad="128149" custRadScaleInc="640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0A57D7-9677-5D4A-BCAB-95C95A0867CD}" type="pres">
      <dgm:prSet presAssocID="{B4B0836C-FFED-0C46-85A4-8AED02A496BE}" presName="Name9" presStyleLbl="parChTrans1D2" presStyleIdx="1" presStyleCnt="3"/>
      <dgm:spPr/>
      <dgm:t>
        <a:bodyPr/>
        <a:lstStyle/>
        <a:p>
          <a:endParaRPr lang="es-PE"/>
        </a:p>
      </dgm:t>
    </dgm:pt>
    <dgm:pt modelId="{DED0A343-F1EB-C44F-9D01-4C0E106D6C02}" type="pres">
      <dgm:prSet presAssocID="{B4B0836C-FFED-0C46-85A4-8AED02A496BE}" presName="connTx" presStyleLbl="parChTrans1D2" presStyleIdx="1" presStyleCnt="3"/>
      <dgm:spPr/>
      <dgm:t>
        <a:bodyPr/>
        <a:lstStyle/>
        <a:p>
          <a:endParaRPr lang="es-PE"/>
        </a:p>
      </dgm:t>
    </dgm:pt>
    <dgm:pt modelId="{B1F7336D-A3D7-9F45-A622-EC805F85D4A9}" type="pres">
      <dgm:prSet presAssocID="{5E73FEC2-D818-A54E-8360-58BDA6A735AD}" presName="node" presStyleLbl="node1" presStyleIdx="1" presStyleCnt="3" custScaleX="191287" custScaleY="61077" custRadScaleRad="118669" custRadScaleInc="-8034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05B10D-88F1-234E-B883-8B85AD3C2E1E}" type="pres">
      <dgm:prSet presAssocID="{704220BF-0255-B144-BB7A-17BE4F96BF80}" presName="Name9" presStyleLbl="parChTrans1D2" presStyleIdx="2" presStyleCnt="3"/>
      <dgm:spPr/>
      <dgm:t>
        <a:bodyPr/>
        <a:lstStyle/>
        <a:p>
          <a:endParaRPr lang="es-PE"/>
        </a:p>
      </dgm:t>
    </dgm:pt>
    <dgm:pt modelId="{FA883652-AE1A-8E46-A979-4D54A2593F90}" type="pres">
      <dgm:prSet presAssocID="{704220BF-0255-B144-BB7A-17BE4F96BF80}" presName="connTx" presStyleLbl="parChTrans1D2" presStyleIdx="2" presStyleCnt="3"/>
      <dgm:spPr/>
      <dgm:t>
        <a:bodyPr/>
        <a:lstStyle/>
        <a:p>
          <a:endParaRPr lang="es-PE"/>
        </a:p>
      </dgm:t>
    </dgm:pt>
    <dgm:pt modelId="{69A6FAE0-6D35-E042-B359-F114AFB0C14D}" type="pres">
      <dgm:prSet presAssocID="{4FE529BE-E9CA-C647-859B-3CCE721F73CE}" presName="node" presStyleLbl="node1" presStyleIdx="2" presStyleCnt="3" custScaleX="189326" custScaleY="44294" custRadScaleRad="117378" custRadScaleInc="-2155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97C2DBC-F61C-254C-89FC-15E55A785D7D}" srcId="{5D8BFD20-D0A7-5B4B-8C94-78ACDCEF2018}" destId="{7D070A88-752F-8B4B-83B0-51FE8320A143}" srcOrd="0" destOrd="0" parTransId="{E9E24AE7-9F71-7E45-BE3D-F7AEB4CEEB76}" sibTransId="{7BCB289F-6663-5D49-8FBC-08E505E777D4}"/>
    <dgm:cxn modelId="{52F20795-CE21-4644-BA91-5EBD4B277BD2}" type="presOf" srcId="{E9E24AE7-9F71-7E45-BE3D-F7AEB4CEEB76}" destId="{2F94EAEE-AB9B-E849-9A58-A73457E4B7C1}" srcOrd="1" destOrd="0" presId="urn:microsoft.com/office/officeart/2005/8/layout/radial1"/>
    <dgm:cxn modelId="{8CE6685E-6FEA-4CF2-93B7-25DCDE67288F}" type="presOf" srcId="{5E73FEC2-D818-A54E-8360-58BDA6A735AD}" destId="{B1F7336D-A3D7-9F45-A622-EC805F85D4A9}" srcOrd="0" destOrd="0" presId="urn:microsoft.com/office/officeart/2005/8/layout/radial1"/>
    <dgm:cxn modelId="{5E47999F-843C-4DB6-B6C8-AB3305CCEB45}" type="presOf" srcId="{B4B0836C-FFED-0C46-85A4-8AED02A496BE}" destId="{DED0A343-F1EB-C44F-9D01-4C0E106D6C02}" srcOrd="1" destOrd="0" presId="urn:microsoft.com/office/officeart/2005/8/layout/radial1"/>
    <dgm:cxn modelId="{13729BA4-330C-4E19-B1CB-D5C5C4CE371F}" type="presOf" srcId="{5D8BFD20-D0A7-5B4B-8C94-78ACDCEF2018}" destId="{369EC1DC-6B50-6043-B14E-445DEC3D3C92}" srcOrd="0" destOrd="0" presId="urn:microsoft.com/office/officeart/2005/8/layout/radial1"/>
    <dgm:cxn modelId="{3AB3BA5A-C8D1-4E07-9EAE-4150EFA1D0D6}" type="presOf" srcId="{7D070A88-752F-8B4B-83B0-51FE8320A143}" destId="{3B64EE4D-9723-734E-8979-B62419189A7D}" srcOrd="0" destOrd="0" presId="urn:microsoft.com/office/officeart/2005/8/layout/radial1"/>
    <dgm:cxn modelId="{4021D49B-BB53-6D43-BB65-E7FA09B062F3}" srcId="{5D8BFD20-D0A7-5B4B-8C94-78ACDCEF2018}" destId="{4FE529BE-E9CA-C647-859B-3CCE721F73CE}" srcOrd="2" destOrd="0" parTransId="{704220BF-0255-B144-BB7A-17BE4F96BF80}" sibTransId="{528DC1FA-5F59-9D42-9E18-F25D6D5544DD}"/>
    <dgm:cxn modelId="{4F2869DB-9560-8C42-9F9E-7AD024F506C9}" srcId="{5D8BFD20-D0A7-5B4B-8C94-78ACDCEF2018}" destId="{5E73FEC2-D818-A54E-8360-58BDA6A735AD}" srcOrd="1" destOrd="0" parTransId="{B4B0836C-FFED-0C46-85A4-8AED02A496BE}" sibTransId="{BC2250A6-7079-474D-A5BB-390BE971B30B}"/>
    <dgm:cxn modelId="{0C186692-69BC-4758-A61B-D9752A3C459E}" type="presOf" srcId="{704220BF-0255-B144-BB7A-17BE4F96BF80}" destId="{2705B10D-88F1-234E-B883-8B85AD3C2E1E}" srcOrd="0" destOrd="0" presId="urn:microsoft.com/office/officeart/2005/8/layout/radial1"/>
    <dgm:cxn modelId="{40837B17-D5FA-487D-AAAC-BB07E4AAFE7B}" type="presOf" srcId="{E9E24AE7-9F71-7E45-BE3D-F7AEB4CEEB76}" destId="{E38D98E1-0006-EE46-9811-78FE437E9A92}" srcOrd="0" destOrd="0" presId="urn:microsoft.com/office/officeart/2005/8/layout/radial1"/>
    <dgm:cxn modelId="{1825B995-A25F-4B85-BFF3-3B738071C2D8}" type="presOf" srcId="{B4B0836C-FFED-0C46-85A4-8AED02A496BE}" destId="{560A57D7-9677-5D4A-BCAB-95C95A0867CD}" srcOrd="0" destOrd="0" presId="urn:microsoft.com/office/officeart/2005/8/layout/radial1"/>
    <dgm:cxn modelId="{DF5D8465-284F-7A4D-96BE-9DEED210C395}" srcId="{185B1CE5-3A09-3848-9CD1-46D88FC1315F}" destId="{5D8BFD20-D0A7-5B4B-8C94-78ACDCEF2018}" srcOrd="0" destOrd="0" parTransId="{15F285F2-AE0E-AF4A-A505-9361B6611AFA}" sibTransId="{E8B9B857-6070-3942-ABA0-DE10A81E7751}"/>
    <dgm:cxn modelId="{67C9B11B-5431-4C8E-B1D0-FC3D2514CB2C}" type="presOf" srcId="{4FE529BE-E9CA-C647-859B-3CCE721F73CE}" destId="{69A6FAE0-6D35-E042-B359-F114AFB0C14D}" srcOrd="0" destOrd="0" presId="urn:microsoft.com/office/officeart/2005/8/layout/radial1"/>
    <dgm:cxn modelId="{16F5D55D-031A-4EC0-82B6-0A2D082314EA}" type="presOf" srcId="{185B1CE5-3A09-3848-9CD1-46D88FC1315F}" destId="{7A2CED63-BE4D-E142-88A5-AF233BC35CE9}" srcOrd="0" destOrd="0" presId="urn:microsoft.com/office/officeart/2005/8/layout/radial1"/>
    <dgm:cxn modelId="{D6899D0A-E496-44FC-AAB1-31911DA949B2}" type="presOf" srcId="{704220BF-0255-B144-BB7A-17BE4F96BF80}" destId="{FA883652-AE1A-8E46-A979-4D54A2593F90}" srcOrd="1" destOrd="0" presId="urn:microsoft.com/office/officeart/2005/8/layout/radial1"/>
    <dgm:cxn modelId="{8C2C7C4A-1D19-4AD5-9B87-DC81003455F9}" type="presParOf" srcId="{7A2CED63-BE4D-E142-88A5-AF233BC35CE9}" destId="{369EC1DC-6B50-6043-B14E-445DEC3D3C92}" srcOrd="0" destOrd="0" presId="urn:microsoft.com/office/officeart/2005/8/layout/radial1"/>
    <dgm:cxn modelId="{5D0DDD0F-C513-4BF8-9D85-6CD2C7133370}" type="presParOf" srcId="{7A2CED63-BE4D-E142-88A5-AF233BC35CE9}" destId="{E38D98E1-0006-EE46-9811-78FE437E9A92}" srcOrd="1" destOrd="0" presId="urn:microsoft.com/office/officeart/2005/8/layout/radial1"/>
    <dgm:cxn modelId="{3A027CA1-14C1-440B-BC58-7A97DD625A1D}" type="presParOf" srcId="{E38D98E1-0006-EE46-9811-78FE437E9A92}" destId="{2F94EAEE-AB9B-E849-9A58-A73457E4B7C1}" srcOrd="0" destOrd="0" presId="urn:microsoft.com/office/officeart/2005/8/layout/radial1"/>
    <dgm:cxn modelId="{23AA8EC7-EB52-4022-A357-A52C82641696}" type="presParOf" srcId="{7A2CED63-BE4D-E142-88A5-AF233BC35CE9}" destId="{3B64EE4D-9723-734E-8979-B62419189A7D}" srcOrd="2" destOrd="0" presId="urn:microsoft.com/office/officeart/2005/8/layout/radial1"/>
    <dgm:cxn modelId="{E687EA49-CEAD-4FE6-9A6A-0DB4D3898AD7}" type="presParOf" srcId="{7A2CED63-BE4D-E142-88A5-AF233BC35CE9}" destId="{560A57D7-9677-5D4A-BCAB-95C95A0867CD}" srcOrd="3" destOrd="0" presId="urn:microsoft.com/office/officeart/2005/8/layout/radial1"/>
    <dgm:cxn modelId="{46CEE9C9-E03B-43FC-B4BE-88C6B47753B2}" type="presParOf" srcId="{560A57D7-9677-5D4A-BCAB-95C95A0867CD}" destId="{DED0A343-F1EB-C44F-9D01-4C0E106D6C02}" srcOrd="0" destOrd="0" presId="urn:microsoft.com/office/officeart/2005/8/layout/radial1"/>
    <dgm:cxn modelId="{2818F547-75FA-464F-B119-348DD7FC4B20}" type="presParOf" srcId="{7A2CED63-BE4D-E142-88A5-AF233BC35CE9}" destId="{B1F7336D-A3D7-9F45-A622-EC805F85D4A9}" srcOrd="4" destOrd="0" presId="urn:microsoft.com/office/officeart/2005/8/layout/radial1"/>
    <dgm:cxn modelId="{A5B02FBE-C21F-4B2C-8048-84288AA12BB6}" type="presParOf" srcId="{7A2CED63-BE4D-E142-88A5-AF233BC35CE9}" destId="{2705B10D-88F1-234E-B883-8B85AD3C2E1E}" srcOrd="5" destOrd="0" presId="urn:microsoft.com/office/officeart/2005/8/layout/radial1"/>
    <dgm:cxn modelId="{F76308B0-B49A-4674-8B66-11595785516D}" type="presParOf" srcId="{2705B10D-88F1-234E-B883-8B85AD3C2E1E}" destId="{FA883652-AE1A-8E46-A979-4D54A2593F90}" srcOrd="0" destOrd="0" presId="urn:microsoft.com/office/officeart/2005/8/layout/radial1"/>
    <dgm:cxn modelId="{4D8E7C3C-B535-458A-ABC5-BE4C5FF1E424}" type="presParOf" srcId="{7A2CED63-BE4D-E142-88A5-AF233BC35CE9}" destId="{69A6FAE0-6D35-E042-B359-F114AFB0C14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A9958-4089-BE4C-9395-956EEC4C9754}">
      <dsp:nvSpPr>
        <dsp:cNvPr id="0" name=""/>
        <dsp:cNvSpPr/>
      </dsp:nvSpPr>
      <dsp:spPr>
        <a:xfrm rot="10800000">
          <a:off x="2413181" y="114707"/>
          <a:ext cx="6992874" cy="2377861"/>
        </a:xfrm>
        <a:prstGeom prst="homePlat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9736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Desarrolla habilidades para crear un ambiente  de aprendizaje  en la organización  </a:t>
          </a:r>
          <a:endParaRPr lang="es-ES" sz="3700" kern="1200" dirty="0"/>
        </a:p>
      </dsp:txBody>
      <dsp:txXfrm rot="10800000">
        <a:off x="3007646" y="114707"/>
        <a:ext cx="6398409" cy="2377861"/>
      </dsp:txXfrm>
    </dsp:sp>
    <dsp:sp modelId="{0A04948D-8F94-D04F-815D-6FC47E443668}">
      <dsp:nvSpPr>
        <dsp:cNvPr id="0" name=""/>
        <dsp:cNvSpPr/>
      </dsp:nvSpPr>
      <dsp:spPr>
        <a:xfrm>
          <a:off x="0" y="0"/>
          <a:ext cx="2607276" cy="260727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0D095-2A0A-4DEA-97BC-86A192D3012B}">
      <dsp:nvSpPr>
        <dsp:cNvPr id="0" name=""/>
        <dsp:cNvSpPr/>
      </dsp:nvSpPr>
      <dsp:spPr>
        <a:xfrm>
          <a:off x="800340" y="10026"/>
          <a:ext cx="8914918" cy="129835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254000" bIns="20611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err="1" smtClean="0"/>
            <a:t>Lider</a:t>
          </a:r>
          <a:r>
            <a:rPr lang="es-PE" sz="2400" kern="1200" dirty="0" smtClean="0"/>
            <a:t> </a:t>
          </a:r>
          <a:endParaRPr lang="es-PE" sz="2400" kern="1200" dirty="0"/>
        </a:p>
      </dsp:txBody>
      <dsp:txXfrm>
        <a:off x="800340" y="334614"/>
        <a:ext cx="8590330" cy="649175"/>
      </dsp:txXfrm>
    </dsp:sp>
    <dsp:sp modelId="{9B245410-541F-4E86-A98F-36B7850A9ABF}">
      <dsp:nvSpPr>
        <dsp:cNvPr id="0" name=""/>
        <dsp:cNvSpPr/>
      </dsp:nvSpPr>
      <dsp:spPr>
        <a:xfrm>
          <a:off x="800340" y="1011243"/>
          <a:ext cx="2745795" cy="2501103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El líder es la fuerza inspiradora  de las actividades del aprendizaje que resultan del nuevo conocimiento </a:t>
          </a:r>
          <a:endParaRPr lang="es-PE" sz="2400" kern="1200" dirty="0"/>
        </a:p>
      </dsp:txBody>
      <dsp:txXfrm>
        <a:off x="800340" y="1011243"/>
        <a:ext cx="2745795" cy="2501103"/>
      </dsp:txXfrm>
    </dsp:sp>
    <dsp:sp modelId="{C8B3D8F1-56CD-4EA6-9D23-AF0A81D935D6}">
      <dsp:nvSpPr>
        <dsp:cNvPr id="0" name=""/>
        <dsp:cNvSpPr/>
      </dsp:nvSpPr>
      <dsp:spPr>
        <a:xfrm>
          <a:off x="3546135" y="442810"/>
          <a:ext cx="6169123" cy="129835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254000" bIns="20611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Organización </a:t>
          </a:r>
          <a:endParaRPr lang="es-PE" sz="2400" kern="1200" dirty="0"/>
        </a:p>
      </dsp:txBody>
      <dsp:txXfrm>
        <a:off x="3546135" y="767398"/>
        <a:ext cx="5844535" cy="649175"/>
      </dsp:txXfrm>
    </dsp:sp>
    <dsp:sp modelId="{67161BB2-AE85-417C-AD8F-85E5FA087C61}">
      <dsp:nvSpPr>
        <dsp:cNvPr id="0" name=""/>
        <dsp:cNvSpPr/>
      </dsp:nvSpPr>
      <dsp:spPr>
        <a:xfrm>
          <a:off x="3546135" y="1444027"/>
          <a:ext cx="2745795" cy="250110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La organización del aprendizaje esta  dirigida hacia la innovación </a:t>
          </a:r>
          <a:endParaRPr lang="es-PE" sz="2400" kern="1200" dirty="0"/>
        </a:p>
      </dsp:txBody>
      <dsp:txXfrm>
        <a:off x="3546135" y="1444027"/>
        <a:ext cx="2745795" cy="2501103"/>
      </dsp:txXfrm>
    </dsp:sp>
    <dsp:sp modelId="{9CFCC601-F25D-4965-AD7B-FEC643430442}">
      <dsp:nvSpPr>
        <dsp:cNvPr id="0" name=""/>
        <dsp:cNvSpPr/>
      </dsp:nvSpPr>
      <dsp:spPr>
        <a:xfrm>
          <a:off x="6291930" y="875594"/>
          <a:ext cx="3423328" cy="129835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254000" bIns="20611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Desafío </a:t>
          </a:r>
          <a:endParaRPr lang="es-PE" sz="2400" kern="1200" dirty="0"/>
        </a:p>
      </dsp:txBody>
      <dsp:txXfrm>
        <a:off x="6291930" y="1200182"/>
        <a:ext cx="3098740" cy="649175"/>
      </dsp:txXfrm>
    </dsp:sp>
    <dsp:sp modelId="{716534EA-820D-464C-8C19-3A3AF1DCB638}">
      <dsp:nvSpPr>
        <dsp:cNvPr id="0" name=""/>
        <dsp:cNvSpPr/>
      </dsp:nvSpPr>
      <dsp:spPr>
        <a:xfrm>
          <a:off x="6291930" y="1876811"/>
          <a:ext cx="2745795" cy="2464500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Los lideres se enfrentan al desafío de operaciones eficientes creando una organización flexible y adaptable</a:t>
          </a:r>
          <a:endParaRPr lang="es-PE" sz="2400" kern="1200" dirty="0"/>
        </a:p>
      </dsp:txBody>
      <dsp:txXfrm>
        <a:off x="6291930" y="1876811"/>
        <a:ext cx="2745795" cy="2464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238D3-936D-4250-9851-92F2457527D9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E1222-29CF-4943-AECB-4E1402B4A300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7E67B-F2EC-449E-AFFB-E27E116661F0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Enfatiza la eficiencia y controles estrictos </a:t>
          </a:r>
          <a:endParaRPr lang="es-PE" sz="3000" kern="1200" dirty="0"/>
        </a:p>
      </dsp:txBody>
      <dsp:txXfrm>
        <a:off x="5573268" y="0"/>
        <a:ext cx="3364992" cy="1827561"/>
      </dsp:txXfrm>
    </dsp:sp>
    <dsp:sp modelId="{73357DE3-CCB2-4722-AD83-D8EE116FF6A8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54B15-D98E-42A5-9A90-7DE2C3ACAA7F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Fomentan creatividad y flexibilidad </a:t>
          </a:r>
          <a:endParaRPr lang="es-PE" sz="3000" kern="1200" dirty="0"/>
        </a:p>
      </dsp:txBody>
      <dsp:txXfrm>
        <a:off x="1577340" y="2523776"/>
        <a:ext cx="3364992" cy="1827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38924-400D-4EE3-96CE-52E59ACF4EF1}">
      <dsp:nvSpPr>
        <dsp:cNvPr id="0" name=""/>
        <dsp:cNvSpPr/>
      </dsp:nvSpPr>
      <dsp:spPr>
        <a:xfrm>
          <a:off x="0" y="651012"/>
          <a:ext cx="2628900" cy="1287000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Alienta al pensamiento creativo </a:t>
          </a:r>
          <a:endParaRPr lang="es-PE" sz="2400" kern="1200" dirty="0"/>
        </a:p>
      </dsp:txBody>
      <dsp:txXfrm>
        <a:off x="0" y="651012"/>
        <a:ext cx="2628900" cy="1287000"/>
      </dsp:txXfrm>
    </dsp:sp>
    <dsp:sp modelId="{3E8368C4-7C56-4079-9A1D-21BDB5DBBF61}">
      <dsp:nvSpPr>
        <dsp:cNvPr id="0" name=""/>
        <dsp:cNvSpPr/>
      </dsp:nvSpPr>
      <dsp:spPr>
        <a:xfrm>
          <a:off x="2628899" y="349372"/>
          <a:ext cx="525780" cy="18902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4B05D-120F-4366-B9A3-BC14D588A329}">
      <dsp:nvSpPr>
        <dsp:cNvPr id="0" name=""/>
        <dsp:cNvSpPr/>
      </dsp:nvSpPr>
      <dsp:spPr>
        <a:xfrm>
          <a:off x="3364991" y="349372"/>
          <a:ext cx="7150608" cy="1890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solidFill>
                <a:schemeClr val="tx1"/>
              </a:solidFill>
            </a:rPr>
            <a:t>Se fomenta entre los empleados la idea  de crear un futuro . Un estilo de liderazgo facilitador , una cultura de organización , un clima laboral de apoyo , una estructura flexible y sistema adaptable  puede contribuir a los niveles de creatividad </a:t>
          </a:r>
          <a:endParaRPr lang="es-PE" sz="2400" kern="1200" dirty="0">
            <a:solidFill>
              <a:schemeClr val="tx1"/>
            </a:solidFill>
          </a:endParaRPr>
        </a:p>
      </dsp:txBody>
      <dsp:txXfrm>
        <a:off x="3364991" y="349372"/>
        <a:ext cx="7150608" cy="1890281"/>
      </dsp:txXfrm>
    </dsp:sp>
    <dsp:sp modelId="{BC2E82CF-6DCB-4E0E-885A-38B8CC2F3F38}">
      <dsp:nvSpPr>
        <dsp:cNvPr id="0" name=""/>
        <dsp:cNvSpPr/>
      </dsp:nvSpPr>
      <dsp:spPr>
        <a:xfrm>
          <a:off x="0" y="2594309"/>
          <a:ext cx="2628900" cy="128700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Clima que se tolere  la toma de riesgos y fracaso </a:t>
          </a:r>
          <a:endParaRPr lang="es-PE" sz="2400" kern="1200" dirty="0"/>
        </a:p>
      </dsp:txBody>
      <dsp:txXfrm>
        <a:off x="0" y="2594309"/>
        <a:ext cx="2628900" cy="1287000"/>
      </dsp:txXfrm>
    </dsp:sp>
    <dsp:sp modelId="{01D3D73D-4CBF-4CB6-9FE5-C800C4A99F85}">
      <dsp:nvSpPr>
        <dsp:cNvPr id="0" name=""/>
        <dsp:cNvSpPr/>
      </dsp:nvSpPr>
      <dsp:spPr>
        <a:xfrm>
          <a:off x="2628899" y="2473653"/>
          <a:ext cx="525780" cy="15283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38D87-7779-4159-8551-59114DA87DB5}">
      <dsp:nvSpPr>
        <dsp:cNvPr id="0" name=""/>
        <dsp:cNvSpPr/>
      </dsp:nvSpPr>
      <dsp:spPr>
        <a:xfrm>
          <a:off x="3364991" y="2473653"/>
          <a:ext cx="7150608" cy="15283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solidFill>
                <a:schemeClr val="tx1"/>
              </a:solidFill>
            </a:rPr>
            <a:t>Una organización que afirma apoyar la experimentación no debe dar vuelta y castigar a sus empleados para tomar riesgos que se encuentren dentro de los lineamientos aceptados   </a:t>
          </a:r>
          <a:endParaRPr lang="es-PE" sz="2400" kern="1200" dirty="0">
            <a:solidFill>
              <a:schemeClr val="tx1"/>
            </a:solidFill>
          </a:endParaRPr>
        </a:p>
      </dsp:txBody>
      <dsp:txXfrm>
        <a:off x="3364991" y="2473653"/>
        <a:ext cx="7150608" cy="1528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38924-400D-4EE3-96CE-52E59ACF4EF1}">
      <dsp:nvSpPr>
        <dsp:cNvPr id="0" name=""/>
        <dsp:cNvSpPr/>
      </dsp:nvSpPr>
      <dsp:spPr>
        <a:xfrm>
          <a:off x="217720" y="470028"/>
          <a:ext cx="2628900" cy="128700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Incentivos</a:t>
          </a:r>
          <a:r>
            <a:rPr lang="es-PE" sz="2400" kern="1200" baseline="0" dirty="0" smtClean="0"/>
            <a:t> para el aprendizaje e innovación </a:t>
          </a:r>
          <a:endParaRPr lang="es-PE" sz="2400" kern="1200" dirty="0"/>
        </a:p>
      </dsp:txBody>
      <dsp:txXfrm>
        <a:off x="217720" y="470028"/>
        <a:ext cx="2628900" cy="1287000"/>
      </dsp:txXfrm>
    </dsp:sp>
    <dsp:sp modelId="{3E8368C4-7C56-4079-9A1D-21BDB5DBBF61}">
      <dsp:nvSpPr>
        <dsp:cNvPr id="0" name=""/>
        <dsp:cNvSpPr/>
      </dsp:nvSpPr>
      <dsp:spPr>
        <a:xfrm>
          <a:off x="2628899" y="470028"/>
          <a:ext cx="52578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4B05D-120F-4366-B9A3-BC14D588A329}">
      <dsp:nvSpPr>
        <dsp:cNvPr id="0" name=""/>
        <dsp:cNvSpPr/>
      </dsp:nvSpPr>
      <dsp:spPr>
        <a:xfrm>
          <a:off x="3364991" y="470028"/>
          <a:ext cx="7150608" cy="1287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solidFill>
                <a:schemeClr val="tx1"/>
              </a:solidFill>
            </a:rPr>
            <a:t>Herramienta</a:t>
          </a:r>
          <a:r>
            <a:rPr lang="es-PE" sz="2400" kern="1200" baseline="0" dirty="0" smtClean="0">
              <a:solidFill>
                <a:schemeClr val="tx1"/>
              </a:solidFill>
            </a:rPr>
            <a:t> poderosa para los lideres  que pueden utilizar para fomentar el aprendizaje e innovación </a:t>
          </a:r>
          <a:endParaRPr lang="es-PE" sz="2400" kern="1200" dirty="0">
            <a:solidFill>
              <a:schemeClr val="tx1"/>
            </a:solidFill>
          </a:endParaRPr>
        </a:p>
      </dsp:txBody>
      <dsp:txXfrm>
        <a:off x="3364991" y="470028"/>
        <a:ext cx="7150608" cy="1287000"/>
      </dsp:txXfrm>
    </dsp:sp>
    <dsp:sp modelId="{BC2E82CF-6DCB-4E0E-885A-38B8CC2F3F38}">
      <dsp:nvSpPr>
        <dsp:cNvPr id="0" name=""/>
        <dsp:cNvSpPr/>
      </dsp:nvSpPr>
      <dsp:spPr>
        <a:xfrm>
          <a:off x="0" y="2292669"/>
          <a:ext cx="26289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0" y="2292669"/>
        <a:ext cx="2628900" cy="1287000"/>
      </dsp:txXfrm>
    </dsp:sp>
    <dsp:sp modelId="{01D3D73D-4CBF-4CB6-9FE5-C800C4A99F85}">
      <dsp:nvSpPr>
        <dsp:cNvPr id="0" name=""/>
        <dsp:cNvSpPr/>
      </dsp:nvSpPr>
      <dsp:spPr>
        <a:xfrm>
          <a:off x="2628899" y="1991028"/>
          <a:ext cx="525780" cy="18902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38D87-7779-4159-8551-59114DA87DB5}">
      <dsp:nvSpPr>
        <dsp:cNvPr id="0" name=""/>
        <dsp:cNvSpPr/>
      </dsp:nvSpPr>
      <dsp:spPr>
        <a:xfrm>
          <a:off x="3364991" y="1991028"/>
          <a:ext cx="7150608" cy="1890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solidFill>
                <a:schemeClr val="tx1"/>
              </a:solidFill>
            </a:rPr>
            <a:t>Proporcionar oportunidades a los empleados donde se incrementara su confianza y en especial cuando sus éxitos son  recompensados creando un habito de creatividad e innovación y convirtiéndose en una firma de vida </a:t>
          </a:r>
          <a:endParaRPr lang="es-PE" sz="2400" kern="1200" dirty="0">
            <a:solidFill>
              <a:schemeClr val="tx1"/>
            </a:solidFill>
          </a:endParaRPr>
        </a:p>
      </dsp:txBody>
      <dsp:txXfrm>
        <a:off x="3364991" y="1991028"/>
        <a:ext cx="7150608" cy="1890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38924-400D-4EE3-96CE-52E59ACF4EF1}">
      <dsp:nvSpPr>
        <dsp:cNvPr id="0" name=""/>
        <dsp:cNvSpPr/>
      </dsp:nvSpPr>
      <dsp:spPr>
        <a:xfrm>
          <a:off x="217720" y="771669"/>
          <a:ext cx="2628900" cy="1287000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Alienta al pensamiento de sistemas </a:t>
          </a:r>
          <a:endParaRPr lang="es-PE" sz="2400" kern="1200" dirty="0"/>
        </a:p>
      </dsp:txBody>
      <dsp:txXfrm>
        <a:off x="217720" y="771669"/>
        <a:ext cx="2628900" cy="1287000"/>
      </dsp:txXfrm>
    </dsp:sp>
    <dsp:sp modelId="{3E8368C4-7C56-4079-9A1D-21BDB5DBBF61}">
      <dsp:nvSpPr>
        <dsp:cNvPr id="0" name=""/>
        <dsp:cNvSpPr/>
      </dsp:nvSpPr>
      <dsp:spPr>
        <a:xfrm>
          <a:off x="2628899" y="651012"/>
          <a:ext cx="525780" cy="15283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4B05D-120F-4366-B9A3-BC14D588A329}">
      <dsp:nvSpPr>
        <dsp:cNvPr id="0" name=""/>
        <dsp:cNvSpPr/>
      </dsp:nvSpPr>
      <dsp:spPr>
        <a:xfrm>
          <a:off x="3364991" y="651012"/>
          <a:ext cx="7150608" cy="15283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solidFill>
                <a:schemeClr val="tx1"/>
              </a:solidFill>
            </a:rPr>
            <a:t>El líder debe ayudar a los miembros a ver la organización como un sistema en el que el trabajo de cada uno afecta el de los demás permitiendo una colaboración y aprendizaje continuo  </a:t>
          </a:r>
          <a:endParaRPr lang="es-PE" sz="2400" kern="1200" dirty="0">
            <a:solidFill>
              <a:schemeClr val="tx1"/>
            </a:solidFill>
          </a:endParaRPr>
        </a:p>
      </dsp:txBody>
      <dsp:txXfrm>
        <a:off x="3364991" y="651012"/>
        <a:ext cx="7150608" cy="1528312"/>
      </dsp:txXfrm>
    </dsp:sp>
    <dsp:sp modelId="{BC2E82CF-6DCB-4E0E-885A-38B8CC2F3F38}">
      <dsp:nvSpPr>
        <dsp:cNvPr id="0" name=""/>
        <dsp:cNvSpPr/>
      </dsp:nvSpPr>
      <dsp:spPr>
        <a:xfrm>
          <a:off x="0" y="2413325"/>
          <a:ext cx="26289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0" y="2413325"/>
        <a:ext cx="2628900" cy="1287000"/>
      </dsp:txXfrm>
    </dsp:sp>
    <dsp:sp modelId="{01D3D73D-4CBF-4CB6-9FE5-C800C4A99F85}">
      <dsp:nvSpPr>
        <dsp:cNvPr id="0" name=""/>
        <dsp:cNvSpPr/>
      </dsp:nvSpPr>
      <dsp:spPr>
        <a:xfrm>
          <a:off x="2628899" y="2413325"/>
          <a:ext cx="52578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38D87-7779-4159-8551-59114DA87DB5}">
      <dsp:nvSpPr>
        <dsp:cNvPr id="0" name=""/>
        <dsp:cNvSpPr/>
      </dsp:nvSpPr>
      <dsp:spPr>
        <a:xfrm>
          <a:off x="3364991" y="2413325"/>
          <a:ext cx="7150608" cy="1287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solidFill>
                <a:schemeClr val="tx1"/>
              </a:solidFill>
            </a:rPr>
            <a:t>Las</a:t>
          </a:r>
          <a:r>
            <a:rPr lang="es-PE" sz="2400" kern="1200" baseline="0" dirty="0" smtClean="0">
              <a:solidFill>
                <a:schemeClr val="tx1"/>
              </a:solidFill>
            </a:rPr>
            <a:t> ideas generadas dentro o fuera de una organización  pueden convertirse en la fuente  de producto nuevos e innovadores </a:t>
          </a:r>
          <a:endParaRPr lang="es-PE" sz="2400" kern="1200" dirty="0">
            <a:solidFill>
              <a:schemeClr val="tx1"/>
            </a:solidFill>
          </a:endParaRPr>
        </a:p>
      </dsp:txBody>
      <dsp:txXfrm>
        <a:off x="3364991" y="2413325"/>
        <a:ext cx="7150608" cy="1287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38924-400D-4EE3-96CE-52E59ACF4EF1}">
      <dsp:nvSpPr>
        <dsp:cNvPr id="0" name=""/>
        <dsp:cNvSpPr/>
      </dsp:nvSpPr>
      <dsp:spPr>
        <a:xfrm>
          <a:off x="217720" y="470028"/>
          <a:ext cx="2628900" cy="1287000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Visión Compartida del aprendizaje </a:t>
          </a:r>
          <a:endParaRPr lang="es-PE" sz="2400" kern="1200" dirty="0"/>
        </a:p>
      </dsp:txBody>
      <dsp:txXfrm>
        <a:off x="217720" y="470028"/>
        <a:ext cx="2628900" cy="1287000"/>
      </dsp:txXfrm>
    </dsp:sp>
    <dsp:sp modelId="{3E8368C4-7C56-4079-9A1D-21BDB5DBBF61}">
      <dsp:nvSpPr>
        <dsp:cNvPr id="0" name=""/>
        <dsp:cNvSpPr/>
      </dsp:nvSpPr>
      <dsp:spPr>
        <a:xfrm>
          <a:off x="2628899" y="349372"/>
          <a:ext cx="525780" cy="15283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4B05D-120F-4366-B9A3-BC14D588A329}">
      <dsp:nvSpPr>
        <dsp:cNvPr id="0" name=""/>
        <dsp:cNvSpPr/>
      </dsp:nvSpPr>
      <dsp:spPr>
        <a:xfrm>
          <a:off x="3364991" y="349372"/>
          <a:ext cx="7150608" cy="15283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solidFill>
                <a:schemeClr val="tx1"/>
              </a:solidFill>
            </a:rPr>
            <a:t>Mejora el aprendizaje conforme a los integrantes desarrollan un propósito común  y se comprometen para compartir el aprendizaje en una parte continua de la organización  .</a:t>
          </a:r>
          <a:endParaRPr lang="es-PE" sz="2400" kern="1200" dirty="0">
            <a:solidFill>
              <a:schemeClr val="tx1"/>
            </a:solidFill>
          </a:endParaRPr>
        </a:p>
      </dsp:txBody>
      <dsp:txXfrm>
        <a:off x="3364991" y="349372"/>
        <a:ext cx="7150608" cy="1528312"/>
      </dsp:txXfrm>
    </dsp:sp>
    <dsp:sp modelId="{BC2E82CF-6DCB-4E0E-885A-38B8CC2F3F38}">
      <dsp:nvSpPr>
        <dsp:cNvPr id="0" name=""/>
        <dsp:cNvSpPr/>
      </dsp:nvSpPr>
      <dsp:spPr>
        <a:xfrm>
          <a:off x="0" y="2413325"/>
          <a:ext cx="26289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0" y="2413325"/>
        <a:ext cx="2628900" cy="1287000"/>
      </dsp:txXfrm>
    </dsp:sp>
    <dsp:sp modelId="{01D3D73D-4CBF-4CB6-9FE5-C800C4A99F85}">
      <dsp:nvSpPr>
        <dsp:cNvPr id="0" name=""/>
        <dsp:cNvSpPr/>
      </dsp:nvSpPr>
      <dsp:spPr>
        <a:xfrm>
          <a:off x="2628899" y="2111684"/>
          <a:ext cx="525780" cy="18902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38D87-7779-4159-8551-59114DA87DB5}">
      <dsp:nvSpPr>
        <dsp:cNvPr id="0" name=""/>
        <dsp:cNvSpPr/>
      </dsp:nvSpPr>
      <dsp:spPr>
        <a:xfrm>
          <a:off x="3364991" y="2111684"/>
          <a:ext cx="7150608" cy="1890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solidFill>
                <a:schemeClr val="tx1"/>
              </a:solidFill>
            </a:rPr>
            <a:t>Un marco de referencia influye  en la suposiciones de las personas y estas de forma consiente e inconsciente , para mejorar la capacidad de los empleados para aprender es importante visionar en la organización y en su alrededor. </a:t>
          </a:r>
          <a:endParaRPr lang="es-PE" sz="2400" kern="1200" dirty="0">
            <a:solidFill>
              <a:schemeClr val="tx1"/>
            </a:solidFill>
          </a:endParaRPr>
        </a:p>
      </dsp:txBody>
      <dsp:txXfrm>
        <a:off x="3364991" y="2111684"/>
        <a:ext cx="7150608" cy="18902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EC1DC-6B50-6043-B14E-445DEC3D3C92}">
      <dsp:nvSpPr>
        <dsp:cNvPr id="0" name=""/>
        <dsp:cNvSpPr/>
      </dsp:nvSpPr>
      <dsp:spPr>
        <a:xfrm>
          <a:off x="1023147" y="1140204"/>
          <a:ext cx="4525736" cy="25621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400" b="1" kern="1200" dirty="0"/>
            <a:t>Evaluemos la clase</a:t>
          </a:r>
        </a:p>
      </dsp:txBody>
      <dsp:txXfrm>
        <a:off x="1685926" y="1515421"/>
        <a:ext cx="3200178" cy="1811706"/>
      </dsp:txXfrm>
    </dsp:sp>
    <dsp:sp modelId="{E38D98E1-0006-EE46-9811-78FE437E9A92}">
      <dsp:nvSpPr>
        <dsp:cNvPr id="0" name=""/>
        <dsp:cNvSpPr/>
      </dsp:nvSpPr>
      <dsp:spPr>
        <a:xfrm rot="20300338">
          <a:off x="5087998" y="1407769"/>
          <a:ext cx="1429967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429967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767233" y="1385885"/>
        <a:ext cx="71498" cy="71498"/>
      </dsp:txXfrm>
    </dsp:sp>
    <dsp:sp modelId="{3B64EE4D-9723-734E-8979-B62419189A7D}">
      <dsp:nvSpPr>
        <dsp:cNvPr id="0" name=""/>
        <dsp:cNvSpPr/>
      </dsp:nvSpPr>
      <dsp:spPr>
        <a:xfrm>
          <a:off x="5553412" y="407225"/>
          <a:ext cx="3587986" cy="8020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POSITIVO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aprendí?</a:t>
          </a:r>
          <a:endParaRPr lang="es-ES" sz="1600" b="1" kern="1200" dirty="0"/>
        </a:p>
      </dsp:txBody>
      <dsp:txXfrm>
        <a:off x="6078860" y="524683"/>
        <a:ext cx="2537090" cy="567134"/>
      </dsp:txXfrm>
    </dsp:sp>
    <dsp:sp modelId="{560A57D7-9677-5D4A-BCAB-95C95A0867CD}">
      <dsp:nvSpPr>
        <dsp:cNvPr id="0" name=""/>
        <dsp:cNvSpPr/>
      </dsp:nvSpPr>
      <dsp:spPr>
        <a:xfrm rot="21459059">
          <a:off x="5542581" y="2296059"/>
          <a:ext cx="915755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915755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977565" y="2287031"/>
        <a:ext cx="45787" cy="45787"/>
      </dsp:txXfrm>
    </dsp:sp>
    <dsp:sp modelId="{B1F7336D-A3D7-9F45-A622-EC805F85D4A9}">
      <dsp:nvSpPr>
        <dsp:cNvPr id="0" name=""/>
        <dsp:cNvSpPr/>
      </dsp:nvSpPr>
      <dsp:spPr>
        <a:xfrm>
          <a:off x="6444557" y="1699675"/>
          <a:ext cx="3286179" cy="10492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DIFICULTADES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situación  me obstaculizó para aprender?</a:t>
          </a:r>
          <a:endParaRPr lang="es-ES" sz="1600" b="1" kern="1200" dirty="0"/>
        </a:p>
      </dsp:txBody>
      <dsp:txXfrm>
        <a:off x="6925807" y="1853336"/>
        <a:ext cx="2323679" cy="741939"/>
      </dsp:txXfrm>
    </dsp:sp>
    <dsp:sp modelId="{2705B10D-88F1-234E-B883-8B85AD3C2E1E}">
      <dsp:nvSpPr>
        <dsp:cNvPr id="0" name=""/>
        <dsp:cNvSpPr/>
      </dsp:nvSpPr>
      <dsp:spPr>
        <a:xfrm rot="1093452">
          <a:off x="5193579" y="3354093"/>
          <a:ext cx="1935394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935394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6112892" y="3319573"/>
        <a:ext cx="96769" cy="96769"/>
      </dsp:txXfrm>
    </dsp:sp>
    <dsp:sp modelId="{69A6FAE0-6D35-E042-B359-F114AFB0C14D}">
      <dsp:nvSpPr>
        <dsp:cNvPr id="0" name=""/>
        <dsp:cNvSpPr/>
      </dsp:nvSpPr>
      <dsp:spPr>
        <a:xfrm>
          <a:off x="6396160" y="3600267"/>
          <a:ext cx="3252491" cy="7609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TEMAS INTERESANTES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¿Qué de nuevo aprendí ?</a:t>
          </a:r>
        </a:p>
      </dsp:txBody>
      <dsp:txXfrm>
        <a:off x="6872476" y="3711704"/>
        <a:ext cx="2299859" cy="538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31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645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98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7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89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55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2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2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4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1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7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2011" y="1802915"/>
            <a:ext cx="9501418" cy="2536856"/>
          </a:xfrm>
        </p:spPr>
        <p:txBody>
          <a:bodyPr anchor="ctr">
            <a:normAutofit fontScale="90000"/>
          </a:bodyPr>
          <a:lstStyle/>
          <a:p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SEMANA </a:t>
            </a: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12</a:t>
            </a: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/>
            </a:r>
            <a:b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</a:b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El papel de los lideres en una cultura de aprendizaje </a:t>
            </a:r>
            <a: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_tradnl" sz="4800" b="1" dirty="0">
              <a:solidFill>
                <a:schemeClr val="bg1"/>
              </a:solidFill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80" y="6042326"/>
            <a:ext cx="10560424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7052" y="459498"/>
            <a:ext cx="109728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660066"/>
                </a:solidFill>
              </a:rPr>
              <a:t>METACOGNICIÓN</a:t>
            </a:r>
            <a:endParaRPr lang="es-ES" dirty="0"/>
          </a:p>
        </p:txBody>
      </p:sp>
      <p:graphicFrame>
        <p:nvGraphicFramePr>
          <p:cNvPr id="10" name="Marcador de contenido 4"/>
          <p:cNvGraphicFramePr>
            <a:graphicFrameLocks/>
          </p:cNvGraphicFramePr>
          <p:nvPr>
            <p:extLst/>
          </p:nvPr>
        </p:nvGraphicFramePr>
        <p:xfrm>
          <a:off x="609600" y="1538526"/>
          <a:ext cx="1115102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3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551" y="365125"/>
            <a:ext cx="9948098" cy="2019729"/>
          </a:xfrm>
        </p:spPr>
        <p:txBody>
          <a:bodyPr/>
          <a:lstStyle/>
          <a:p>
            <a:r>
              <a:rPr lang="es-ES" dirty="0"/>
              <a:t>PROPOSITO 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52278"/>
              </p:ext>
            </p:extLst>
          </p:nvPr>
        </p:nvGraphicFramePr>
        <p:xfrm>
          <a:off x="937054" y="2349328"/>
          <a:ext cx="10515600" cy="26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7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  Definición </a:t>
            </a:r>
            <a:r>
              <a:rPr lang="es-PE" b="1" dirty="0"/>
              <a:t>del Modelo de Evaluación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28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sultado de imagen para l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58" y="4723974"/>
            <a:ext cx="2737982" cy="185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 l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29" y="2221512"/>
            <a:ext cx="2735942" cy="229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07842351"/>
              </p:ext>
            </p:extLst>
          </p:nvPr>
        </p:nvGraphicFramePr>
        <p:xfrm>
          <a:off x="783772" y="10128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08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       </a:t>
            </a:r>
            <a:r>
              <a:rPr lang="es-PE" b="1" dirty="0" smtClean="0"/>
              <a:t>El líder fomenta una cultura organizacional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PE" i="1" dirty="0" smtClean="0"/>
              <a:t>Alienta el pensamiento creativo </a:t>
            </a:r>
          </a:p>
          <a:p>
            <a:r>
              <a:rPr lang="es-PE" i="1" dirty="0" smtClean="0"/>
              <a:t>Crea un clima en que se tolere  la toma de riesgos y fracaso </a:t>
            </a:r>
          </a:p>
          <a:p>
            <a:r>
              <a:rPr lang="es-PE" i="1" dirty="0" smtClean="0"/>
              <a:t>Proporciona incentivos para el aprendizaje  y la innovación </a:t>
            </a:r>
          </a:p>
          <a:p>
            <a:r>
              <a:rPr lang="es-PE" i="1" dirty="0" smtClean="0"/>
              <a:t>Construye la confianza en la capacidad de los seguidores para aprender y adaptarse</a:t>
            </a:r>
          </a:p>
          <a:p>
            <a:r>
              <a:rPr lang="es-PE" i="1" dirty="0" smtClean="0"/>
              <a:t>Alienta al pensamiento de sistemas </a:t>
            </a:r>
          </a:p>
          <a:p>
            <a:r>
              <a:rPr lang="es-PE" i="1" dirty="0" smtClean="0"/>
              <a:t>Instituye mecanismo para canalizar  y nutrir ideas creativas </a:t>
            </a:r>
          </a:p>
          <a:p>
            <a:r>
              <a:rPr lang="es-PE" i="1" dirty="0" smtClean="0"/>
              <a:t>Crea una visión compartida del aprendizaje</a:t>
            </a:r>
          </a:p>
          <a:p>
            <a:r>
              <a:rPr lang="es-PE" i="1" dirty="0" smtClean="0"/>
              <a:t>Amplio marco de relevancia  de los empleados </a:t>
            </a:r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89" y="3709988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persona  señala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97"/>
          <a:stretch/>
        </p:blipFill>
        <p:spPr bwMode="auto">
          <a:xfrm>
            <a:off x="4557664" y="83910"/>
            <a:ext cx="4383136" cy="184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61538081"/>
              </p:ext>
            </p:extLst>
          </p:nvPr>
        </p:nvGraphicFramePr>
        <p:xfrm>
          <a:off x="174171" y="13901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95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277413"/>
              </p:ext>
            </p:extLst>
          </p:nvPr>
        </p:nvGraphicFramePr>
        <p:xfrm>
          <a:off x="174171" y="13901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435429" y="3672115"/>
            <a:ext cx="2061028" cy="16312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2000" b="1" dirty="0" smtClean="0"/>
              <a:t>Construir la confianza  en la capacidad de los seguidores  para adaptarse </a:t>
            </a:r>
            <a:endParaRPr lang="es-PE" sz="2000" b="1" dirty="0"/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58" y="3941536"/>
            <a:ext cx="4053114" cy="24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6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27080318"/>
              </p:ext>
            </p:extLst>
          </p:nvPr>
        </p:nvGraphicFramePr>
        <p:xfrm>
          <a:off x="174171" y="13901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362858" y="3744686"/>
            <a:ext cx="2264228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/>
              <a:t>Instituir mecanismos  para canalizar  y nutrir ideas creativas </a:t>
            </a:r>
            <a:endParaRPr lang="es-PE" b="1" dirty="0"/>
          </a:p>
        </p:txBody>
      </p:sp>
      <p:pic>
        <p:nvPicPr>
          <p:cNvPr id="6146" name="Picture 2" descr="Resultado de imagen para persona  señaland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3"/>
          <a:stretch/>
        </p:blipFill>
        <p:spPr bwMode="auto">
          <a:xfrm>
            <a:off x="10151382" y="4557003"/>
            <a:ext cx="2040618" cy="236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para persona  señal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637" y="1883682"/>
            <a:ext cx="3020620" cy="35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63993893"/>
              </p:ext>
            </p:extLst>
          </p:nvPr>
        </p:nvGraphicFramePr>
        <p:xfrm>
          <a:off x="174171" y="13901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62858" y="3910818"/>
            <a:ext cx="2264228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Ampliar el marco de referencia de los empleados 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0996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2916</TotalTime>
  <Words>457</Words>
  <Application>Microsoft Office PowerPoint</Application>
  <PresentationFormat>Panorámica</PresentationFormat>
  <Paragraphs>48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Century Gothic</vt:lpstr>
      <vt:lpstr>Times New Roman</vt:lpstr>
      <vt:lpstr>Office Theme</vt:lpstr>
      <vt:lpstr>SEMANA 12 El papel de los lideres en una cultura de aprendizaje  </vt:lpstr>
      <vt:lpstr>PROPOSITO  </vt:lpstr>
      <vt:lpstr>    Definición del Modelo de Evaluación</vt:lpstr>
      <vt:lpstr>Presentación de PowerPoint</vt:lpstr>
      <vt:lpstr>        El líder fomenta una cultura organizacional </vt:lpstr>
      <vt:lpstr>Presentación de PowerPoint</vt:lpstr>
      <vt:lpstr>Presentación de PowerPoint</vt:lpstr>
      <vt:lpstr>Presentación de PowerPoint</vt:lpstr>
      <vt:lpstr>Presentación de PowerPoint</vt:lpstr>
      <vt:lpstr>METACOGNICIÓN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Tito Tenorio Romero</cp:lastModifiedBy>
  <cp:revision>192</cp:revision>
  <dcterms:created xsi:type="dcterms:W3CDTF">2016-05-26T15:40:57Z</dcterms:created>
  <dcterms:modified xsi:type="dcterms:W3CDTF">2017-10-23T05:38:53Z</dcterms:modified>
</cp:coreProperties>
</file>