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24"/>
  </p:notesMasterIdLst>
  <p:sldIdLst>
    <p:sldId id="256" r:id="rId2"/>
    <p:sldId id="307" r:id="rId3"/>
    <p:sldId id="314" r:id="rId4"/>
    <p:sldId id="315" r:id="rId5"/>
    <p:sldId id="316" r:id="rId6"/>
    <p:sldId id="317" r:id="rId7"/>
    <p:sldId id="319" r:id="rId8"/>
    <p:sldId id="320" r:id="rId9"/>
    <p:sldId id="321" r:id="rId10"/>
    <p:sldId id="323" r:id="rId11"/>
    <p:sldId id="322" r:id="rId12"/>
    <p:sldId id="324" r:id="rId13"/>
    <p:sldId id="325" r:id="rId14"/>
    <p:sldId id="327" r:id="rId15"/>
    <p:sldId id="328" r:id="rId16"/>
    <p:sldId id="326" r:id="rId17"/>
    <p:sldId id="329" r:id="rId18"/>
    <p:sldId id="330" r:id="rId19"/>
    <p:sldId id="331" r:id="rId20"/>
    <p:sldId id="332" r:id="rId21"/>
    <p:sldId id="308" r:id="rId22"/>
    <p:sldId id="260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3825" autoAdjust="0"/>
  </p:normalViewPr>
  <p:slideViewPr>
    <p:cSldViewPr snapToGrid="0" snapToObjects="1">
      <p:cViewPr varScale="1">
        <p:scale>
          <a:sx n="63" d="100"/>
          <a:sy n="63" d="100"/>
        </p:scale>
        <p:origin x="63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 smtClean="0"/>
            <a:t>Desarrolla habilidades de liderazgo a partir de trabajos en equipo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92208A6-ACE6-4A9F-89C4-9224B130195C}" type="presOf" srcId="{6EB470C6-F437-3E4D-AA83-D101CA17F6D9}" destId="{5BEA9958-4089-BE4C-9395-956EEC4C9754}" srcOrd="0" destOrd="0" presId="urn:microsoft.com/office/officeart/2005/8/layout/vList3"/>
    <dgm:cxn modelId="{321EAC65-AD65-4017-A4C3-8892FF0D602B}" type="presOf" srcId="{2F146A74-B155-1D4C-8627-C25BF2DD6E89}" destId="{1DAFA3DC-A890-E743-959E-13C8659CC6D7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30AEBB13-870F-445C-B2A8-2396B3B70CBF}" type="presParOf" srcId="{1DAFA3DC-A890-E743-959E-13C8659CC6D7}" destId="{3FF96FB5-1C2A-1F48-AFA1-5CFF48FAEB8B}" srcOrd="0" destOrd="0" presId="urn:microsoft.com/office/officeart/2005/8/layout/vList3"/>
    <dgm:cxn modelId="{1CD85450-E9EE-4BD0-A8AB-94F77E7A403E}" type="presParOf" srcId="{3FF96FB5-1C2A-1F48-AFA1-5CFF48FAEB8B}" destId="{0A04948D-8F94-D04F-815D-6FC47E443668}" srcOrd="0" destOrd="0" presId="urn:microsoft.com/office/officeart/2005/8/layout/vList3"/>
    <dgm:cxn modelId="{DAD0069A-F6CB-4FC8-A467-ECAF72EA9BA6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67E42F-AFAA-450B-8659-B3E470708A93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FA717B3-B620-45E9-A17C-936D1BA47218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Los equipos ofrecen  beneficios sinérgicos </a:t>
          </a:r>
          <a:endParaRPr lang="es-PE" dirty="0">
            <a:solidFill>
              <a:schemeClr val="tx1"/>
            </a:solidFill>
          </a:endParaRPr>
        </a:p>
      </dgm:t>
    </dgm:pt>
    <dgm:pt modelId="{21D728FD-47DB-4FC3-A8AB-DF55B49185E0}" type="parTrans" cxnId="{0025FD0C-D727-4C40-AE16-1003C27CAE7D}">
      <dgm:prSet/>
      <dgm:spPr/>
      <dgm:t>
        <a:bodyPr/>
        <a:lstStyle/>
        <a:p>
          <a:endParaRPr lang="es-PE"/>
        </a:p>
      </dgm:t>
    </dgm:pt>
    <dgm:pt modelId="{41A7C865-CFF4-4FAA-B210-D468D4648680}" type="sibTrans" cxnId="{0025FD0C-D727-4C40-AE16-1003C27CAE7D}">
      <dgm:prSet/>
      <dgm:spPr/>
      <dgm:t>
        <a:bodyPr/>
        <a:lstStyle/>
        <a:p>
          <a:endParaRPr lang="es-PE"/>
        </a:p>
      </dgm:t>
    </dgm:pt>
    <dgm:pt modelId="{27CB1C95-5D54-43DA-9D67-C10EC812350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Los miembros del equipo  pueden ayudarse unos a otros a evitar errores graves </a:t>
          </a:r>
          <a:endParaRPr lang="es-PE" dirty="0">
            <a:solidFill>
              <a:schemeClr val="tx1"/>
            </a:solidFill>
          </a:endParaRPr>
        </a:p>
      </dgm:t>
    </dgm:pt>
    <dgm:pt modelId="{496C187E-D8D2-4CC2-92A7-29CB06A04F37}" type="parTrans" cxnId="{ECA81CF8-732E-448C-AE5E-4A92FB95D61F}">
      <dgm:prSet/>
      <dgm:spPr/>
      <dgm:t>
        <a:bodyPr/>
        <a:lstStyle/>
        <a:p>
          <a:endParaRPr lang="es-PE"/>
        </a:p>
      </dgm:t>
    </dgm:pt>
    <dgm:pt modelId="{6663FDC6-2131-4CC6-AF90-5F09C9136C50}" type="sibTrans" cxnId="{ECA81CF8-732E-448C-AE5E-4A92FB95D61F}">
      <dgm:prSet/>
      <dgm:spPr/>
      <dgm:t>
        <a:bodyPr/>
        <a:lstStyle/>
        <a:p>
          <a:endParaRPr lang="es-PE"/>
        </a:p>
      </dgm:t>
    </dgm:pt>
    <dgm:pt modelId="{F3A2282B-9335-4100-87C2-40FEFBD65CD1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Los equipos ofrecen oportunidades  de ideas nuevas  que promuevan la innovación </a:t>
          </a:r>
          <a:endParaRPr lang="es-PE" dirty="0">
            <a:solidFill>
              <a:schemeClr val="tx1"/>
            </a:solidFill>
          </a:endParaRPr>
        </a:p>
      </dgm:t>
    </dgm:pt>
    <dgm:pt modelId="{9A2C7249-FCFD-4DE3-A7C6-6B96D2357CBB}" type="parTrans" cxnId="{E428AE9C-C5DF-45AE-B457-ADA35ACA3C50}">
      <dgm:prSet/>
      <dgm:spPr/>
      <dgm:t>
        <a:bodyPr/>
        <a:lstStyle/>
        <a:p>
          <a:endParaRPr lang="es-PE"/>
        </a:p>
      </dgm:t>
    </dgm:pt>
    <dgm:pt modelId="{F2A844EE-E907-487D-8573-BBE92AB4A212}" type="sibTrans" cxnId="{E428AE9C-C5DF-45AE-B457-ADA35ACA3C50}">
      <dgm:prSet/>
      <dgm:spPr/>
      <dgm:t>
        <a:bodyPr/>
        <a:lstStyle/>
        <a:p>
          <a:endParaRPr lang="es-PE"/>
        </a:p>
      </dgm:t>
    </dgm:pt>
    <dgm:pt modelId="{68DE425D-3B56-4A08-90EE-D59FBAB8F522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Los equipos ofrecen un ambiente laboral donde se sienten competentes  y satisfechas en su trabajo </a:t>
          </a:r>
          <a:endParaRPr lang="es-PE" dirty="0">
            <a:solidFill>
              <a:schemeClr val="tx1"/>
            </a:solidFill>
          </a:endParaRPr>
        </a:p>
      </dgm:t>
    </dgm:pt>
    <dgm:pt modelId="{32209050-921E-47CB-846F-D2D406B279D3}" type="parTrans" cxnId="{88A5854E-B507-430D-B0EC-E60880835B54}">
      <dgm:prSet/>
      <dgm:spPr/>
      <dgm:t>
        <a:bodyPr/>
        <a:lstStyle/>
        <a:p>
          <a:endParaRPr lang="es-PE"/>
        </a:p>
      </dgm:t>
    </dgm:pt>
    <dgm:pt modelId="{9F11D8AB-6BD9-40AE-9B7F-054DAE6A87BC}" type="sibTrans" cxnId="{88A5854E-B507-430D-B0EC-E60880835B54}">
      <dgm:prSet/>
      <dgm:spPr/>
      <dgm:t>
        <a:bodyPr/>
        <a:lstStyle/>
        <a:p>
          <a:endParaRPr lang="es-PE"/>
        </a:p>
      </dgm:t>
    </dgm:pt>
    <dgm:pt modelId="{7DDDEEDC-C269-42C6-B6DA-D80AE13ACD1D}" type="pres">
      <dgm:prSet presAssocID="{A967E42F-AFAA-450B-8659-B3E470708A9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8101DFE-9747-49B0-B63F-4045D2A64DD5}" type="pres">
      <dgm:prSet presAssocID="{A967E42F-AFAA-450B-8659-B3E470708A93}" presName="dummyMaxCanvas" presStyleCnt="0">
        <dgm:presLayoutVars/>
      </dgm:prSet>
      <dgm:spPr/>
    </dgm:pt>
    <dgm:pt modelId="{316D0529-0961-476D-9E28-1D8E198FB417}" type="pres">
      <dgm:prSet presAssocID="{A967E42F-AFAA-450B-8659-B3E470708A9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7FD0304-4E5A-46F0-A537-3779F04C98FD}" type="pres">
      <dgm:prSet presAssocID="{A967E42F-AFAA-450B-8659-B3E470708A9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275315-62ED-4206-A006-0C52D246A055}" type="pres">
      <dgm:prSet presAssocID="{A967E42F-AFAA-450B-8659-B3E470708A9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352C758-E0FE-4F85-9DC9-FE4EE60DB68E}" type="pres">
      <dgm:prSet presAssocID="{A967E42F-AFAA-450B-8659-B3E470708A93}" presName="FourNodes_4" presStyleLbl="node1" presStyleIdx="3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FF4154-2566-4618-9973-3727733D7DB8}" type="pres">
      <dgm:prSet presAssocID="{A967E42F-AFAA-450B-8659-B3E470708A9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1D525AD-E2E8-4A66-B105-1FADF5984240}" type="pres">
      <dgm:prSet presAssocID="{A967E42F-AFAA-450B-8659-B3E470708A9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53C72D6-97B6-4ACA-A1C1-CC397C789E7E}" type="pres">
      <dgm:prSet presAssocID="{A967E42F-AFAA-450B-8659-B3E470708A9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AC1BE2-0A58-45FE-B6C2-88E630B3FDC2}" type="pres">
      <dgm:prSet presAssocID="{A967E42F-AFAA-450B-8659-B3E470708A9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301BC2-0A2D-438B-A5DF-599009B43132}" type="pres">
      <dgm:prSet presAssocID="{A967E42F-AFAA-450B-8659-B3E470708A9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BD6AB2-8B89-498D-B30A-CD1BE07F66A4}" type="pres">
      <dgm:prSet presAssocID="{A967E42F-AFAA-450B-8659-B3E470708A9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D59661-6D5B-4C99-8CFF-45C820A658DA}" type="pres">
      <dgm:prSet presAssocID="{A967E42F-AFAA-450B-8659-B3E470708A9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3C7EF23-5927-4A59-9975-B6D3DD0A13CC}" type="presOf" srcId="{68DE425D-3B56-4A08-90EE-D59FBAB8F522}" destId="{4352C758-E0FE-4F85-9DC9-FE4EE60DB68E}" srcOrd="0" destOrd="0" presId="urn:microsoft.com/office/officeart/2005/8/layout/vProcess5"/>
    <dgm:cxn modelId="{F80C43AD-9FFB-4E24-B371-54CC772DCA12}" type="presOf" srcId="{BFA717B3-B620-45E9-A17C-936D1BA47218}" destId="{D8AC1BE2-0A58-45FE-B6C2-88E630B3FDC2}" srcOrd="1" destOrd="0" presId="urn:microsoft.com/office/officeart/2005/8/layout/vProcess5"/>
    <dgm:cxn modelId="{072B93C2-5300-416D-BCEF-0B91E26D3B8F}" type="presOf" srcId="{F2A844EE-E907-487D-8573-BBE92AB4A212}" destId="{353C72D6-97B6-4ACA-A1C1-CC397C789E7E}" srcOrd="0" destOrd="0" presId="urn:microsoft.com/office/officeart/2005/8/layout/vProcess5"/>
    <dgm:cxn modelId="{76C868E9-2395-45CD-AF04-E3D6BB9C24A9}" type="presOf" srcId="{68DE425D-3B56-4A08-90EE-D59FBAB8F522}" destId="{B5D59661-6D5B-4C99-8CFF-45C820A658DA}" srcOrd="1" destOrd="0" presId="urn:microsoft.com/office/officeart/2005/8/layout/vProcess5"/>
    <dgm:cxn modelId="{88A5854E-B507-430D-B0EC-E60880835B54}" srcId="{A967E42F-AFAA-450B-8659-B3E470708A93}" destId="{68DE425D-3B56-4A08-90EE-D59FBAB8F522}" srcOrd="3" destOrd="0" parTransId="{32209050-921E-47CB-846F-D2D406B279D3}" sibTransId="{9F11D8AB-6BD9-40AE-9B7F-054DAE6A87BC}"/>
    <dgm:cxn modelId="{E428AE9C-C5DF-45AE-B457-ADA35ACA3C50}" srcId="{A967E42F-AFAA-450B-8659-B3E470708A93}" destId="{F3A2282B-9335-4100-87C2-40FEFBD65CD1}" srcOrd="2" destOrd="0" parTransId="{9A2C7249-FCFD-4DE3-A7C6-6B96D2357CBB}" sibTransId="{F2A844EE-E907-487D-8573-BBE92AB4A212}"/>
    <dgm:cxn modelId="{F992F0A0-930D-40FD-911D-F03B3B697179}" type="presOf" srcId="{BFA717B3-B620-45E9-A17C-936D1BA47218}" destId="{316D0529-0961-476D-9E28-1D8E198FB417}" srcOrd="0" destOrd="0" presId="urn:microsoft.com/office/officeart/2005/8/layout/vProcess5"/>
    <dgm:cxn modelId="{9B505100-D36C-48E7-BB73-3AE921CBC737}" type="presOf" srcId="{27CB1C95-5D54-43DA-9D67-C10EC8123500}" destId="{78301BC2-0A2D-438B-A5DF-599009B43132}" srcOrd="1" destOrd="0" presId="urn:microsoft.com/office/officeart/2005/8/layout/vProcess5"/>
    <dgm:cxn modelId="{6BBC6F62-7213-4156-A4F3-C846AC51FA2C}" type="presOf" srcId="{F3A2282B-9335-4100-87C2-40FEFBD65CD1}" destId="{4A275315-62ED-4206-A006-0C52D246A055}" srcOrd="0" destOrd="0" presId="urn:microsoft.com/office/officeart/2005/8/layout/vProcess5"/>
    <dgm:cxn modelId="{ECA81CF8-732E-448C-AE5E-4A92FB95D61F}" srcId="{A967E42F-AFAA-450B-8659-B3E470708A93}" destId="{27CB1C95-5D54-43DA-9D67-C10EC8123500}" srcOrd="1" destOrd="0" parTransId="{496C187E-D8D2-4CC2-92A7-29CB06A04F37}" sibTransId="{6663FDC6-2131-4CC6-AF90-5F09C9136C50}"/>
    <dgm:cxn modelId="{628D8E3F-1FEA-4AD1-913E-CEF74A14285A}" type="presOf" srcId="{6663FDC6-2131-4CC6-AF90-5F09C9136C50}" destId="{51D525AD-E2E8-4A66-B105-1FADF5984240}" srcOrd="0" destOrd="0" presId="urn:microsoft.com/office/officeart/2005/8/layout/vProcess5"/>
    <dgm:cxn modelId="{9D00F1A1-3ECE-4DCF-8BD4-04FFE3F2D854}" type="presOf" srcId="{A967E42F-AFAA-450B-8659-B3E470708A93}" destId="{7DDDEEDC-C269-42C6-B6DA-D80AE13ACD1D}" srcOrd="0" destOrd="0" presId="urn:microsoft.com/office/officeart/2005/8/layout/vProcess5"/>
    <dgm:cxn modelId="{F0DBB13F-D4FB-43E3-A5D4-0EC3DDF6563D}" type="presOf" srcId="{41A7C865-CFF4-4FAA-B210-D468D4648680}" destId="{F4FF4154-2566-4618-9973-3727733D7DB8}" srcOrd="0" destOrd="0" presId="urn:microsoft.com/office/officeart/2005/8/layout/vProcess5"/>
    <dgm:cxn modelId="{83B0496F-0D1C-4458-B05A-92229D7FE83A}" type="presOf" srcId="{27CB1C95-5D54-43DA-9D67-C10EC8123500}" destId="{77FD0304-4E5A-46F0-A537-3779F04C98FD}" srcOrd="0" destOrd="0" presId="urn:microsoft.com/office/officeart/2005/8/layout/vProcess5"/>
    <dgm:cxn modelId="{0025FD0C-D727-4C40-AE16-1003C27CAE7D}" srcId="{A967E42F-AFAA-450B-8659-B3E470708A93}" destId="{BFA717B3-B620-45E9-A17C-936D1BA47218}" srcOrd="0" destOrd="0" parTransId="{21D728FD-47DB-4FC3-A8AB-DF55B49185E0}" sibTransId="{41A7C865-CFF4-4FAA-B210-D468D4648680}"/>
    <dgm:cxn modelId="{DE8A9EB3-2A57-4FF2-AABF-BA3F0E94616E}" type="presOf" srcId="{F3A2282B-9335-4100-87C2-40FEFBD65CD1}" destId="{64BD6AB2-8B89-498D-B30A-CD1BE07F66A4}" srcOrd="1" destOrd="0" presId="urn:microsoft.com/office/officeart/2005/8/layout/vProcess5"/>
    <dgm:cxn modelId="{3BF62C35-ED85-4C6A-8718-10EC8620F010}" type="presParOf" srcId="{7DDDEEDC-C269-42C6-B6DA-D80AE13ACD1D}" destId="{48101DFE-9747-49B0-B63F-4045D2A64DD5}" srcOrd="0" destOrd="0" presId="urn:microsoft.com/office/officeart/2005/8/layout/vProcess5"/>
    <dgm:cxn modelId="{33A2FC35-9ED3-4396-A31D-F766BBAB30A0}" type="presParOf" srcId="{7DDDEEDC-C269-42C6-B6DA-D80AE13ACD1D}" destId="{316D0529-0961-476D-9E28-1D8E198FB417}" srcOrd="1" destOrd="0" presId="urn:microsoft.com/office/officeart/2005/8/layout/vProcess5"/>
    <dgm:cxn modelId="{A8437FBE-BC5E-4AB1-94C9-67507AB475F0}" type="presParOf" srcId="{7DDDEEDC-C269-42C6-B6DA-D80AE13ACD1D}" destId="{77FD0304-4E5A-46F0-A537-3779F04C98FD}" srcOrd="2" destOrd="0" presId="urn:microsoft.com/office/officeart/2005/8/layout/vProcess5"/>
    <dgm:cxn modelId="{B9374FF0-8526-40B0-A6FD-B99DF11B8174}" type="presParOf" srcId="{7DDDEEDC-C269-42C6-B6DA-D80AE13ACD1D}" destId="{4A275315-62ED-4206-A006-0C52D246A055}" srcOrd="3" destOrd="0" presId="urn:microsoft.com/office/officeart/2005/8/layout/vProcess5"/>
    <dgm:cxn modelId="{81245664-B78F-4B29-94FD-DFF30C77B0CE}" type="presParOf" srcId="{7DDDEEDC-C269-42C6-B6DA-D80AE13ACD1D}" destId="{4352C758-E0FE-4F85-9DC9-FE4EE60DB68E}" srcOrd="4" destOrd="0" presId="urn:microsoft.com/office/officeart/2005/8/layout/vProcess5"/>
    <dgm:cxn modelId="{28B81521-7423-4893-B185-BC8C08E3315C}" type="presParOf" srcId="{7DDDEEDC-C269-42C6-B6DA-D80AE13ACD1D}" destId="{F4FF4154-2566-4618-9973-3727733D7DB8}" srcOrd="5" destOrd="0" presId="urn:microsoft.com/office/officeart/2005/8/layout/vProcess5"/>
    <dgm:cxn modelId="{8C31C46E-6ADD-4D5C-8150-3BA0655CE370}" type="presParOf" srcId="{7DDDEEDC-C269-42C6-B6DA-D80AE13ACD1D}" destId="{51D525AD-E2E8-4A66-B105-1FADF5984240}" srcOrd="6" destOrd="0" presId="urn:microsoft.com/office/officeart/2005/8/layout/vProcess5"/>
    <dgm:cxn modelId="{5B1DA9C1-C241-4C03-8699-9C163EE5C6C9}" type="presParOf" srcId="{7DDDEEDC-C269-42C6-B6DA-D80AE13ACD1D}" destId="{353C72D6-97B6-4ACA-A1C1-CC397C789E7E}" srcOrd="7" destOrd="0" presId="urn:microsoft.com/office/officeart/2005/8/layout/vProcess5"/>
    <dgm:cxn modelId="{48173A85-4B34-47F6-A864-ABB16B5ECA9D}" type="presParOf" srcId="{7DDDEEDC-C269-42C6-B6DA-D80AE13ACD1D}" destId="{D8AC1BE2-0A58-45FE-B6C2-88E630B3FDC2}" srcOrd="8" destOrd="0" presId="urn:microsoft.com/office/officeart/2005/8/layout/vProcess5"/>
    <dgm:cxn modelId="{3FE588A9-4053-4BC0-8207-26EB6C0F2038}" type="presParOf" srcId="{7DDDEEDC-C269-42C6-B6DA-D80AE13ACD1D}" destId="{78301BC2-0A2D-438B-A5DF-599009B43132}" srcOrd="9" destOrd="0" presId="urn:microsoft.com/office/officeart/2005/8/layout/vProcess5"/>
    <dgm:cxn modelId="{80F7B00E-9C81-434B-9B1B-401734E07897}" type="presParOf" srcId="{7DDDEEDC-C269-42C6-B6DA-D80AE13ACD1D}" destId="{64BD6AB2-8B89-498D-B30A-CD1BE07F66A4}" srcOrd="10" destOrd="0" presId="urn:microsoft.com/office/officeart/2005/8/layout/vProcess5"/>
    <dgm:cxn modelId="{391A6D9B-7A7F-4660-B47B-C9D9990055AD}" type="presParOf" srcId="{7DDDEEDC-C269-42C6-B6DA-D80AE13ACD1D}" destId="{B5D59661-6D5B-4C99-8CFF-45C820A658D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67E42F-AFAA-450B-8659-B3E470708A93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FA717B3-B620-45E9-A17C-936D1BA47218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Los miembros  se enfrentan a presión  para cumplir los estándares sobre el desempeño y la con</a:t>
          </a:r>
          <a:r>
            <a:rPr lang="es-PE" sz="1800" b="1" dirty="0" smtClean="0">
              <a:solidFill>
                <a:schemeClr val="tx1"/>
              </a:solidFill>
            </a:rPr>
            <a:t>ducta </a:t>
          </a:r>
          <a:endParaRPr lang="es-PE" sz="1800" b="1" dirty="0">
            <a:solidFill>
              <a:schemeClr val="tx1"/>
            </a:solidFill>
          </a:endParaRPr>
        </a:p>
      </dgm:t>
    </dgm:pt>
    <dgm:pt modelId="{21D728FD-47DB-4FC3-A8AB-DF55B49185E0}" type="parTrans" cxnId="{0025FD0C-D727-4C40-AE16-1003C27CAE7D}">
      <dgm:prSet/>
      <dgm:spPr/>
      <dgm:t>
        <a:bodyPr/>
        <a:lstStyle/>
        <a:p>
          <a:endParaRPr lang="es-PE"/>
        </a:p>
      </dgm:t>
    </dgm:pt>
    <dgm:pt modelId="{41A7C865-CFF4-4FAA-B210-D468D4648680}" type="sibTrans" cxnId="{0025FD0C-D727-4C40-AE16-1003C27CAE7D}">
      <dgm:prSet/>
      <dgm:spPr/>
      <dgm:t>
        <a:bodyPr/>
        <a:lstStyle/>
        <a:p>
          <a:endParaRPr lang="es-PE"/>
        </a:p>
      </dgm:t>
    </dgm:pt>
    <dgm:pt modelId="{27CB1C95-5D54-43DA-9D67-C10EC8123500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La evasión  de la responsabilidad individual , llamada haraganería social, eludir la responsabilidad al retener el esfuerzo por metas en el equipo </a:t>
          </a:r>
          <a:endParaRPr lang="es-PE" b="1" dirty="0">
            <a:solidFill>
              <a:schemeClr val="tx1"/>
            </a:solidFill>
          </a:endParaRPr>
        </a:p>
      </dgm:t>
    </dgm:pt>
    <dgm:pt modelId="{496C187E-D8D2-4CC2-92A7-29CB06A04F37}" type="parTrans" cxnId="{ECA81CF8-732E-448C-AE5E-4A92FB95D61F}">
      <dgm:prSet/>
      <dgm:spPr/>
      <dgm:t>
        <a:bodyPr/>
        <a:lstStyle/>
        <a:p>
          <a:endParaRPr lang="es-PE"/>
        </a:p>
      </dgm:t>
    </dgm:pt>
    <dgm:pt modelId="{6663FDC6-2131-4CC6-AF90-5F09C9136C50}" type="sibTrans" cxnId="{ECA81CF8-732E-448C-AE5E-4A92FB95D61F}">
      <dgm:prSet/>
      <dgm:spPr/>
      <dgm:t>
        <a:bodyPr/>
        <a:lstStyle/>
        <a:p>
          <a:endParaRPr lang="es-PE"/>
        </a:p>
      </dgm:t>
    </dgm:pt>
    <dgm:pt modelId="{F3A2282B-9335-4100-87C2-40FEFBD65CD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Equipos altamente cohesivos  con  una mentalidad conocida como pensamiento grupal  </a:t>
          </a:r>
          <a:endParaRPr lang="es-PE" b="1" dirty="0">
            <a:solidFill>
              <a:schemeClr val="tx1"/>
            </a:solidFill>
          </a:endParaRPr>
        </a:p>
      </dgm:t>
    </dgm:pt>
    <dgm:pt modelId="{9A2C7249-FCFD-4DE3-A7C6-6B96D2357CBB}" type="parTrans" cxnId="{E428AE9C-C5DF-45AE-B457-ADA35ACA3C50}">
      <dgm:prSet/>
      <dgm:spPr/>
      <dgm:t>
        <a:bodyPr/>
        <a:lstStyle/>
        <a:p>
          <a:endParaRPr lang="es-PE"/>
        </a:p>
      </dgm:t>
    </dgm:pt>
    <dgm:pt modelId="{F2A844EE-E907-487D-8573-BBE92AB4A212}" type="sibTrans" cxnId="{E428AE9C-C5DF-45AE-B457-ADA35ACA3C50}">
      <dgm:prSet/>
      <dgm:spPr/>
      <dgm:t>
        <a:bodyPr/>
        <a:lstStyle/>
        <a:p>
          <a:endParaRPr lang="es-PE"/>
        </a:p>
      </dgm:t>
    </dgm:pt>
    <dgm:pt modelId="{68DE425D-3B56-4A08-90EE-D59FBAB8F522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Un equipo cohesivo puede enfrentar una pandilla  entre clanes si están presionados para defenderse </a:t>
          </a:r>
          <a:endParaRPr lang="es-PE" b="1" dirty="0">
            <a:solidFill>
              <a:schemeClr val="tx1"/>
            </a:solidFill>
          </a:endParaRPr>
        </a:p>
      </dgm:t>
    </dgm:pt>
    <dgm:pt modelId="{32209050-921E-47CB-846F-D2D406B279D3}" type="parTrans" cxnId="{88A5854E-B507-430D-B0EC-E60880835B54}">
      <dgm:prSet/>
      <dgm:spPr/>
      <dgm:t>
        <a:bodyPr/>
        <a:lstStyle/>
        <a:p>
          <a:endParaRPr lang="es-PE"/>
        </a:p>
      </dgm:t>
    </dgm:pt>
    <dgm:pt modelId="{9F11D8AB-6BD9-40AE-9B7F-054DAE6A87BC}" type="sibTrans" cxnId="{88A5854E-B507-430D-B0EC-E60880835B54}">
      <dgm:prSet/>
      <dgm:spPr/>
      <dgm:t>
        <a:bodyPr/>
        <a:lstStyle/>
        <a:p>
          <a:endParaRPr lang="es-PE"/>
        </a:p>
      </dgm:t>
    </dgm:pt>
    <dgm:pt modelId="{7DDDEEDC-C269-42C6-B6DA-D80AE13ACD1D}" type="pres">
      <dgm:prSet presAssocID="{A967E42F-AFAA-450B-8659-B3E470708A9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8101DFE-9747-49B0-B63F-4045D2A64DD5}" type="pres">
      <dgm:prSet presAssocID="{A967E42F-AFAA-450B-8659-B3E470708A93}" presName="dummyMaxCanvas" presStyleCnt="0">
        <dgm:presLayoutVars/>
      </dgm:prSet>
      <dgm:spPr/>
    </dgm:pt>
    <dgm:pt modelId="{316D0529-0961-476D-9E28-1D8E198FB417}" type="pres">
      <dgm:prSet presAssocID="{A967E42F-AFAA-450B-8659-B3E470708A9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7FD0304-4E5A-46F0-A537-3779F04C98FD}" type="pres">
      <dgm:prSet presAssocID="{A967E42F-AFAA-450B-8659-B3E470708A9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275315-62ED-4206-A006-0C52D246A055}" type="pres">
      <dgm:prSet presAssocID="{A967E42F-AFAA-450B-8659-B3E470708A9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352C758-E0FE-4F85-9DC9-FE4EE60DB68E}" type="pres">
      <dgm:prSet presAssocID="{A967E42F-AFAA-450B-8659-B3E470708A93}" presName="FourNodes_4" presStyleLbl="node1" presStyleIdx="3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FF4154-2566-4618-9973-3727733D7DB8}" type="pres">
      <dgm:prSet presAssocID="{A967E42F-AFAA-450B-8659-B3E470708A9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1D525AD-E2E8-4A66-B105-1FADF5984240}" type="pres">
      <dgm:prSet presAssocID="{A967E42F-AFAA-450B-8659-B3E470708A9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53C72D6-97B6-4ACA-A1C1-CC397C789E7E}" type="pres">
      <dgm:prSet presAssocID="{A967E42F-AFAA-450B-8659-B3E470708A9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AC1BE2-0A58-45FE-B6C2-88E630B3FDC2}" type="pres">
      <dgm:prSet presAssocID="{A967E42F-AFAA-450B-8659-B3E470708A9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301BC2-0A2D-438B-A5DF-599009B43132}" type="pres">
      <dgm:prSet presAssocID="{A967E42F-AFAA-450B-8659-B3E470708A9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BD6AB2-8B89-498D-B30A-CD1BE07F66A4}" type="pres">
      <dgm:prSet presAssocID="{A967E42F-AFAA-450B-8659-B3E470708A9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D59661-6D5B-4C99-8CFF-45C820A658DA}" type="pres">
      <dgm:prSet presAssocID="{A967E42F-AFAA-450B-8659-B3E470708A9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B36B2BC-2311-4FB0-959E-DBAC239D7A5A}" type="presOf" srcId="{F2A844EE-E907-487D-8573-BBE92AB4A212}" destId="{353C72D6-97B6-4ACA-A1C1-CC397C789E7E}" srcOrd="0" destOrd="0" presId="urn:microsoft.com/office/officeart/2005/8/layout/vProcess5"/>
    <dgm:cxn modelId="{D547202B-F5DE-4104-B8BE-B16568907ACF}" type="presOf" srcId="{BFA717B3-B620-45E9-A17C-936D1BA47218}" destId="{316D0529-0961-476D-9E28-1D8E198FB417}" srcOrd="0" destOrd="0" presId="urn:microsoft.com/office/officeart/2005/8/layout/vProcess5"/>
    <dgm:cxn modelId="{EAA1C5DE-072B-4880-9837-E8427818AFC6}" type="presOf" srcId="{6663FDC6-2131-4CC6-AF90-5F09C9136C50}" destId="{51D525AD-E2E8-4A66-B105-1FADF5984240}" srcOrd="0" destOrd="0" presId="urn:microsoft.com/office/officeart/2005/8/layout/vProcess5"/>
    <dgm:cxn modelId="{1EC2DB56-95F7-4525-8D4E-D573C2BC04A1}" type="presOf" srcId="{F3A2282B-9335-4100-87C2-40FEFBD65CD1}" destId="{4A275315-62ED-4206-A006-0C52D246A055}" srcOrd="0" destOrd="0" presId="urn:microsoft.com/office/officeart/2005/8/layout/vProcess5"/>
    <dgm:cxn modelId="{3FC50206-D375-4439-9120-DD096AF9CDB5}" type="presOf" srcId="{27CB1C95-5D54-43DA-9D67-C10EC8123500}" destId="{78301BC2-0A2D-438B-A5DF-599009B43132}" srcOrd="1" destOrd="0" presId="urn:microsoft.com/office/officeart/2005/8/layout/vProcess5"/>
    <dgm:cxn modelId="{9AED785F-BDDE-47DF-9933-7416A2EC0432}" type="presOf" srcId="{F3A2282B-9335-4100-87C2-40FEFBD65CD1}" destId="{64BD6AB2-8B89-498D-B30A-CD1BE07F66A4}" srcOrd="1" destOrd="0" presId="urn:microsoft.com/office/officeart/2005/8/layout/vProcess5"/>
    <dgm:cxn modelId="{A603EF8F-C358-4AD2-B4B7-A1644405E16D}" type="presOf" srcId="{68DE425D-3B56-4A08-90EE-D59FBAB8F522}" destId="{B5D59661-6D5B-4C99-8CFF-45C820A658DA}" srcOrd="1" destOrd="0" presId="urn:microsoft.com/office/officeart/2005/8/layout/vProcess5"/>
    <dgm:cxn modelId="{88A5854E-B507-430D-B0EC-E60880835B54}" srcId="{A967E42F-AFAA-450B-8659-B3E470708A93}" destId="{68DE425D-3B56-4A08-90EE-D59FBAB8F522}" srcOrd="3" destOrd="0" parTransId="{32209050-921E-47CB-846F-D2D406B279D3}" sibTransId="{9F11D8AB-6BD9-40AE-9B7F-054DAE6A87BC}"/>
    <dgm:cxn modelId="{E428AE9C-C5DF-45AE-B457-ADA35ACA3C50}" srcId="{A967E42F-AFAA-450B-8659-B3E470708A93}" destId="{F3A2282B-9335-4100-87C2-40FEFBD65CD1}" srcOrd="2" destOrd="0" parTransId="{9A2C7249-FCFD-4DE3-A7C6-6B96D2357CBB}" sibTransId="{F2A844EE-E907-487D-8573-BBE92AB4A212}"/>
    <dgm:cxn modelId="{F287D463-3D88-40C4-ADAE-A0D4BB8A7D83}" type="presOf" srcId="{41A7C865-CFF4-4FAA-B210-D468D4648680}" destId="{F4FF4154-2566-4618-9973-3727733D7DB8}" srcOrd="0" destOrd="0" presId="urn:microsoft.com/office/officeart/2005/8/layout/vProcess5"/>
    <dgm:cxn modelId="{ECA81CF8-732E-448C-AE5E-4A92FB95D61F}" srcId="{A967E42F-AFAA-450B-8659-B3E470708A93}" destId="{27CB1C95-5D54-43DA-9D67-C10EC8123500}" srcOrd="1" destOrd="0" parTransId="{496C187E-D8D2-4CC2-92A7-29CB06A04F37}" sibTransId="{6663FDC6-2131-4CC6-AF90-5F09C9136C50}"/>
    <dgm:cxn modelId="{58120AA9-7BA6-4525-BF1F-D9B36AA61C48}" type="presOf" srcId="{27CB1C95-5D54-43DA-9D67-C10EC8123500}" destId="{77FD0304-4E5A-46F0-A537-3779F04C98FD}" srcOrd="0" destOrd="0" presId="urn:microsoft.com/office/officeart/2005/8/layout/vProcess5"/>
    <dgm:cxn modelId="{0025FD0C-D727-4C40-AE16-1003C27CAE7D}" srcId="{A967E42F-AFAA-450B-8659-B3E470708A93}" destId="{BFA717B3-B620-45E9-A17C-936D1BA47218}" srcOrd="0" destOrd="0" parTransId="{21D728FD-47DB-4FC3-A8AB-DF55B49185E0}" sibTransId="{41A7C865-CFF4-4FAA-B210-D468D4648680}"/>
    <dgm:cxn modelId="{EF492143-1FE8-407E-84B9-1C2B2B40773E}" type="presOf" srcId="{A967E42F-AFAA-450B-8659-B3E470708A93}" destId="{7DDDEEDC-C269-42C6-B6DA-D80AE13ACD1D}" srcOrd="0" destOrd="0" presId="urn:microsoft.com/office/officeart/2005/8/layout/vProcess5"/>
    <dgm:cxn modelId="{31720ED4-3381-4502-811C-0DDDE4F282F0}" type="presOf" srcId="{BFA717B3-B620-45E9-A17C-936D1BA47218}" destId="{D8AC1BE2-0A58-45FE-B6C2-88E630B3FDC2}" srcOrd="1" destOrd="0" presId="urn:microsoft.com/office/officeart/2005/8/layout/vProcess5"/>
    <dgm:cxn modelId="{DAD94A4A-E2F0-4B23-AC89-336A2F6CADDF}" type="presOf" srcId="{68DE425D-3B56-4A08-90EE-D59FBAB8F522}" destId="{4352C758-E0FE-4F85-9DC9-FE4EE60DB68E}" srcOrd="0" destOrd="0" presId="urn:microsoft.com/office/officeart/2005/8/layout/vProcess5"/>
    <dgm:cxn modelId="{6BEB808C-58B9-4C89-B233-6CECA5455EC5}" type="presParOf" srcId="{7DDDEEDC-C269-42C6-B6DA-D80AE13ACD1D}" destId="{48101DFE-9747-49B0-B63F-4045D2A64DD5}" srcOrd="0" destOrd="0" presId="urn:microsoft.com/office/officeart/2005/8/layout/vProcess5"/>
    <dgm:cxn modelId="{43CAD221-3694-4B15-932E-D35190E42463}" type="presParOf" srcId="{7DDDEEDC-C269-42C6-B6DA-D80AE13ACD1D}" destId="{316D0529-0961-476D-9E28-1D8E198FB417}" srcOrd="1" destOrd="0" presId="urn:microsoft.com/office/officeart/2005/8/layout/vProcess5"/>
    <dgm:cxn modelId="{45145222-9871-4BBD-901B-638BDB114484}" type="presParOf" srcId="{7DDDEEDC-C269-42C6-B6DA-D80AE13ACD1D}" destId="{77FD0304-4E5A-46F0-A537-3779F04C98FD}" srcOrd="2" destOrd="0" presId="urn:microsoft.com/office/officeart/2005/8/layout/vProcess5"/>
    <dgm:cxn modelId="{E8AF2842-B221-4E5A-AD29-F37A45C96DF2}" type="presParOf" srcId="{7DDDEEDC-C269-42C6-B6DA-D80AE13ACD1D}" destId="{4A275315-62ED-4206-A006-0C52D246A055}" srcOrd="3" destOrd="0" presId="urn:microsoft.com/office/officeart/2005/8/layout/vProcess5"/>
    <dgm:cxn modelId="{19E38A95-3005-4805-B9BC-27531C096622}" type="presParOf" srcId="{7DDDEEDC-C269-42C6-B6DA-D80AE13ACD1D}" destId="{4352C758-E0FE-4F85-9DC9-FE4EE60DB68E}" srcOrd="4" destOrd="0" presId="urn:microsoft.com/office/officeart/2005/8/layout/vProcess5"/>
    <dgm:cxn modelId="{9FF48135-6F26-4627-AA0C-EC9C2E67C6C9}" type="presParOf" srcId="{7DDDEEDC-C269-42C6-B6DA-D80AE13ACD1D}" destId="{F4FF4154-2566-4618-9973-3727733D7DB8}" srcOrd="5" destOrd="0" presId="urn:microsoft.com/office/officeart/2005/8/layout/vProcess5"/>
    <dgm:cxn modelId="{C6F36EE8-4443-4FDA-B06B-D3C0048AEA15}" type="presParOf" srcId="{7DDDEEDC-C269-42C6-B6DA-D80AE13ACD1D}" destId="{51D525AD-E2E8-4A66-B105-1FADF5984240}" srcOrd="6" destOrd="0" presId="urn:microsoft.com/office/officeart/2005/8/layout/vProcess5"/>
    <dgm:cxn modelId="{33D8CC49-1B47-4766-901A-487BD772EAD7}" type="presParOf" srcId="{7DDDEEDC-C269-42C6-B6DA-D80AE13ACD1D}" destId="{353C72D6-97B6-4ACA-A1C1-CC397C789E7E}" srcOrd="7" destOrd="0" presId="urn:microsoft.com/office/officeart/2005/8/layout/vProcess5"/>
    <dgm:cxn modelId="{ED93FC30-8F45-4953-992B-7337221B60F7}" type="presParOf" srcId="{7DDDEEDC-C269-42C6-B6DA-D80AE13ACD1D}" destId="{D8AC1BE2-0A58-45FE-B6C2-88E630B3FDC2}" srcOrd="8" destOrd="0" presId="urn:microsoft.com/office/officeart/2005/8/layout/vProcess5"/>
    <dgm:cxn modelId="{6BE6583E-131D-4288-BCD6-19B3719B151B}" type="presParOf" srcId="{7DDDEEDC-C269-42C6-B6DA-D80AE13ACD1D}" destId="{78301BC2-0A2D-438B-A5DF-599009B43132}" srcOrd="9" destOrd="0" presId="urn:microsoft.com/office/officeart/2005/8/layout/vProcess5"/>
    <dgm:cxn modelId="{CF5829A5-2765-4BF6-AD97-4422EC76B099}" type="presParOf" srcId="{7DDDEEDC-C269-42C6-B6DA-D80AE13ACD1D}" destId="{64BD6AB2-8B89-498D-B30A-CD1BE07F66A4}" srcOrd="10" destOrd="0" presId="urn:microsoft.com/office/officeart/2005/8/layout/vProcess5"/>
    <dgm:cxn modelId="{677EDEC6-5D98-4AC9-91BD-455B06BF36BE}" type="presParOf" srcId="{7DDDEEDC-C269-42C6-B6DA-D80AE13ACD1D}" destId="{B5D59661-6D5B-4C99-8CFF-45C820A658D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4F0A8E-97EC-4DC3-9D3A-D8B2CFB4832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A8460B-2992-423E-A242-7E5BF07379FF}">
      <dgm:prSet phldrT="[Texto]"/>
      <dgm:spPr/>
      <dgm:t>
        <a:bodyPr/>
        <a:lstStyle/>
        <a:p>
          <a:r>
            <a:rPr lang="es-PE" b="1" dirty="0" smtClean="0"/>
            <a:t>En un trabajo en equipo  se requiere que los integrantes sean capaces de formar </a:t>
          </a:r>
          <a:endParaRPr lang="es-PE" b="1" dirty="0"/>
        </a:p>
      </dgm:t>
    </dgm:pt>
    <dgm:pt modelId="{C8BFF145-0CE8-48CF-A219-5F1EDA0706B7}" type="parTrans" cxnId="{83F85EDF-4562-48D5-9665-6F30A87B8FC3}">
      <dgm:prSet/>
      <dgm:spPr/>
      <dgm:t>
        <a:bodyPr/>
        <a:lstStyle/>
        <a:p>
          <a:endParaRPr lang="es-PE"/>
        </a:p>
      </dgm:t>
    </dgm:pt>
    <dgm:pt modelId="{192A1683-DBFA-4C47-84FD-7AF888377ED7}" type="sibTrans" cxnId="{83F85EDF-4562-48D5-9665-6F30A87B8FC3}">
      <dgm:prSet/>
      <dgm:spPr/>
      <dgm:t>
        <a:bodyPr/>
        <a:lstStyle/>
        <a:p>
          <a:endParaRPr lang="es-PE"/>
        </a:p>
      </dgm:t>
    </dgm:pt>
    <dgm:pt modelId="{7D382A2E-E654-4C27-B45A-477F4CF947BE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Relaciones de intercambios positivas </a:t>
          </a:r>
          <a:endParaRPr lang="es-PE" b="1" dirty="0">
            <a:solidFill>
              <a:schemeClr val="tx1"/>
            </a:solidFill>
          </a:endParaRPr>
        </a:p>
      </dgm:t>
    </dgm:pt>
    <dgm:pt modelId="{7464F6F0-C236-4100-92BC-04D7BF7F64C6}" type="parTrans" cxnId="{F6CE5215-D9D2-4ACD-A12F-E923B8C7A35A}">
      <dgm:prSet/>
      <dgm:spPr/>
      <dgm:t>
        <a:bodyPr/>
        <a:lstStyle/>
        <a:p>
          <a:endParaRPr lang="es-PE"/>
        </a:p>
      </dgm:t>
    </dgm:pt>
    <dgm:pt modelId="{93D62FF5-5899-4B8E-B8B6-A97B4499C737}" type="sibTrans" cxnId="{F6CE5215-D9D2-4ACD-A12F-E923B8C7A35A}">
      <dgm:prSet/>
      <dgm:spPr/>
      <dgm:t>
        <a:bodyPr/>
        <a:lstStyle/>
        <a:p>
          <a:endParaRPr lang="es-PE"/>
        </a:p>
      </dgm:t>
    </dgm:pt>
    <dgm:pt modelId="{192290AD-60CA-4E45-91BF-5D5DDD287C29}" type="pres">
      <dgm:prSet presAssocID="{C14F0A8E-97EC-4DC3-9D3A-D8B2CFB4832D}" presName="Name0" presStyleCnt="0">
        <dgm:presLayoutVars>
          <dgm:dir/>
          <dgm:animLvl val="lvl"/>
          <dgm:resizeHandles val="exact"/>
        </dgm:presLayoutVars>
      </dgm:prSet>
      <dgm:spPr/>
    </dgm:pt>
    <dgm:pt modelId="{9840783D-4E40-4D45-9DAD-9894B3D6F73F}" type="pres">
      <dgm:prSet presAssocID="{66A8460B-2992-423E-A242-7E5BF07379FF}" presName="parTxOnly" presStyleLbl="node1" presStyleIdx="0" presStyleCnt="2" custLinFactNeighborX="77340" custLinFactNeighborY="-949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D4CA5C-12FE-4A68-944C-FDD5E7F04524}" type="pres">
      <dgm:prSet presAssocID="{192A1683-DBFA-4C47-84FD-7AF888377ED7}" presName="parTxOnlySpace" presStyleCnt="0"/>
      <dgm:spPr/>
    </dgm:pt>
    <dgm:pt modelId="{06752C26-6537-4583-B284-903D251B38D6}" type="pres">
      <dgm:prSet presAssocID="{7D382A2E-E654-4C27-B45A-477F4CF947BE}" presName="parTxOnly" presStyleLbl="node1" presStyleIdx="1" presStyleCnt="2" custLinFactNeighborX="1673" custLinFactNeighborY="32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3F85EDF-4562-48D5-9665-6F30A87B8FC3}" srcId="{C14F0A8E-97EC-4DC3-9D3A-D8B2CFB4832D}" destId="{66A8460B-2992-423E-A242-7E5BF07379FF}" srcOrd="0" destOrd="0" parTransId="{C8BFF145-0CE8-48CF-A219-5F1EDA0706B7}" sibTransId="{192A1683-DBFA-4C47-84FD-7AF888377ED7}"/>
    <dgm:cxn modelId="{75289DDB-6C3F-49DB-B2DB-31F3E34009B4}" type="presOf" srcId="{C14F0A8E-97EC-4DC3-9D3A-D8B2CFB4832D}" destId="{192290AD-60CA-4E45-91BF-5D5DDD287C29}" srcOrd="0" destOrd="0" presId="urn:microsoft.com/office/officeart/2005/8/layout/chevron1"/>
    <dgm:cxn modelId="{70EB629C-8BE9-499E-A6FF-1EA0EAF50FA5}" type="presOf" srcId="{66A8460B-2992-423E-A242-7E5BF07379FF}" destId="{9840783D-4E40-4D45-9DAD-9894B3D6F73F}" srcOrd="0" destOrd="0" presId="urn:microsoft.com/office/officeart/2005/8/layout/chevron1"/>
    <dgm:cxn modelId="{7A20F9DF-E28A-4741-B226-F68751C63B8D}" type="presOf" srcId="{7D382A2E-E654-4C27-B45A-477F4CF947BE}" destId="{06752C26-6537-4583-B284-903D251B38D6}" srcOrd="0" destOrd="0" presId="urn:microsoft.com/office/officeart/2005/8/layout/chevron1"/>
    <dgm:cxn modelId="{F6CE5215-D9D2-4ACD-A12F-E923B8C7A35A}" srcId="{C14F0A8E-97EC-4DC3-9D3A-D8B2CFB4832D}" destId="{7D382A2E-E654-4C27-B45A-477F4CF947BE}" srcOrd="1" destOrd="0" parTransId="{7464F6F0-C236-4100-92BC-04D7BF7F64C6}" sibTransId="{93D62FF5-5899-4B8E-B8B6-A97B4499C737}"/>
    <dgm:cxn modelId="{3104F5BE-C23C-4F0B-8C1E-06146F52E830}" type="presParOf" srcId="{192290AD-60CA-4E45-91BF-5D5DDD287C29}" destId="{9840783D-4E40-4D45-9DAD-9894B3D6F73F}" srcOrd="0" destOrd="0" presId="urn:microsoft.com/office/officeart/2005/8/layout/chevron1"/>
    <dgm:cxn modelId="{70CD901A-7AD5-4C13-B6AC-D22A490441DF}" type="presParOf" srcId="{192290AD-60CA-4E45-91BF-5D5DDD287C29}" destId="{2BD4CA5C-12FE-4A68-944C-FDD5E7F04524}" srcOrd="1" destOrd="0" presId="urn:microsoft.com/office/officeart/2005/8/layout/chevron1"/>
    <dgm:cxn modelId="{FDD123C8-9B7C-479D-B416-C2683EA9BFC5}" type="presParOf" srcId="{192290AD-60CA-4E45-91BF-5D5DDD287C29}" destId="{06752C26-6537-4583-B284-903D251B38D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25ED83-0CF2-4B08-BC35-4377AC0465D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18557CEA-B649-44AA-BDAE-E2F7063C9035}">
      <dgm:prSet phldrT="[Texto]"/>
      <dgm:spPr/>
      <dgm:t>
        <a:bodyPr/>
        <a:lstStyle/>
        <a:p>
          <a:r>
            <a:rPr lang="es-PE" dirty="0" smtClean="0"/>
            <a:t>Desempeño de la tarea </a:t>
          </a:r>
          <a:endParaRPr lang="es-PE" dirty="0"/>
        </a:p>
      </dgm:t>
    </dgm:pt>
    <dgm:pt modelId="{0658CBDC-0BC9-46E3-AD3A-A01808AA7B65}" type="parTrans" cxnId="{44E94D1C-B184-48BD-A00A-7524449CF553}">
      <dgm:prSet/>
      <dgm:spPr/>
      <dgm:t>
        <a:bodyPr/>
        <a:lstStyle/>
        <a:p>
          <a:endParaRPr lang="es-PE"/>
        </a:p>
      </dgm:t>
    </dgm:pt>
    <dgm:pt modelId="{BF32D0F0-CB28-4115-A360-5489E5925424}" type="sibTrans" cxnId="{44E94D1C-B184-48BD-A00A-7524449CF553}">
      <dgm:prSet/>
      <dgm:spPr/>
      <dgm:t>
        <a:bodyPr/>
        <a:lstStyle/>
        <a:p>
          <a:endParaRPr lang="es-PE"/>
        </a:p>
      </dgm:t>
    </dgm:pt>
    <dgm:pt modelId="{8361633A-C08F-4638-991A-3CB19D3094CB}">
      <dgm:prSet phldrT="[Texto]"/>
      <dgm:spPr/>
      <dgm:t>
        <a:bodyPr/>
        <a:lstStyle/>
        <a:p>
          <a:r>
            <a:rPr lang="es-PE" dirty="0" smtClean="0"/>
            <a:t>Proceso grupal </a:t>
          </a:r>
          <a:endParaRPr lang="es-PE" dirty="0"/>
        </a:p>
      </dgm:t>
    </dgm:pt>
    <dgm:pt modelId="{70650C48-7156-4FAD-8637-64C5F7CBBD48}" type="parTrans" cxnId="{901F7750-668F-41B3-8A50-1193894BD317}">
      <dgm:prSet/>
      <dgm:spPr/>
      <dgm:t>
        <a:bodyPr/>
        <a:lstStyle/>
        <a:p>
          <a:endParaRPr lang="es-PE"/>
        </a:p>
      </dgm:t>
    </dgm:pt>
    <dgm:pt modelId="{0569636F-EF1F-445F-9E0D-E638A3F50DED}" type="sibTrans" cxnId="{901F7750-668F-41B3-8A50-1193894BD317}">
      <dgm:prSet/>
      <dgm:spPr/>
      <dgm:t>
        <a:bodyPr/>
        <a:lstStyle/>
        <a:p>
          <a:endParaRPr lang="es-PE"/>
        </a:p>
      </dgm:t>
    </dgm:pt>
    <dgm:pt modelId="{2C939B1E-56A3-4E99-8754-2B7181B86E79}">
      <dgm:prSet phldrT="[Texto]"/>
      <dgm:spPr/>
      <dgm:t>
        <a:bodyPr/>
        <a:lstStyle/>
        <a:p>
          <a:r>
            <a:rPr lang="es-PE" dirty="0" err="1" smtClean="0"/>
            <a:t>Satisfaccion</a:t>
          </a:r>
          <a:r>
            <a:rPr lang="es-PE" dirty="0" smtClean="0"/>
            <a:t> individual </a:t>
          </a:r>
          <a:endParaRPr lang="es-PE" dirty="0"/>
        </a:p>
      </dgm:t>
    </dgm:pt>
    <dgm:pt modelId="{310026FF-C879-48FA-ABB8-51A589534DF4}" type="parTrans" cxnId="{B3587BED-51FD-4DE9-B6C7-08412F2C1745}">
      <dgm:prSet/>
      <dgm:spPr/>
      <dgm:t>
        <a:bodyPr/>
        <a:lstStyle/>
        <a:p>
          <a:endParaRPr lang="es-PE"/>
        </a:p>
      </dgm:t>
    </dgm:pt>
    <dgm:pt modelId="{BBD82460-91BE-4CC5-B930-D4EED5825DB3}" type="sibTrans" cxnId="{B3587BED-51FD-4DE9-B6C7-08412F2C1745}">
      <dgm:prSet/>
      <dgm:spPr/>
      <dgm:t>
        <a:bodyPr/>
        <a:lstStyle/>
        <a:p>
          <a:endParaRPr lang="es-PE"/>
        </a:p>
      </dgm:t>
    </dgm:pt>
    <dgm:pt modelId="{AE621CF0-63B3-4969-8A20-DE8534C223C8}" type="pres">
      <dgm:prSet presAssocID="{F025ED83-0CF2-4B08-BC35-4377AC0465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498598EF-B5E1-4B65-A0B7-D6AA093EACD2}" type="pres">
      <dgm:prSet presAssocID="{F025ED83-0CF2-4B08-BC35-4377AC0465DF}" presName="Name1" presStyleCnt="0"/>
      <dgm:spPr/>
    </dgm:pt>
    <dgm:pt modelId="{EE819914-6AB9-484A-AB0C-F1C82E5939FB}" type="pres">
      <dgm:prSet presAssocID="{F025ED83-0CF2-4B08-BC35-4377AC0465DF}" presName="cycle" presStyleCnt="0"/>
      <dgm:spPr/>
    </dgm:pt>
    <dgm:pt modelId="{A485073D-1637-4B7A-8AEE-1B85F0D22A8D}" type="pres">
      <dgm:prSet presAssocID="{F025ED83-0CF2-4B08-BC35-4377AC0465DF}" presName="srcNode" presStyleLbl="node1" presStyleIdx="0" presStyleCnt="3"/>
      <dgm:spPr/>
    </dgm:pt>
    <dgm:pt modelId="{3C37B6CD-0F43-4919-9715-1BDF7FB50C4C}" type="pres">
      <dgm:prSet presAssocID="{F025ED83-0CF2-4B08-BC35-4377AC0465DF}" presName="conn" presStyleLbl="parChTrans1D2" presStyleIdx="0" presStyleCnt="1"/>
      <dgm:spPr/>
      <dgm:t>
        <a:bodyPr/>
        <a:lstStyle/>
        <a:p>
          <a:endParaRPr lang="es-PE"/>
        </a:p>
      </dgm:t>
    </dgm:pt>
    <dgm:pt modelId="{5A302CFD-6368-4463-861C-99DA022C786C}" type="pres">
      <dgm:prSet presAssocID="{F025ED83-0CF2-4B08-BC35-4377AC0465DF}" presName="extraNode" presStyleLbl="node1" presStyleIdx="0" presStyleCnt="3"/>
      <dgm:spPr/>
    </dgm:pt>
    <dgm:pt modelId="{398C2DEE-8301-4E87-A038-FFFBF542AD0F}" type="pres">
      <dgm:prSet presAssocID="{F025ED83-0CF2-4B08-BC35-4377AC0465DF}" presName="dstNode" presStyleLbl="node1" presStyleIdx="0" presStyleCnt="3"/>
      <dgm:spPr/>
    </dgm:pt>
    <dgm:pt modelId="{C164D7FF-A48F-4EA6-A183-F27B895E85D1}" type="pres">
      <dgm:prSet presAssocID="{18557CEA-B649-44AA-BDAE-E2F7063C90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62BA27-840E-43EF-8733-28ECB3BD9DA5}" type="pres">
      <dgm:prSet presAssocID="{18557CEA-B649-44AA-BDAE-E2F7063C9035}" presName="accent_1" presStyleCnt="0"/>
      <dgm:spPr/>
    </dgm:pt>
    <dgm:pt modelId="{81B2C269-818B-49AA-B567-DA8DC8A5EF01}" type="pres">
      <dgm:prSet presAssocID="{18557CEA-B649-44AA-BDAE-E2F7063C9035}" presName="accentRepeatNode" presStyleLbl="solidFgAcc1" presStyleIdx="0" presStyleCnt="3"/>
      <dgm:spPr/>
    </dgm:pt>
    <dgm:pt modelId="{3953E787-229C-4462-B8B0-EBC25FE7FD62}" type="pres">
      <dgm:prSet presAssocID="{8361633A-C08F-4638-991A-3CB19D3094C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936CB88-E6AA-4B2B-B1BD-EF11C726E636}" type="pres">
      <dgm:prSet presAssocID="{8361633A-C08F-4638-991A-3CB19D3094CB}" presName="accent_2" presStyleCnt="0"/>
      <dgm:spPr/>
    </dgm:pt>
    <dgm:pt modelId="{6CE9DDD5-8240-4AF0-9A53-808B19E9031D}" type="pres">
      <dgm:prSet presAssocID="{8361633A-C08F-4638-991A-3CB19D3094CB}" presName="accentRepeatNode" presStyleLbl="solidFgAcc1" presStyleIdx="1" presStyleCnt="3"/>
      <dgm:spPr/>
    </dgm:pt>
    <dgm:pt modelId="{6D22A272-0134-4B67-B8A7-626E4C3926AA}" type="pres">
      <dgm:prSet presAssocID="{2C939B1E-56A3-4E99-8754-2B7181B86E7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30D69D-2B02-4AEC-9E87-3B23B41FB202}" type="pres">
      <dgm:prSet presAssocID="{2C939B1E-56A3-4E99-8754-2B7181B86E79}" presName="accent_3" presStyleCnt="0"/>
      <dgm:spPr/>
    </dgm:pt>
    <dgm:pt modelId="{A92F95F1-7AFE-4DDB-9F02-8305C25E47EA}" type="pres">
      <dgm:prSet presAssocID="{2C939B1E-56A3-4E99-8754-2B7181B86E79}" presName="accentRepeatNode" presStyleLbl="solidFgAcc1" presStyleIdx="2" presStyleCnt="3"/>
      <dgm:spPr/>
    </dgm:pt>
  </dgm:ptLst>
  <dgm:cxnLst>
    <dgm:cxn modelId="{44E94D1C-B184-48BD-A00A-7524449CF553}" srcId="{F025ED83-0CF2-4B08-BC35-4377AC0465DF}" destId="{18557CEA-B649-44AA-BDAE-E2F7063C9035}" srcOrd="0" destOrd="0" parTransId="{0658CBDC-0BC9-46E3-AD3A-A01808AA7B65}" sibTransId="{BF32D0F0-CB28-4115-A360-5489E5925424}"/>
    <dgm:cxn modelId="{901F7750-668F-41B3-8A50-1193894BD317}" srcId="{F025ED83-0CF2-4B08-BC35-4377AC0465DF}" destId="{8361633A-C08F-4638-991A-3CB19D3094CB}" srcOrd="1" destOrd="0" parTransId="{70650C48-7156-4FAD-8637-64C5F7CBBD48}" sibTransId="{0569636F-EF1F-445F-9E0D-E638A3F50DED}"/>
    <dgm:cxn modelId="{48E80D80-6B21-4EAE-BFE3-689D73C064C4}" type="presOf" srcId="{F025ED83-0CF2-4B08-BC35-4377AC0465DF}" destId="{AE621CF0-63B3-4969-8A20-DE8534C223C8}" srcOrd="0" destOrd="0" presId="urn:microsoft.com/office/officeart/2008/layout/VerticalCurvedList"/>
    <dgm:cxn modelId="{668E869B-7402-4645-BD7B-13FA1BDE8669}" type="presOf" srcId="{2C939B1E-56A3-4E99-8754-2B7181B86E79}" destId="{6D22A272-0134-4B67-B8A7-626E4C3926AA}" srcOrd="0" destOrd="0" presId="urn:microsoft.com/office/officeart/2008/layout/VerticalCurvedList"/>
    <dgm:cxn modelId="{6AE36EE6-7C0C-47C3-AB9F-B78DBC4A3525}" type="presOf" srcId="{18557CEA-B649-44AA-BDAE-E2F7063C9035}" destId="{C164D7FF-A48F-4EA6-A183-F27B895E85D1}" srcOrd="0" destOrd="0" presId="urn:microsoft.com/office/officeart/2008/layout/VerticalCurvedList"/>
    <dgm:cxn modelId="{B3587BED-51FD-4DE9-B6C7-08412F2C1745}" srcId="{F025ED83-0CF2-4B08-BC35-4377AC0465DF}" destId="{2C939B1E-56A3-4E99-8754-2B7181B86E79}" srcOrd="2" destOrd="0" parTransId="{310026FF-C879-48FA-ABB8-51A589534DF4}" sibTransId="{BBD82460-91BE-4CC5-B930-D4EED5825DB3}"/>
    <dgm:cxn modelId="{CBA98C38-9C81-4B8B-BDCB-6FAE3283BFB4}" type="presOf" srcId="{8361633A-C08F-4638-991A-3CB19D3094CB}" destId="{3953E787-229C-4462-B8B0-EBC25FE7FD62}" srcOrd="0" destOrd="0" presId="urn:microsoft.com/office/officeart/2008/layout/VerticalCurvedList"/>
    <dgm:cxn modelId="{9F9618F6-1323-48FE-A7B7-659964812210}" type="presOf" srcId="{BF32D0F0-CB28-4115-A360-5489E5925424}" destId="{3C37B6CD-0F43-4919-9715-1BDF7FB50C4C}" srcOrd="0" destOrd="0" presId="urn:microsoft.com/office/officeart/2008/layout/VerticalCurvedList"/>
    <dgm:cxn modelId="{5C0E34D7-045E-4F3E-BFFE-276655782254}" type="presParOf" srcId="{AE621CF0-63B3-4969-8A20-DE8534C223C8}" destId="{498598EF-B5E1-4B65-A0B7-D6AA093EACD2}" srcOrd="0" destOrd="0" presId="urn:microsoft.com/office/officeart/2008/layout/VerticalCurvedList"/>
    <dgm:cxn modelId="{56759220-B6C6-41DA-B2CC-2530C1419915}" type="presParOf" srcId="{498598EF-B5E1-4B65-A0B7-D6AA093EACD2}" destId="{EE819914-6AB9-484A-AB0C-F1C82E5939FB}" srcOrd="0" destOrd="0" presId="urn:microsoft.com/office/officeart/2008/layout/VerticalCurvedList"/>
    <dgm:cxn modelId="{E656EA0A-084D-4C14-B3CA-AABC6E72B030}" type="presParOf" srcId="{EE819914-6AB9-484A-AB0C-F1C82E5939FB}" destId="{A485073D-1637-4B7A-8AEE-1B85F0D22A8D}" srcOrd="0" destOrd="0" presId="urn:microsoft.com/office/officeart/2008/layout/VerticalCurvedList"/>
    <dgm:cxn modelId="{2DE0C1B5-53D7-4DEF-B775-3BBE49C1CAD6}" type="presParOf" srcId="{EE819914-6AB9-484A-AB0C-F1C82E5939FB}" destId="{3C37B6CD-0F43-4919-9715-1BDF7FB50C4C}" srcOrd="1" destOrd="0" presId="urn:microsoft.com/office/officeart/2008/layout/VerticalCurvedList"/>
    <dgm:cxn modelId="{6D8AFD2A-D227-45C8-8C38-28B7E31863E2}" type="presParOf" srcId="{EE819914-6AB9-484A-AB0C-F1C82E5939FB}" destId="{5A302CFD-6368-4463-861C-99DA022C786C}" srcOrd="2" destOrd="0" presId="urn:microsoft.com/office/officeart/2008/layout/VerticalCurvedList"/>
    <dgm:cxn modelId="{71D638C7-9DEC-4A35-8C6E-0DAD25116247}" type="presParOf" srcId="{EE819914-6AB9-484A-AB0C-F1C82E5939FB}" destId="{398C2DEE-8301-4E87-A038-FFFBF542AD0F}" srcOrd="3" destOrd="0" presId="urn:microsoft.com/office/officeart/2008/layout/VerticalCurvedList"/>
    <dgm:cxn modelId="{C0DE1F17-2E65-4558-B1C7-8F2261F734D4}" type="presParOf" srcId="{498598EF-B5E1-4B65-A0B7-D6AA093EACD2}" destId="{C164D7FF-A48F-4EA6-A183-F27B895E85D1}" srcOrd="1" destOrd="0" presId="urn:microsoft.com/office/officeart/2008/layout/VerticalCurvedList"/>
    <dgm:cxn modelId="{834839FD-DA5A-413E-958C-168E6A55315B}" type="presParOf" srcId="{498598EF-B5E1-4B65-A0B7-D6AA093EACD2}" destId="{B762BA27-840E-43EF-8733-28ECB3BD9DA5}" srcOrd="2" destOrd="0" presId="urn:microsoft.com/office/officeart/2008/layout/VerticalCurvedList"/>
    <dgm:cxn modelId="{C0A0CB77-1E3E-4ADF-858D-09D0A4740717}" type="presParOf" srcId="{B762BA27-840E-43EF-8733-28ECB3BD9DA5}" destId="{81B2C269-818B-49AA-B567-DA8DC8A5EF01}" srcOrd="0" destOrd="0" presId="urn:microsoft.com/office/officeart/2008/layout/VerticalCurvedList"/>
    <dgm:cxn modelId="{6DA3AB65-CCF4-4C4A-B925-D8FFB21FDE8A}" type="presParOf" srcId="{498598EF-B5E1-4B65-A0B7-D6AA093EACD2}" destId="{3953E787-229C-4462-B8B0-EBC25FE7FD62}" srcOrd="3" destOrd="0" presId="urn:microsoft.com/office/officeart/2008/layout/VerticalCurvedList"/>
    <dgm:cxn modelId="{3D9A31BD-5163-4945-A975-87334D640253}" type="presParOf" srcId="{498598EF-B5E1-4B65-A0B7-D6AA093EACD2}" destId="{9936CB88-E6AA-4B2B-B1BD-EF11C726E636}" srcOrd="4" destOrd="0" presId="urn:microsoft.com/office/officeart/2008/layout/VerticalCurvedList"/>
    <dgm:cxn modelId="{94304592-DE0F-496B-BD6B-5BBEA5420F69}" type="presParOf" srcId="{9936CB88-E6AA-4B2B-B1BD-EF11C726E636}" destId="{6CE9DDD5-8240-4AF0-9A53-808B19E9031D}" srcOrd="0" destOrd="0" presId="urn:microsoft.com/office/officeart/2008/layout/VerticalCurvedList"/>
    <dgm:cxn modelId="{6B343492-1661-47FA-B7E9-904D2CD5CABB}" type="presParOf" srcId="{498598EF-B5E1-4B65-A0B7-D6AA093EACD2}" destId="{6D22A272-0134-4B67-B8A7-626E4C3926AA}" srcOrd="5" destOrd="0" presId="urn:microsoft.com/office/officeart/2008/layout/VerticalCurvedList"/>
    <dgm:cxn modelId="{B9429669-F7D8-4C7D-8525-50F72343643A}" type="presParOf" srcId="{498598EF-B5E1-4B65-A0B7-D6AA093EACD2}" destId="{2730D69D-2B02-4AEC-9E87-3B23B41FB202}" srcOrd="6" destOrd="0" presId="urn:microsoft.com/office/officeart/2008/layout/VerticalCurvedList"/>
    <dgm:cxn modelId="{86DE8660-32C0-4C54-BF88-217E0B0D82A6}" type="presParOf" srcId="{2730D69D-2B02-4AEC-9E87-3B23B41FB202}" destId="{A92F95F1-7AFE-4DDB-9F02-8305C25E47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FEA707-2775-4F0F-B5E6-90A648CFFBF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AC9A61CE-CD10-4F83-B00B-A832B0CA3C66}">
      <dgm:prSet phldrT="[Texto]" custT="1"/>
      <dgm:spPr/>
      <dgm:t>
        <a:bodyPr/>
        <a:lstStyle/>
        <a:p>
          <a:r>
            <a:rPr lang="es-PE" sz="2400" b="1" dirty="0" smtClean="0">
              <a:solidFill>
                <a:schemeClr val="tx1"/>
              </a:solidFill>
            </a:rPr>
            <a:t>Eficacia del equipo </a:t>
          </a:r>
          <a:endParaRPr lang="es-PE" sz="2400" b="1" dirty="0">
            <a:solidFill>
              <a:schemeClr val="tx1"/>
            </a:solidFill>
          </a:endParaRPr>
        </a:p>
      </dgm:t>
    </dgm:pt>
    <dgm:pt modelId="{62D31B3C-EF47-443F-977E-F098ADA5A1F9}" type="parTrans" cxnId="{FCF7667E-C6FC-43BD-BFED-25084AD33F24}">
      <dgm:prSet/>
      <dgm:spPr/>
      <dgm:t>
        <a:bodyPr/>
        <a:lstStyle/>
        <a:p>
          <a:endParaRPr lang="es-PE"/>
        </a:p>
      </dgm:t>
    </dgm:pt>
    <dgm:pt modelId="{BD9DA666-A047-420D-BC39-0922A7689172}" type="sibTrans" cxnId="{FCF7667E-C6FC-43BD-BFED-25084AD33F24}">
      <dgm:prSet/>
      <dgm:spPr/>
      <dgm:t>
        <a:bodyPr/>
        <a:lstStyle/>
        <a:p>
          <a:endParaRPr lang="es-PE"/>
        </a:p>
      </dgm:t>
    </dgm:pt>
    <dgm:pt modelId="{6E9E9A24-E11E-4DA5-9048-6FAD43843CF5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s-PE" b="1" dirty="0" smtClean="0">
              <a:solidFill>
                <a:schemeClr val="tx1"/>
              </a:solidFill>
            </a:rPr>
            <a:t>Innovación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Eficiencia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Calidad </a:t>
          </a:r>
        </a:p>
        <a:p>
          <a:pPr algn="l"/>
          <a:r>
            <a:rPr lang="es-PE" b="1" dirty="0" smtClean="0">
              <a:solidFill>
                <a:schemeClr val="tx1"/>
              </a:solidFill>
            </a:rPr>
            <a:t>Satisfacción del empleado</a:t>
          </a:r>
          <a:r>
            <a:rPr lang="es-PE" dirty="0" smtClean="0"/>
            <a:t> </a:t>
          </a:r>
          <a:endParaRPr lang="es-PE" dirty="0"/>
        </a:p>
      </dgm:t>
    </dgm:pt>
    <dgm:pt modelId="{EC87BA9B-39E4-42BA-8CEB-2843416F6242}" type="parTrans" cxnId="{DA71E33D-9257-420C-AFDB-9F973F90C885}">
      <dgm:prSet/>
      <dgm:spPr/>
      <dgm:t>
        <a:bodyPr/>
        <a:lstStyle/>
        <a:p>
          <a:endParaRPr lang="es-PE"/>
        </a:p>
      </dgm:t>
    </dgm:pt>
    <dgm:pt modelId="{DD6A49A5-77E4-4439-9744-A97613689F0D}" type="sibTrans" cxnId="{DA71E33D-9257-420C-AFDB-9F973F90C885}">
      <dgm:prSet/>
      <dgm:spPr/>
      <dgm:t>
        <a:bodyPr/>
        <a:lstStyle/>
        <a:p>
          <a:endParaRPr lang="es-PE"/>
        </a:p>
      </dgm:t>
    </dgm:pt>
    <dgm:pt modelId="{FD862B38-97F0-42EA-9BBC-6EA5CEC4B72A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Loe equipos innovadores responden a problemas nuevos y soluciones creativas </a:t>
          </a:r>
          <a:endParaRPr lang="es-PE" dirty="0"/>
        </a:p>
      </dgm:t>
    </dgm:pt>
    <dgm:pt modelId="{26C0DE7E-B2C7-415B-9C38-7D6F934CB7B8}" type="parTrans" cxnId="{388C62AD-4BAB-4AC2-9E70-48F8BC0FA8CC}">
      <dgm:prSet/>
      <dgm:spPr/>
      <dgm:t>
        <a:bodyPr/>
        <a:lstStyle/>
        <a:p>
          <a:endParaRPr lang="es-PE"/>
        </a:p>
      </dgm:t>
    </dgm:pt>
    <dgm:pt modelId="{B4773049-D862-4011-8017-04BD1C731116}" type="sibTrans" cxnId="{388C62AD-4BAB-4AC2-9E70-48F8BC0FA8CC}">
      <dgm:prSet/>
      <dgm:spPr/>
      <dgm:t>
        <a:bodyPr/>
        <a:lstStyle/>
        <a:p>
          <a:endParaRPr lang="es-PE"/>
        </a:p>
      </dgm:t>
    </dgm:pt>
    <dgm:pt modelId="{93CD30D1-92DE-4E7C-B157-858B798364CD}" type="pres">
      <dgm:prSet presAssocID="{12FEA707-2775-4F0F-B5E6-90A648CFFBF5}" presName="Name0" presStyleCnt="0">
        <dgm:presLayoutVars>
          <dgm:dir/>
          <dgm:resizeHandles val="exact"/>
        </dgm:presLayoutVars>
      </dgm:prSet>
      <dgm:spPr/>
    </dgm:pt>
    <dgm:pt modelId="{947F80A1-FA18-4EBD-B221-6C0CFB75A1D0}" type="pres">
      <dgm:prSet presAssocID="{AC9A61CE-CD10-4F83-B00B-A832B0CA3C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6A0E2B-1AF2-46B5-9C39-255A0F845AAC}" type="pres">
      <dgm:prSet presAssocID="{BD9DA666-A047-420D-BC39-0922A7689172}" presName="sibTrans" presStyleLbl="sibTrans2D1" presStyleIdx="0" presStyleCnt="2"/>
      <dgm:spPr/>
      <dgm:t>
        <a:bodyPr/>
        <a:lstStyle/>
        <a:p>
          <a:endParaRPr lang="es-PE"/>
        </a:p>
      </dgm:t>
    </dgm:pt>
    <dgm:pt modelId="{C3894596-E62E-40C9-85C4-81966A127AA4}" type="pres">
      <dgm:prSet presAssocID="{BD9DA666-A047-420D-BC39-0922A7689172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E8B91166-44B5-4A9F-9665-14EF362FF7D6}" type="pres">
      <dgm:prSet presAssocID="{6E9E9A24-E11E-4DA5-9048-6FAD43843CF5}" presName="node" presStyleLbl="node1" presStyleIdx="1" presStyleCnt="3" custScaleY="12378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2BDBF9-6360-4811-9335-485FA23439E7}" type="pres">
      <dgm:prSet presAssocID="{DD6A49A5-77E4-4439-9744-A97613689F0D}" presName="sibTrans" presStyleLbl="sibTrans2D1" presStyleIdx="1" presStyleCnt="2"/>
      <dgm:spPr/>
      <dgm:t>
        <a:bodyPr/>
        <a:lstStyle/>
        <a:p>
          <a:endParaRPr lang="es-PE"/>
        </a:p>
      </dgm:t>
    </dgm:pt>
    <dgm:pt modelId="{0FF130CB-3AFC-4165-80CA-643FBFB7892F}" type="pres">
      <dgm:prSet presAssocID="{DD6A49A5-77E4-4439-9744-A97613689F0D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9BFC0970-CC55-4B3B-95C5-CC499B9FED9B}" type="pres">
      <dgm:prSet presAssocID="{FD862B38-97F0-42EA-9BBC-6EA5CEC4B72A}" presName="node" presStyleLbl="node1" presStyleIdx="2" presStyleCnt="3" custLinFactNeighborX="8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88C62AD-4BAB-4AC2-9E70-48F8BC0FA8CC}" srcId="{12FEA707-2775-4F0F-B5E6-90A648CFFBF5}" destId="{FD862B38-97F0-42EA-9BBC-6EA5CEC4B72A}" srcOrd="2" destOrd="0" parTransId="{26C0DE7E-B2C7-415B-9C38-7D6F934CB7B8}" sibTransId="{B4773049-D862-4011-8017-04BD1C731116}"/>
    <dgm:cxn modelId="{8B547775-7824-4AAB-BF19-29854D5CAD5D}" type="presOf" srcId="{BD9DA666-A047-420D-BC39-0922A7689172}" destId="{386A0E2B-1AF2-46B5-9C39-255A0F845AAC}" srcOrd="0" destOrd="0" presId="urn:microsoft.com/office/officeart/2005/8/layout/process1"/>
    <dgm:cxn modelId="{FCF7667E-C6FC-43BD-BFED-25084AD33F24}" srcId="{12FEA707-2775-4F0F-B5E6-90A648CFFBF5}" destId="{AC9A61CE-CD10-4F83-B00B-A832B0CA3C66}" srcOrd="0" destOrd="0" parTransId="{62D31B3C-EF47-443F-977E-F098ADA5A1F9}" sibTransId="{BD9DA666-A047-420D-BC39-0922A7689172}"/>
    <dgm:cxn modelId="{0FB75998-16BD-4DC1-8370-AD1627A62650}" type="presOf" srcId="{DD6A49A5-77E4-4439-9744-A97613689F0D}" destId="{CC2BDBF9-6360-4811-9335-485FA23439E7}" srcOrd="0" destOrd="0" presId="urn:microsoft.com/office/officeart/2005/8/layout/process1"/>
    <dgm:cxn modelId="{0132B6A2-1DA1-4F2C-98E3-F2E147D23A1D}" type="presOf" srcId="{BD9DA666-A047-420D-BC39-0922A7689172}" destId="{C3894596-E62E-40C9-85C4-81966A127AA4}" srcOrd="1" destOrd="0" presId="urn:microsoft.com/office/officeart/2005/8/layout/process1"/>
    <dgm:cxn modelId="{B0E9DD30-0DBC-4E59-B51B-81B0357FACD8}" type="presOf" srcId="{DD6A49A5-77E4-4439-9744-A97613689F0D}" destId="{0FF130CB-3AFC-4165-80CA-643FBFB7892F}" srcOrd="1" destOrd="0" presId="urn:microsoft.com/office/officeart/2005/8/layout/process1"/>
    <dgm:cxn modelId="{DA71E33D-9257-420C-AFDB-9F973F90C885}" srcId="{12FEA707-2775-4F0F-B5E6-90A648CFFBF5}" destId="{6E9E9A24-E11E-4DA5-9048-6FAD43843CF5}" srcOrd="1" destOrd="0" parTransId="{EC87BA9B-39E4-42BA-8CEB-2843416F6242}" sibTransId="{DD6A49A5-77E4-4439-9744-A97613689F0D}"/>
    <dgm:cxn modelId="{4663DAD0-71F1-485A-9ACD-1622B3664A09}" type="presOf" srcId="{12FEA707-2775-4F0F-B5E6-90A648CFFBF5}" destId="{93CD30D1-92DE-4E7C-B157-858B798364CD}" srcOrd="0" destOrd="0" presId="urn:microsoft.com/office/officeart/2005/8/layout/process1"/>
    <dgm:cxn modelId="{93BDA260-ED36-45D5-B2AA-25B12C181223}" type="presOf" srcId="{AC9A61CE-CD10-4F83-B00B-A832B0CA3C66}" destId="{947F80A1-FA18-4EBD-B221-6C0CFB75A1D0}" srcOrd="0" destOrd="0" presId="urn:microsoft.com/office/officeart/2005/8/layout/process1"/>
    <dgm:cxn modelId="{44625035-A030-433B-82BC-15B1328606DD}" type="presOf" srcId="{FD862B38-97F0-42EA-9BBC-6EA5CEC4B72A}" destId="{9BFC0970-CC55-4B3B-95C5-CC499B9FED9B}" srcOrd="0" destOrd="0" presId="urn:microsoft.com/office/officeart/2005/8/layout/process1"/>
    <dgm:cxn modelId="{F067B7C4-0EC9-46D4-8258-1651F31FA524}" type="presOf" srcId="{6E9E9A24-E11E-4DA5-9048-6FAD43843CF5}" destId="{E8B91166-44B5-4A9F-9665-14EF362FF7D6}" srcOrd="0" destOrd="0" presId="urn:microsoft.com/office/officeart/2005/8/layout/process1"/>
    <dgm:cxn modelId="{CA8A841F-E2CD-4727-8969-323749FBD608}" type="presParOf" srcId="{93CD30D1-92DE-4E7C-B157-858B798364CD}" destId="{947F80A1-FA18-4EBD-B221-6C0CFB75A1D0}" srcOrd="0" destOrd="0" presId="urn:microsoft.com/office/officeart/2005/8/layout/process1"/>
    <dgm:cxn modelId="{CE37245D-8A46-4DA7-A649-10AAE2A3C096}" type="presParOf" srcId="{93CD30D1-92DE-4E7C-B157-858B798364CD}" destId="{386A0E2B-1AF2-46B5-9C39-255A0F845AAC}" srcOrd="1" destOrd="0" presId="urn:microsoft.com/office/officeart/2005/8/layout/process1"/>
    <dgm:cxn modelId="{5D0B128B-81D7-4480-B3EC-D97092402066}" type="presParOf" srcId="{386A0E2B-1AF2-46B5-9C39-255A0F845AAC}" destId="{C3894596-E62E-40C9-85C4-81966A127AA4}" srcOrd="0" destOrd="0" presId="urn:microsoft.com/office/officeart/2005/8/layout/process1"/>
    <dgm:cxn modelId="{B268273D-1E2E-46FF-B1AB-8171BE49012F}" type="presParOf" srcId="{93CD30D1-92DE-4E7C-B157-858B798364CD}" destId="{E8B91166-44B5-4A9F-9665-14EF362FF7D6}" srcOrd="2" destOrd="0" presId="urn:microsoft.com/office/officeart/2005/8/layout/process1"/>
    <dgm:cxn modelId="{8007A004-DE00-4287-A994-6C6F51553D80}" type="presParOf" srcId="{93CD30D1-92DE-4E7C-B157-858B798364CD}" destId="{CC2BDBF9-6360-4811-9335-485FA23439E7}" srcOrd="3" destOrd="0" presId="urn:microsoft.com/office/officeart/2005/8/layout/process1"/>
    <dgm:cxn modelId="{63193F39-6323-4871-B58E-AF9FCF7C754A}" type="presParOf" srcId="{CC2BDBF9-6360-4811-9335-485FA23439E7}" destId="{0FF130CB-3AFC-4165-80CA-643FBFB7892F}" srcOrd="0" destOrd="0" presId="urn:microsoft.com/office/officeart/2005/8/layout/process1"/>
    <dgm:cxn modelId="{33F1D6D3-5175-476A-B313-9D425FF32ADB}" type="presParOf" srcId="{93CD30D1-92DE-4E7C-B157-858B798364CD}" destId="{9BFC0970-CC55-4B3B-95C5-CC499B9FED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1E17C7F-3C2D-4162-ABF9-E0D6141AF84C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4" csCatId="colorful" phldr="1"/>
      <dgm:spPr/>
    </dgm:pt>
    <dgm:pt modelId="{0D9A8D0C-D064-46C6-9A7C-644F88E8A26E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Adquisición</a:t>
          </a:r>
          <a:r>
            <a:rPr lang="es-PE" dirty="0" smtClean="0"/>
            <a:t> </a:t>
          </a:r>
          <a:endParaRPr lang="es-PE" dirty="0"/>
        </a:p>
      </dgm:t>
    </dgm:pt>
    <dgm:pt modelId="{8806A039-710C-479F-9907-2BE9E4A58FDF}" type="parTrans" cxnId="{ADC88AD4-44CE-4213-A493-D4037FDA5E0E}">
      <dgm:prSet/>
      <dgm:spPr/>
      <dgm:t>
        <a:bodyPr/>
        <a:lstStyle/>
        <a:p>
          <a:endParaRPr lang="es-PE"/>
        </a:p>
      </dgm:t>
    </dgm:pt>
    <dgm:pt modelId="{E7050942-2458-4371-9B1E-E83347D98A15}" type="sibTrans" cxnId="{ADC88AD4-44CE-4213-A493-D4037FDA5E0E}">
      <dgm:prSet/>
      <dgm:spPr/>
      <dgm:t>
        <a:bodyPr/>
        <a:lstStyle/>
        <a:p>
          <a:endParaRPr lang="es-PE"/>
        </a:p>
      </dgm:t>
    </dgm:pt>
    <dgm:pt modelId="{5028A3CD-8080-413D-A654-05A1DC45C018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Intercambio de conocimie</a:t>
          </a:r>
          <a:r>
            <a:rPr lang="es-PE" b="0" dirty="0" smtClean="0">
              <a:solidFill>
                <a:schemeClr val="tx1"/>
              </a:solidFill>
            </a:rPr>
            <a:t>nto</a:t>
          </a:r>
          <a:r>
            <a:rPr lang="es-PE" dirty="0" smtClean="0"/>
            <a:t> </a:t>
          </a:r>
          <a:endParaRPr lang="es-PE" dirty="0"/>
        </a:p>
      </dgm:t>
    </dgm:pt>
    <dgm:pt modelId="{DB4A57E7-2C24-4825-A8EF-A5ED621AE343}" type="parTrans" cxnId="{140092E4-5C4F-4F1C-A6CE-98D3AAE51B84}">
      <dgm:prSet/>
      <dgm:spPr/>
      <dgm:t>
        <a:bodyPr/>
        <a:lstStyle/>
        <a:p>
          <a:endParaRPr lang="es-PE"/>
        </a:p>
      </dgm:t>
    </dgm:pt>
    <dgm:pt modelId="{2D923893-5E79-43B2-B9A4-1E032E68A15D}" type="sibTrans" cxnId="{140092E4-5C4F-4F1C-A6CE-98D3AAE51B84}">
      <dgm:prSet/>
      <dgm:spPr/>
      <dgm:t>
        <a:bodyPr/>
        <a:lstStyle/>
        <a:p>
          <a:endParaRPr lang="es-PE"/>
        </a:p>
      </dgm:t>
    </dgm:pt>
    <dgm:pt modelId="{C1799E87-1F2F-4D67-80BC-01AD309C87FD}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Aprendizaje en equipo </a:t>
          </a:r>
          <a:endParaRPr lang="es-PE" b="1" dirty="0">
            <a:solidFill>
              <a:schemeClr val="tx1"/>
            </a:solidFill>
          </a:endParaRPr>
        </a:p>
      </dgm:t>
    </dgm:pt>
    <dgm:pt modelId="{4BD1DE54-4D1E-4821-B85F-D893B46CC5A0}" type="parTrans" cxnId="{C578310B-1E86-4D64-8100-78761AB5D7A7}">
      <dgm:prSet/>
      <dgm:spPr/>
      <dgm:t>
        <a:bodyPr/>
        <a:lstStyle/>
        <a:p>
          <a:endParaRPr lang="es-PE"/>
        </a:p>
      </dgm:t>
    </dgm:pt>
    <dgm:pt modelId="{7D74A82A-D775-4C34-BE2C-961CD8C03E5C}" type="sibTrans" cxnId="{C578310B-1E86-4D64-8100-78761AB5D7A7}">
      <dgm:prSet/>
      <dgm:spPr/>
      <dgm:t>
        <a:bodyPr/>
        <a:lstStyle/>
        <a:p>
          <a:endParaRPr lang="es-PE"/>
        </a:p>
      </dgm:t>
    </dgm:pt>
    <dgm:pt modelId="{35691F8D-4FFA-444F-8411-E0614D7DCB12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Combinación </a:t>
          </a:r>
        </a:p>
        <a:p>
          <a:r>
            <a:rPr lang="es-PE" b="1" dirty="0" smtClean="0">
              <a:solidFill>
                <a:schemeClr val="tx1"/>
              </a:solidFill>
            </a:rPr>
            <a:t>Creación </a:t>
          </a:r>
          <a:endParaRPr lang="es-PE" b="1" dirty="0">
            <a:solidFill>
              <a:schemeClr val="tx1"/>
            </a:solidFill>
          </a:endParaRPr>
        </a:p>
      </dgm:t>
    </dgm:pt>
    <dgm:pt modelId="{5CB7C83B-082B-4A44-B4E6-23E922722F03}" type="parTrans" cxnId="{96E5E0FE-8430-431B-A20B-F99811712AD7}">
      <dgm:prSet/>
      <dgm:spPr/>
      <dgm:t>
        <a:bodyPr/>
        <a:lstStyle/>
        <a:p>
          <a:endParaRPr lang="es-PE"/>
        </a:p>
      </dgm:t>
    </dgm:pt>
    <dgm:pt modelId="{CAAB9B2C-B92F-4E15-A370-E1FF28604588}" type="sibTrans" cxnId="{96E5E0FE-8430-431B-A20B-F99811712AD7}">
      <dgm:prSet/>
      <dgm:spPr/>
      <dgm:t>
        <a:bodyPr/>
        <a:lstStyle/>
        <a:p>
          <a:endParaRPr lang="es-PE"/>
        </a:p>
      </dgm:t>
    </dgm:pt>
    <dgm:pt modelId="{E87128D6-B5DF-431A-9EB5-7C73A089AEEC}" type="pres">
      <dgm:prSet presAssocID="{31E17C7F-3C2D-4162-ABF9-E0D6141AF84C}" presName="linearFlow" presStyleCnt="0">
        <dgm:presLayoutVars>
          <dgm:dir/>
          <dgm:resizeHandles val="exact"/>
        </dgm:presLayoutVars>
      </dgm:prSet>
      <dgm:spPr/>
    </dgm:pt>
    <dgm:pt modelId="{B5CC57F9-0E5C-413A-A38E-CE57A6603B50}" type="pres">
      <dgm:prSet presAssocID="{0D9A8D0C-D064-46C6-9A7C-644F88E8A26E}" presName="node" presStyleLbl="node1" presStyleIdx="0" presStyleCnt="4" custScaleY="13768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5AC6BBA-AD86-483C-A550-9866F80ACC14}" type="pres">
      <dgm:prSet presAssocID="{E7050942-2458-4371-9B1E-E83347D98A15}" presName="spacerL" presStyleCnt="0"/>
      <dgm:spPr/>
    </dgm:pt>
    <dgm:pt modelId="{139223CC-08A9-49DE-AC58-4ACCB6A7F253}" type="pres">
      <dgm:prSet presAssocID="{E7050942-2458-4371-9B1E-E83347D98A15}" presName="sibTrans" presStyleLbl="sibTrans2D1" presStyleIdx="0" presStyleCnt="3"/>
      <dgm:spPr/>
      <dgm:t>
        <a:bodyPr/>
        <a:lstStyle/>
        <a:p>
          <a:endParaRPr lang="es-PE"/>
        </a:p>
      </dgm:t>
    </dgm:pt>
    <dgm:pt modelId="{7AC86439-2B92-4F96-840A-94AEFFBC4C4B}" type="pres">
      <dgm:prSet presAssocID="{E7050942-2458-4371-9B1E-E83347D98A15}" presName="spacerR" presStyleCnt="0"/>
      <dgm:spPr/>
    </dgm:pt>
    <dgm:pt modelId="{AF753590-2534-4000-8B13-F1EB97476552}" type="pres">
      <dgm:prSet presAssocID="{35691F8D-4FFA-444F-8411-E0614D7DCB12}" presName="node" presStyleLbl="node1" presStyleIdx="1" presStyleCnt="4" custScaleY="128692" custLinFactNeighborY="65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1D1DD0E-5128-44DE-BF92-A0B175C0A969}" type="pres">
      <dgm:prSet presAssocID="{CAAB9B2C-B92F-4E15-A370-E1FF28604588}" presName="spacerL" presStyleCnt="0"/>
      <dgm:spPr/>
    </dgm:pt>
    <dgm:pt modelId="{21BA139D-8440-4530-88DE-D470A5778822}" type="pres">
      <dgm:prSet presAssocID="{CAAB9B2C-B92F-4E15-A370-E1FF28604588}" presName="sibTrans" presStyleLbl="sibTrans2D1" presStyleIdx="1" presStyleCnt="3"/>
      <dgm:spPr/>
      <dgm:t>
        <a:bodyPr/>
        <a:lstStyle/>
        <a:p>
          <a:endParaRPr lang="es-PE"/>
        </a:p>
      </dgm:t>
    </dgm:pt>
    <dgm:pt modelId="{23FDE334-C1EF-4CEC-A26F-E1374BE89F76}" type="pres">
      <dgm:prSet presAssocID="{CAAB9B2C-B92F-4E15-A370-E1FF28604588}" presName="spacerR" presStyleCnt="0"/>
      <dgm:spPr/>
    </dgm:pt>
    <dgm:pt modelId="{F3CEF6DE-ECDB-4B2C-9E72-59624BAB237E}" type="pres">
      <dgm:prSet presAssocID="{5028A3CD-8080-413D-A654-05A1DC45C018}" presName="node" presStyleLbl="node1" presStyleIdx="2" presStyleCnt="4" custScaleY="13196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37D37-0AC6-4454-961E-18D5418E79CD}" type="pres">
      <dgm:prSet presAssocID="{2D923893-5E79-43B2-B9A4-1E032E68A15D}" presName="spacerL" presStyleCnt="0"/>
      <dgm:spPr/>
    </dgm:pt>
    <dgm:pt modelId="{4618DC54-CA49-40EF-ACFD-C9458CA4B43D}" type="pres">
      <dgm:prSet presAssocID="{2D923893-5E79-43B2-B9A4-1E032E68A15D}" presName="sibTrans" presStyleLbl="sibTrans2D1" presStyleIdx="2" presStyleCnt="3"/>
      <dgm:spPr/>
      <dgm:t>
        <a:bodyPr/>
        <a:lstStyle/>
        <a:p>
          <a:endParaRPr lang="es-PE"/>
        </a:p>
      </dgm:t>
    </dgm:pt>
    <dgm:pt modelId="{94644BB3-E178-4D03-9E3C-10BECFD69B49}" type="pres">
      <dgm:prSet presAssocID="{2D923893-5E79-43B2-B9A4-1E032E68A15D}" presName="spacerR" presStyleCnt="0"/>
      <dgm:spPr/>
    </dgm:pt>
    <dgm:pt modelId="{2A297C4A-9343-46CE-9789-838C817EBB61}" type="pres">
      <dgm:prSet presAssocID="{C1799E87-1F2F-4D67-80BC-01AD309C87FD}" presName="node" presStyleLbl="node1" presStyleIdx="3" presStyleCnt="4" custScaleY="12460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072A8F5-C8CB-4B32-B381-A45537FC337F}" type="presOf" srcId="{35691F8D-4FFA-444F-8411-E0614D7DCB12}" destId="{AF753590-2534-4000-8B13-F1EB97476552}" srcOrd="0" destOrd="0" presId="urn:microsoft.com/office/officeart/2005/8/layout/equation1"/>
    <dgm:cxn modelId="{EF719F6A-A10C-4BCF-8595-AD86917C2996}" type="presOf" srcId="{31E17C7F-3C2D-4162-ABF9-E0D6141AF84C}" destId="{E87128D6-B5DF-431A-9EB5-7C73A089AEEC}" srcOrd="0" destOrd="0" presId="urn:microsoft.com/office/officeart/2005/8/layout/equation1"/>
    <dgm:cxn modelId="{BE3471EC-50E9-465B-95BA-CC3797352BDE}" type="presOf" srcId="{2D923893-5E79-43B2-B9A4-1E032E68A15D}" destId="{4618DC54-CA49-40EF-ACFD-C9458CA4B43D}" srcOrd="0" destOrd="0" presId="urn:microsoft.com/office/officeart/2005/8/layout/equation1"/>
    <dgm:cxn modelId="{E1D5945E-4240-48CE-B6CA-27BAE320B2B9}" type="presOf" srcId="{5028A3CD-8080-413D-A654-05A1DC45C018}" destId="{F3CEF6DE-ECDB-4B2C-9E72-59624BAB237E}" srcOrd="0" destOrd="0" presId="urn:microsoft.com/office/officeart/2005/8/layout/equation1"/>
    <dgm:cxn modelId="{140092E4-5C4F-4F1C-A6CE-98D3AAE51B84}" srcId="{31E17C7F-3C2D-4162-ABF9-E0D6141AF84C}" destId="{5028A3CD-8080-413D-A654-05A1DC45C018}" srcOrd="2" destOrd="0" parTransId="{DB4A57E7-2C24-4825-A8EF-A5ED621AE343}" sibTransId="{2D923893-5E79-43B2-B9A4-1E032E68A15D}"/>
    <dgm:cxn modelId="{D7DDC9A3-8CC4-4237-8C8F-3627A0DAB646}" type="presOf" srcId="{0D9A8D0C-D064-46C6-9A7C-644F88E8A26E}" destId="{B5CC57F9-0E5C-413A-A38E-CE57A6603B50}" srcOrd="0" destOrd="0" presId="urn:microsoft.com/office/officeart/2005/8/layout/equation1"/>
    <dgm:cxn modelId="{F963DEFF-B06F-4A86-8A2B-A7A1569E4B53}" type="presOf" srcId="{CAAB9B2C-B92F-4E15-A370-E1FF28604588}" destId="{21BA139D-8440-4530-88DE-D470A5778822}" srcOrd="0" destOrd="0" presId="urn:microsoft.com/office/officeart/2005/8/layout/equation1"/>
    <dgm:cxn modelId="{96E5E0FE-8430-431B-A20B-F99811712AD7}" srcId="{31E17C7F-3C2D-4162-ABF9-E0D6141AF84C}" destId="{35691F8D-4FFA-444F-8411-E0614D7DCB12}" srcOrd="1" destOrd="0" parTransId="{5CB7C83B-082B-4A44-B4E6-23E922722F03}" sibTransId="{CAAB9B2C-B92F-4E15-A370-E1FF28604588}"/>
    <dgm:cxn modelId="{C578310B-1E86-4D64-8100-78761AB5D7A7}" srcId="{31E17C7F-3C2D-4162-ABF9-E0D6141AF84C}" destId="{C1799E87-1F2F-4D67-80BC-01AD309C87FD}" srcOrd="3" destOrd="0" parTransId="{4BD1DE54-4D1E-4821-B85F-D893B46CC5A0}" sibTransId="{7D74A82A-D775-4C34-BE2C-961CD8C03E5C}"/>
    <dgm:cxn modelId="{ADC88AD4-44CE-4213-A493-D4037FDA5E0E}" srcId="{31E17C7F-3C2D-4162-ABF9-E0D6141AF84C}" destId="{0D9A8D0C-D064-46C6-9A7C-644F88E8A26E}" srcOrd="0" destOrd="0" parTransId="{8806A039-710C-479F-9907-2BE9E4A58FDF}" sibTransId="{E7050942-2458-4371-9B1E-E83347D98A15}"/>
    <dgm:cxn modelId="{5B2AEDB6-51D6-4556-88BC-B81DE12A3EE6}" type="presOf" srcId="{E7050942-2458-4371-9B1E-E83347D98A15}" destId="{139223CC-08A9-49DE-AC58-4ACCB6A7F253}" srcOrd="0" destOrd="0" presId="urn:microsoft.com/office/officeart/2005/8/layout/equation1"/>
    <dgm:cxn modelId="{75DF7A68-ED1A-42A1-87AE-786FD7EA609D}" type="presOf" srcId="{C1799E87-1F2F-4D67-80BC-01AD309C87FD}" destId="{2A297C4A-9343-46CE-9789-838C817EBB61}" srcOrd="0" destOrd="0" presId="urn:microsoft.com/office/officeart/2005/8/layout/equation1"/>
    <dgm:cxn modelId="{A29B2792-6176-44B9-89DB-C2E3FF85727E}" type="presParOf" srcId="{E87128D6-B5DF-431A-9EB5-7C73A089AEEC}" destId="{B5CC57F9-0E5C-413A-A38E-CE57A6603B50}" srcOrd="0" destOrd="0" presId="urn:microsoft.com/office/officeart/2005/8/layout/equation1"/>
    <dgm:cxn modelId="{9B9B633C-056E-4C71-86F0-7F757D3522FE}" type="presParOf" srcId="{E87128D6-B5DF-431A-9EB5-7C73A089AEEC}" destId="{E5AC6BBA-AD86-483C-A550-9866F80ACC14}" srcOrd="1" destOrd="0" presId="urn:microsoft.com/office/officeart/2005/8/layout/equation1"/>
    <dgm:cxn modelId="{C7F0BF8F-54AE-434B-88F4-E6DA2D4A7F87}" type="presParOf" srcId="{E87128D6-B5DF-431A-9EB5-7C73A089AEEC}" destId="{139223CC-08A9-49DE-AC58-4ACCB6A7F253}" srcOrd="2" destOrd="0" presId="urn:microsoft.com/office/officeart/2005/8/layout/equation1"/>
    <dgm:cxn modelId="{F9BF483A-909C-4752-92FD-C8DC6D3DA71F}" type="presParOf" srcId="{E87128D6-B5DF-431A-9EB5-7C73A089AEEC}" destId="{7AC86439-2B92-4F96-840A-94AEFFBC4C4B}" srcOrd="3" destOrd="0" presId="urn:microsoft.com/office/officeart/2005/8/layout/equation1"/>
    <dgm:cxn modelId="{AE521479-1A75-4FAB-BAA6-0CBBD87E4837}" type="presParOf" srcId="{E87128D6-B5DF-431A-9EB5-7C73A089AEEC}" destId="{AF753590-2534-4000-8B13-F1EB97476552}" srcOrd="4" destOrd="0" presId="urn:microsoft.com/office/officeart/2005/8/layout/equation1"/>
    <dgm:cxn modelId="{E0CF5791-00FA-4C09-90DE-1B7F2E40146E}" type="presParOf" srcId="{E87128D6-B5DF-431A-9EB5-7C73A089AEEC}" destId="{C1D1DD0E-5128-44DE-BF92-A0B175C0A969}" srcOrd="5" destOrd="0" presId="urn:microsoft.com/office/officeart/2005/8/layout/equation1"/>
    <dgm:cxn modelId="{75372F46-2834-4EF7-92DA-9F6740EC36FE}" type="presParOf" srcId="{E87128D6-B5DF-431A-9EB5-7C73A089AEEC}" destId="{21BA139D-8440-4530-88DE-D470A5778822}" srcOrd="6" destOrd="0" presId="urn:microsoft.com/office/officeart/2005/8/layout/equation1"/>
    <dgm:cxn modelId="{50C5C50F-757A-45C9-86F1-477EE13B9ED1}" type="presParOf" srcId="{E87128D6-B5DF-431A-9EB5-7C73A089AEEC}" destId="{23FDE334-C1EF-4CEC-A26F-E1374BE89F76}" srcOrd="7" destOrd="0" presId="urn:microsoft.com/office/officeart/2005/8/layout/equation1"/>
    <dgm:cxn modelId="{EE359369-E108-475C-87A9-48E037C32425}" type="presParOf" srcId="{E87128D6-B5DF-431A-9EB5-7C73A089AEEC}" destId="{F3CEF6DE-ECDB-4B2C-9E72-59624BAB237E}" srcOrd="8" destOrd="0" presId="urn:microsoft.com/office/officeart/2005/8/layout/equation1"/>
    <dgm:cxn modelId="{73E96247-1958-43B1-A8F3-2971C3E98294}" type="presParOf" srcId="{E87128D6-B5DF-431A-9EB5-7C73A089AEEC}" destId="{4FA37D37-0AC6-4454-961E-18D5418E79CD}" srcOrd="9" destOrd="0" presId="urn:microsoft.com/office/officeart/2005/8/layout/equation1"/>
    <dgm:cxn modelId="{289B6135-D9DB-4CAE-8263-0F1EDF9A59D5}" type="presParOf" srcId="{E87128D6-B5DF-431A-9EB5-7C73A089AEEC}" destId="{4618DC54-CA49-40EF-ACFD-C9458CA4B43D}" srcOrd="10" destOrd="0" presId="urn:microsoft.com/office/officeart/2005/8/layout/equation1"/>
    <dgm:cxn modelId="{98932976-079C-414C-97F9-03509A5A19BC}" type="presParOf" srcId="{E87128D6-B5DF-431A-9EB5-7C73A089AEEC}" destId="{94644BB3-E178-4D03-9E3C-10BECFD69B49}" srcOrd="11" destOrd="0" presId="urn:microsoft.com/office/officeart/2005/8/layout/equation1"/>
    <dgm:cxn modelId="{D0F5657C-0FE4-4F68-94B4-04AAE5B107CD}" type="presParOf" srcId="{E87128D6-B5DF-431A-9EB5-7C73A089AEEC}" destId="{2A297C4A-9343-46CE-9789-838C817EBB61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D3DC12-61AC-41D8-B214-3EC9B92201D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0A6123-CAD0-4EFF-895F-8D6C7CD871CF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Normativa y reglas del equipo </a:t>
          </a:r>
          <a:endParaRPr lang="es-PE" dirty="0">
            <a:solidFill>
              <a:schemeClr val="tx1"/>
            </a:solidFill>
          </a:endParaRPr>
        </a:p>
      </dgm:t>
    </dgm:pt>
    <dgm:pt modelId="{2628BC20-D2B1-4F2B-A4C9-BACF7792DC6A}" type="parTrans" cxnId="{246FD846-A598-4570-BAE2-5A36D92DBBE7}">
      <dgm:prSet/>
      <dgm:spPr/>
      <dgm:t>
        <a:bodyPr/>
        <a:lstStyle/>
        <a:p>
          <a:endParaRPr lang="es-PE"/>
        </a:p>
      </dgm:t>
    </dgm:pt>
    <dgm:pt modelId="{E68D517E-BB59-45E9-A84D-BAC02C52D1C5}" type="sibTrans" cxnId="{246FD846-A598-4570-BAE2-5A36D92DBBE7}">
      <dgm:prSet/>
      <dgm:spPr/>
      <dgm:t>
        <a:bodyPr/>
        <a:lstStyle/>
        <a:p>
          <a:endParaRPr lang="es-PE"/>
        </a:p>
      </dgm:t>
    </dgm:pt>
    <dgm:pt modelId="{E061C867-D7F1-46B7-A522-DE088471B935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Metas del equipo ampliamente  equitativo</a:t>
          </a:r>
          <a:endParaRPr lang="es-PE" dirty="0">
            <a:solidFill>
              <a:schemeClr val="tx1"/>
            </a:solidFill>
          </a:endParaRPr>
        </a:p>
      </dgm:t>
    </dgm:pt>
    <dgm:pt modelId="{92C5CC74-E778-4EFD-9EC2-2A1104546EE0}" type="parTrans" cxnId="{030A334F-362E-4433-9E97-6DBE56FDC994}">
      <dgm:prSet/>
      <dgm:spPr/>
      <dgm:t>
        <a:bodyPr/>
        <a:lstStyle/>
        <a:p>
          <a:endParaRPr lang="es-PE"/>
        </a:p>
      </dgm:t>
    </dgm:pt>
    <dgm:pt modelId="{0F56723C-B0FE-4511-BA86-8FECC2AFE31C}" type="sibTrans" cxnId="{030A334F-362E-4433-9E97-6DBE56FDC994}">
      <dgm:prSet/>
      <dgm:spPr/>
      <dgm:t>
        <a:bodyPr/>
        <a:lstStyle/>
        <a:p>
          <a:endParaRPr lang="es-PE"/>
        </a:p>
      </dgm:t>
    </dgm:pt>
    <dgm:pt modelId="{B592576C-48B6-4590-ABC9-D78498460B4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Cohesión  del equipo e interdependencia en la tarea </a:t>
          </a:r>
          <a:endParaRPr lang="es-PE" dirty="0">
            <a:solidFill>
              <a:schemeClr val="tx1"/>
            </a:solidFill>
          </a:endParaRPr>
        </a:p>
      </dgm:t>
    </dgm:pt>
    <dgm:pt modelId="{805D02DB-EBEC-4767-B403-1E69923BFBC2}" type="parTrans" cxnId="{34B04D04-CA44-4B54-9031-D0A21E3222F9}">
      <dgm:prSet/>
      <dgm:spPr/>
      <dgm:t>
        <a:bodyPr/>
        <a:lstStyle/>
        <a:p>
          <a:endParaRPr lang="es-PE"/>
        </a:p>
      </dgm:t>
    </dgm:pt>
    <dgm:pt modelId="{9DCE272C-B1FF-4B6F-A9CA-64301A390ECB}" type="sibTrans" cxnId="{34B04D04-CA44-4B54-9031-D0A21E3222F9}">
      <dgm:prSet/>
      <dgm:spPr/>
      <dgm:t>
        <a:bodyPr/>
        <a:lstStyle/>
        <a:p>
          <a:endParaRPr lang="es-PE"/>
        </a:p>
      </dgm:t>
    </dgm:pt>
    <dgm:pt modelId="{DE14F02F-02B8-4D4F-AC83-8DDB88B99BC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Demografía y tamaño  del equipo </a:t>
          </a:r>
          <a:endParaRPr lang="es-PE" dirty="0">
            <a:solidFill>
              <a:schemeClr val="tx1"/>
            </a:solidFill>
          </a:endParaRPr>
        </a:p>
      </dgm:t>
    </dgm:pt>
    <dgm:pt modelId="{C17B9429-72C2-4322-B60F-8A3A7BB36540}" type="parTrans" cxnId="{7333E9AA-BBCA-4FAC-B5AC-2136D69F4F7D}">
      <dgm:prSet/>
      <dgm:spPr/>
      <dgm:t>
        <a:bodyPr/>
        <a:lstStyle/>
        <a:p>
          <a:endParaRPr lang="es-PE"/>
        </a:p>
      </dgm:t>
    </dgm:pt>
    <dgm:pt modelId="{7C37EE2B-8DC1-4D78-B5F8-B2F18676C336}" type="sibTrans" cxnId="{7333E9AA-BBCA-4FAC-B5AC-2136D69F4F7D}">
      <dgm:prSet/>
      <dgm:spPr/>
      <dgm:t>
        <a:bodyPr/>
        <a:lstStyle/>
        <a:p>
          <a:endParaRPr lang="es-PE"/>
        </a:p>
      </dgm:t>
    </dgm:pt>
    <dgm:pt modelId="{5B8E4BBB-55D5-4114-846F-B6E33120FCFC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Definición  de roles y responsabilidades</a:t>
          </a:r>
          <a:endParaRPr lang="es-PE" b="1" dirty="0">
            <a:solidFill>
              <a:schemeClr val="tx1"/>
            </a:solidFill>
          </a:endParaRPr>
        </a:p>
      </dgm:t>
    </dgm:pt>
    <dgm:pt modelId="{40C32EC4-FDCD-4715-AAC2-B535B27CE1D9}" type="parTrans" cxnId="{3BB8DBE5-9EEA-4EEA-93AF-2E952FD2AB27}">
      <dgm:prSet/>
      <dgm:spPr/>
      <dgm:t>
        <a:bodyPr/>
        <a:lstStyle/>
        <a:p>
          <a:endParaRPr lang="es-PE"/>
        </a:p>
      </dgm:t>
    </dgm:pt>
    <dgm:pt modelId="{6FF08668-C673-4334-BF2A-9BBD37AEACC1}" type="sibTrans" cxnId="{3BB8DBE5-9EEA-4EEA-93AF-2E952FD2AB27}">
      <dgm:prSet/>
      <dgm:spPr/>
      <dgm:t>
        <a:bodyPr/>
        <a:lstStyle/>
        <a:p>
          <a:endParaRPr lang="es-PE"/>
        </a:p>
      </dgm:t>
    </dgm:pt>
    <dgm:pt modelId="{4642AB21-0312-49C5-AB89-C8178B15FA04}" type="pres">
      <dgm:prSet presAssocID="{91D3DC12-61AC-41D8-B214-3EC9B92201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A83F49BF-1C05-4D09-B84E-F47D3962D342}" type="pres">
      <dgm:prSet presAssocID="{91D3DC12-61AC-41D8-B214-3EC9B92201DC}" presName="Name1" presStyleCnt="0"/>
      <dgm:spPr/>
    </dgm:pt>
    <dgm:pt modelId="{7EBF8042-C319-42DE-9BCF-841EBE0E1C10}" type="pres">
      <dgm:prSet presAssocID="{91D3DC12-61AC-41D8-B214-3EC9B92201DC}" presName="cycle" presStyleCnt="0"/>
      <dgm:spPr/>
    </dgm:pt>
    <dgm:pt modelId="{D2885048-0E4C-4117-A065-09DF1F384AF5}" type="pres">
      <dgm:prSet presAssocID="{91D3DC12-61AC-41D8-B214-3EC9B92201DC}" presName="srcNode" presStyleLbl="node1" presStyleIdx="0" presStyleCnt="5"/>
      <dgm:spPr/>
    </dgm:pt>
    <dgm:pt modelId="{D281DBC5-3DD5-4507-B2FF-8127516AEEA8}" type="pres">
      <dgm:prSet presAssocID="{91D3DC12-61AC-41D8-B214-3EC9B92201DC}" presName="conn" presStyleLbl="parChTrans1D2" presStyleIdx="0" presStyleCnt="1"/>
      <dgm:spPr/>
      <dgm:t>
        <a:bodyPr/>
        <a:lstStyle/>
        <a:p>
          <a:endParaRPr lang="es-PE"/>
        </a:p>
      </dgm:t>
    </dgm:pt>
    <dgm:pt modelId="{4D0C327E-E336-40E1-9B9B-4C320CE62463}" type="pres">
      <dgm:prSet presAssocID="{91D3DC12-61AC-41D8-B214-3EC9B92201DC}" presName="extraNode" presStyleLbl="node1" presStyleIdx="0" presStyleCnt="5"/>
      <dgm:spPr/>
    </dgm:pt>
    <dgm:pt modelId="{4BE3F76E-BFFD-49EE-B372-92F025667CF1}" type="pres">
      <dgm:prSet presAssocID="{91D3DC12-61AC-41D8-B214-3EC9B92201DC}" presName="dstNode" presStyleLbl="node1" presStyleIdx="0" presStyleCnt="5"/>
      <dgm:spPr/>
    </dgm:pt>
    <dgm:pt modelId="{26A22710-A16F-43AD-AEF4-943826179719}" type="pres">
      <dgm:prSet presAssocID="{B70A6123-CAD0-4EFF-895F-8D6C7CD871CF}" presName="text_1" presStyleLbl="node1" presStyleIdx="0" presStyleCnt="5" custScaleX="845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3CB792-60CE-4B61-B17E-EADBD5FD3E1B}" type="pres">
      <dgm:prSet presAssocID="{B70A6123-CAD0-4EFF-895F-8D6C7CD871CF}" presName="accent_1" presStyleCnt="0"/>
      <dgm:spPr/>
    </dgm:pt>
    <dgm:pt modelId="{66F5F7D2-98E4-4054-8A10-D1E27E1DBE8F}" type="pres">
      <dgm:prSet presAssocID="{B70A6123-CAD0-4EFF-895F-8D6C7CD871CF}" presName="accentRepeatNode" presStyleLbl="solidFgAcc1" presStyleIdx="0" presStyleCnt="5"/>
      <dgm:spPr/>
    </dgm:pt>
    <dgm:pt modelId="{8039F69E-CF8E-44D7-A4AF-E8681A43ADD4}" type="pres">
      <dgm:prSet presAssocID="{E061C867-D7F1-46B7-A522-DE088471B935}" presName="text_2" presStyleLbl="node1" presStyleIdx="1" presStyleCnt="5" custScaleX="838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EB3EBF-BF92-4881-BA82-0AB7F90699E6}" type="pres">
      <dgm:prSet presAssocID="{E061C867-D7F1-46B7-A522-DE088471B935}" presName="accent_2" presStyleCnt="0"/>
      <dgm:spPr/>
    </dgm:pt>
    <dgm:pt modelId="{160269A3-E9C2-4229-A4B4-5E8A4120CBA8}" type="pres">
      <dgm:prSet presAssocID="{E061C867-D7F1-46B7-A522-DE088471B935}" presName="accentRepeatNode" presStyleLbl="solidFgAcc1" presStyleIdx="1" presStyleCnt="5"/>
      <dgm:spPr/>
    </dgm:pt>
    <dgm:pt modelId="{E8B3B89E-F222-4502-8E3F-B3FE1F56553B}" type="pres">
      <dgm:prSet presAssocID="{B592576C-48B6-4590-ABC9-D78498460B42}" presName="text_3" presStyleLbl="node1" presStyleIdx="2" presStyleCnt="5" custScaleX="8368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B1735FE-7C51-4C48-9EFB-70BE7604CFD8}" type="pres">
      <dgm:prSet presAssocID="{B592576C-48B6-4590-ABC9-D78498460B42}" presName="accent_3" presStyleCnt="0"/>
      <dgm:spPr/>
    </dgm:pt>
    <dgm:pt modelId="{1933D8AD-F0AE-4159-A4D8-B4ED31AFA356}" type="pres">
      <dgm:prSet presAssocID="{B592576C-48B6-4590-ABC9-D78498460B42}" presName="accentRepeatNode" presStyleLbl="solidFgAcc1" presStyleIdx="2" presStyleCnt="5"/>
      <dgm:spPr/>
    </dgm:pt>
    <dgm:pt modelId="{3BDADBDC-F1D8-47BA-ACBF-1EA46398258C}" type="pres">
      <dgm:prSet presAssocID="{DE14F02F-02B8-4D4F-AC83-8DDB88B99BC2}" presName="text_4" presStyleLbl="node1" presStyleIdx="3" presStyleCnt="5" custScaleX="838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73CC5D-8CC0-4478-9320-55A2D6A9BEF0}" type="pres">
      <dgm:prSet presAssocID="{DE14F02F-02B8-4D4F-AC83-8DDB88B99BC2}" presName="accent_4" presStyleCnt="0"/>
      <dgm:spPr/>
    </dgm:pt>
    <dgm:pt modelId="{BFFB3F54-F77F-4C13-B26C-F9D852FBE7D1}" type="pres">
      <dgm:prSet presAssocID="{DE14F02F-02B8-4D4F-AC83-8DDB88B99BC2}" presName="accentRepeatNode" presStyleLbl="solidFgAcc1" presStyleIdx="3" presStyleCnt="5"/>
      <dgm:spPr/>
    </dgm:pt>
    <dgm:pt modelId="{574306F1-7EC3-4528-BB3B-539D00016AAF}" type="pres">
      <dgm:prSet presAssocID="{5B8E4BBB-55D5-4114-846F-B6E33120FCFC}" presName="text_5" presStyleLbl="node1" presStyleIdx="4" presStyleCnt="5" custScaleX="845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005411-4EFB-434C-A48A-52372229F3F8}" type="pres">
      <dgm:prSet presAssocID="{5B8E4BBB-55D5-4114-846F-B6E33120FCFC}" presName="accent_5" presStyleCnt="0"/>
      <dgm:spPr/>
    </dgm:pt>
    <dgm:pt modelId="{1B340FB9-98F3-4DD1-B6E0-431CB09196CA}" type="pres">
      <dgm:prSet presAssocID="{5B8E4BBB-55D5-4114-846F-B6E33120FCFC}" presName="accentRepeatNode" presStyleLbl="solidFgAcc1" presStyleIdx="4" presStyleCnt="5"/>
      <dgm:spPr/>
    </dgm:pt>
  </dgm:ptLst>
  <dgm:cxnLst>
    <dgm:cxn modelId="{FD561B8F-4308-4102-A373-354C13C73CED}" type="presOf" srcId="{E68D517E-BB59-45E9-A84D-BAC02C52D1C5}" destId="{D281DBC5-3DD5-4507-B2FF-8127516AEEA8}" srcOrd="0" destOrd="0" presId="urn:microsoft.com/office/officeart/2008/layout/VerticalCurvedList"/>
    <dgm:cxn modelId="{F22D5A88-1155-4D37-9221-2B2BC18D5B9D}" type="presOf" srcId="{B70A6123-CAD0-4EFF-895F-8D6C7CD871CF}" destId="{26A22710-A16F-43AD-AEF4-943826179719}" srcOrd="0" destOrd="0" presId="urn:microsoft.com/office/officeart/2008/layout/VerticalCurvedList"/>
    <dgm:cxn modelId="{34B04D04-CA44-4B54-9031-D0A21E3222F9}" srcId="{91D3DC12-61AC-41D8-B214-3EC9B92201DC}" destId="{B592576C-48B6-4590-ABC9-D78498460B42}" srcOrd="2" destOrd="0" parTransId="{805D02DB-EBEC-4767-B403-1E69923BFBC2}" sibTransId="{9DCE272C-B1FF-4B6F-A9CA-64301A390ECB}"/>
    <dgm:cxn modelId="{246FD846-A598-4570-BAE2-5A36D92DBBE7}" srcId="{91D3DC12-61AC-41D8-B214-3EC9B92201DC}" destId="{B70A6123-CAD0-4EFF-895F-8D6C7CD871CF}" srcOrd="0" destOrd="0" parTransId="{2628BC20-D2B1-4F2B-A4C9-BACF7792DC6A}" sibTransId="{E68D517E-BB59-45E9-A84D-BAC02C52D1C5}"/>
    <dgm:cxn modelId="{3BB8DBE5-9EEA-4EEA-93AF-2E952FD2AB27}" srcId="{91D3DC12-61AC-41D8-B214-3EC9B92201DC}" destId="{5B8E4BBB-55D5-4114-846F-B6E33120FCFC}" srcOrd="4" destOrd="0" parTransId="{40C32EC4-FDCD-4715-AAC2-B535B27CE1D9}" sibTransId="{6FF08668-C673-4334-BF2A-9BBD37AEACC1}"/>
    <dgm:cxn modelId="{0704C410-3C1A-4AF6-9183-B817580D93A5}" type="presOf" srcId="{B592576C-48B6-4590-ABC9-D78498460B42}" destId="{E8B3B89E-F222-4502-8E3F-B3FE1F56553B}" srcOrd="0" destOrd="0" presId="urn:microsoft.com/office/officeart/2008/layout/VerticalCurvedList"/>
    <dgm:cxn modelId="{7333E9AA-BBCA-4FAC-B5AC-2136D69F4F7D}" srcId="{91D3DC12-61AC-41D8-B214-3EC9B92201DC}" destId="{DE14F02F-02B8-4D4F-AC83-8DDB88B99BC2}" srcOrd="3" destOrd="0" parTransId="{C17B9429-72C2-4322-B60F-8A3A7BB36540}" sibTransId="{7C37EE2B-8DC1-4D78-B5F8-B2F18676C336}"/>
    <dgm:cxn modelId="{DC385085-9214-4241-A9EB-4B8F71D08651}" type="presOf" srcId="{DE14F02F-02B8-4D4F-AC83-8DDB88B99BC2}" destId="{3BDADBDC-F1D8-47BA-ACBF-1EA46398258C}" srcOrd="0" destOrd="0" presId="urn:microsoft.com/office/officeart/2008/layout/VerticalCurvedList"/>
    <dgm:cxn modelId="{D446FC3C-FC20-4C89-A296-BD948F44A056}" type="presOf" srcId="{E061C867-D7F1-46B7-A522-DE088471B935}" destId="{8039F69E-CF8E-44D7-A4AF-E8681A43ADD4}" srcOrd="0" destOrd="0" presId="urn:microsoft.com/office/officeart/2008/layout/VerticalCurvedList"/>
    <dgm:cxn modelId="{030A334F-362E-4433-9E97-6DBE56FDC994}" srcId="{91D3DC12-61AC-41D8-B214-3EC9B92201DC}" destId="{E061C867-D7F1-46B7-A522-DE088471B935}" srcOrd="1" destOrd="0" parTransId="{92C5CC74-E778-4EFD-9EC2-2A1104546EE0}" sibTransId="{0F56723C-B0FE-4511-BA86-8FECC2AFE31C}"/>
    <dgm:cxn modelId="{56A85FA0-D201-4B6D-9489-32B48B301BA4}" type="presOf" srcId="{91D3DC12-61AC-41D8-B214-3EC9B92201DC}" destId="{4642AB21-0312-49C5-AB89-C8178B15FA04}" srcOrd="0" destOrd="0" presId="urn:microsoft.com/office/officeart/2008/layout/VerticalCurvedList"/>
    <dgm:cxn modelId="{AA716017-873B-423D-B098-CB9991E5C9A2}" type="presOf" srcId="{5B8E4BBB-55D5-4114-846F-B6E33120FCFC}" destId="{574306F1-7EC3-4528-BB3B-539D00016AAF}" srcOrd="0" destOrd="0" presId="urn:microsoft.com/office/officeart/2008/layout/VerticalCurvedList"/>
    <dgm:cxn modelId="{F259AF8C-8227-4E18-8EC9-A1D82A7EA7ED}" type="presParOf" srcId="{4642AB21-0312-49C5-AB89-C8178B15FA04}" destId="{A83F49BF-1C05-4D09-B84E-F47D3962D342}" srcOrd="0" destOrd="0" presId="urn:microsoft.com/office/officeart/2008/layout/VerticalCurvedList"/>
    <dgm:cxn modelId="{2D59CDB6-3A41-4454-B5C4-6A10E0BB82FA}" type="presParOf" srcId="{A83F49BF-1C05-4D09-B84E-F47D3962D342}" destId="{7EBF8042-C319-42DE-9BCF-841EBE0E1C10}" srcOrd="0" destOrd="0" presId="urn:microsoft.com/office/officeart/2008/layout/VerticalCurvedList"/>
    <dgm:cxn modelId="{DDE4D1E3-D2DB-4B63-B79D-05D4BE3ECB0D}" type="presParOf" srcId="{7EBF8042-C319-42DE-9BCF-841EBE0E1C10}" destId="{D2885048-0E4C-4117-A065-09DF1F384AF5}" srcOrd="0" destOrd="0" presId="urn:microsoft.com/office/officeart/2008/layout/VerticalCurvedList"/>
    <dgm:cxn modelId="{78BDC334-E78F-4AB2-B7A6-FEB51D7D6148}" type="presParOf" srcId="{7EBF8042-C319-42DE-9BCF-841EBE0E1C10}" destId="{D281DBC5-3DD5-4507-B2FF-8127516AEEA8}" srcOrd="1" destOrd="0" presId="urn:microsoft.com/office/officeart/2008/layout/VerticalCurvedList"/>
    <dgm:cxn modelId="{739AF20A-C678-4412-9FDC-63C2E68B5754}" type="presParOf" srcId="{7EBF8042-C319-42DE-9BCF-841EBE0E1C10}" destId="{4D0C327E-E336-40E1-9B9B-4C320CE62463}" srcOrd="2" destOrd="0" presId="urn:microsoft.com/office/officeart/2008/layout/VerticalCurvedList"/>
    <dgm:cxn modelId="{7269FEBE-870B-4B47-8AF7-4E7D63488C3E}" type="presParOf" srcId="{7EBF8042-C319-42DE-9BCF-841EBE0E1C10}" destId="{4BE3F76E-BFFD-49EE-B372-92F025667CF1}" srcOrd="3" destOrd="0" presId="urn:microsoft.com/office/officeart/2008/layout/VerticalCurvedList"/>
    <dgm:cxn modelId="{690B2C94-8C44-4182-B7BA-A5CA864A9BA3}" type="presParOf" srcId="{A83F49BF-1C05-4D09-B84E-F47D3962D342}" destId="{26A22710-A16F-43AD-AEF4-943826179719}" srcOrd="1" destOrd="0" presId="urn:microsoft.com/office/officeart/2008/layout/VerticalCurvedList"/>
    <dgm:cxn modelId="{FDC39C3E-1002-4722-A4EB-D4C161FB524E}" type="presParOf" srcId="{A83F49BF-1C05-4D09-B84E-F47D3962D342}" destId="{383CB792-60CE-4B61-B17E-EADBD5FD3E1B}" srcOrd="2" destOrd="0" presId="urn:microsoft.com/office/officeart/2008/layout/VerticalCurvedList"/>
    <dgm:cxn modelId="{D382713E-C7CE-4C56-9CCA-785331B672A9}" type="presParOf" srcId="{383CB792-60CE-4B61-B17E-EADBD5FD3E1B}" destId="{66F5F7D2-98E4-4054-8A10-D1E27E1DBE8F}" srcOrd="0" destOrd="0" presId="urn:microsoft.com/office/officeart/2008/layout/VerticalCurvedList"/>
    <dgm:cxn modelId="{D573579E-AFD9-41EF-8A2A-09752B2C3D77}" type="presParOf" srcId="{A83F49BF-1C05-4D09-B84E-F47D3962D342}" destId="{8039F69E-CF8E-44D7-A4AF-E8681A43ADD4}" srcOrd="3" destOrd="0" presId="urn:microsoft.com/office/officeart/2008/layout/VerticalCurvedList"/>
    <dgm:cxn modelId="{1FB66054-329D-4EF1-BB3A-B603B8A53ED2}" type="presParOf" srcId="{A83F49BF-1C05-4D09-B84E-F47D3962D342}" destId="{B1EB3EBF-BF92-4881-BA82-0AB7F90699E6}" srcOrd="4" destOrd="0" presId="urn:microsoft.com/office/officeart/2008/layout/VerticalCurvedList"/>
    <dgm:cxn modelId="{808C69C2-06C1-4784-BB88-4BA959F020C9}" type="presParOf" srcId="{B1EB3EBF-BF92-4881-BA82-0AB7F90699E6}" destId="{160269A3-E9C2-4229-A4B4-5E8A4120CBA8}" srcOrd="0" destOrd="0" presId="urn:microsoft.com/office/officeart/2008/layout/VerticalCurvedList"/>
    <dgm:cxn modelId="{07AE9134-2819-4F6D-80B3-7236DDEE6BB9}" type="presParOf" srcId="{A83F49BF-1C05-4D09-B84E-F47D3962D342}" destId="{E8B3B89E-F222-4502-8E3F-B3FE1F56553B}" srcOrd="5" destOrd="0" presId="urn:microsoft.com/office/officeart/2008/layout/VerticalCurvedList"/>
    <dgm:cxn modelId="{8E183511-4816-4B0C-8EA9-D1C87012A82F}" type="presParOf" srcId="{A83F49BF-1C05-4D09-B84E-F47D3962D342}" destId="{BB1735FE-7C51-4C48-9EFB-70BE7604CFD8}" srcOrd="6" destOrd="0" presId="urn:microsoft.com/office/officeart/2008/layout/VerticalCurvedList"/>
    <dgm:cxn modelId="{060883E2-CAC7-4E80-A651-85388806E66A}" type="presParOf" srcId="{BB1735FE-7C51-4C48-9EFB-70BE7604CFD8}" destId="{1933D8AD-F0AE-4159-A4D8-B4ED31AFA356}" srcOrd="0" destOrd="0" presId="urn:microsoft.com/office/officeart/2008/layout/VerticalCurvedList"/>
    <dgm:cxn modelId="{5BE361B0-173D-4B75-989F-B739537980E9}" type="presParOf" srcId="{A83F49BF-1C05-4D09-B84E-F47D3962D342}" destId="{3BDADBDC-F1D8-47BA-ACBF-1EA46398258C}" srcOrd="7" destOrd="0" presId="urn:microsoft.com/office/officeart/2008/layout/VerticalCurvedList"/>
    <dgm:cxn modelId="{60B34802-31FA-46B1-8E10-421194971A6D}" type="presParOf" srcId="{A83F49BF-1C05-4D09-B84E-F47D3962D342}" destId="{4E73CC5D-8CC0-4478-9320-55A2D6A9BEF0}" srcOrd="8" destOrd="0" presId="urn:microsoft.com/office/officeart/2008/layout/VerticalCurvedList"/>
    <dgm:cxn modelId="{7DB1D1CA-848B-42AB-AEFF-2A60632847A0}" type="presParOf" srcId="{4E73CC5D-8CC0-4478-9320-55A2D6A9BEF0}" destId="{BFFB3F54-F77F-4C13-B26C-F9D852FBE7D1}" srcOrd="0" destOrd="0" presId="urn:microsoft.com/office/officeart/2008/layout/VerticalCurvedList"/>
    <dgm:cxn modelId="{8BE4A5D6-4D71-4D87-AD64-7801F60DA770}" type="presParOf" srcId="{A83F49BF-1C05-4D09-B84E-F47D3962D342}" destId="{574306F1-7EC3-4528-BB3B-539D00016AAF}" srcOrd="9" destOrd="0" presId="urn:microsoft.com/office/officeart/2008/layout/VerticalCurvedList"/>
    <dgm:cxn modelId="{525E73FD-4C87-4C9F-8ADA-6CF855965676}" type="presParOf" srcId="{A83F49BF-1C05-4D09-B84E-F47D3962D342}" destId="{24005411-4EFB-434C-A48A-52372229F3F8}" srcOrd="10" destOrd="0" presId="urn:microsoft.com/office/officeart/2008/layout/VerticalCurvedList"/>
    <dgm:cxn modelId="{D67116F8-F31A-482B-8F11-8F43B495E830}" type="presParOf" srcId="{24005411-4EFB-434C-A48A-52372229F3F8}" destId="{1B340FB9-98F3-4DD1-B6E0-431CB09196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D3DC12-61AC-41D8-B214-3EC9B92201D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0A6123-CAD0-4EFF-895F-8D6C7CD871CF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Relaciones interpersonales  positivas </a:t>
          </a:r>
          <a:endParaRPr lang="es-PE" dirty="0">
            <a:solidFill>
              <a:schemeClr val="tx1"/>
            </a:solidFill>
          </a:endParaRPr>
        </a:p>
      </dgm:t>
    </dgm:pt>
    <dgm:pt modelId="{2628BC20-D2B1-4F2B-A4C9-BACF7792DC6A}" type="parTrans" cxnId="{246FD846-A598-4570-BAE2-5A36D92DBBE7}">
      <dgm:prSet/>
      <dgm:spPr/>
      <dgm:t>
        <a:bodyPr/>
        <a:lstStyle/>
        <a:p>
          <a:endParaRPr lang="es-PE"/>
        </a:p>
      </dgm:t>
    </dgm:pt>
    <dgm:pt modelId="{E68D517E-BB59-45E9-A84D-BAC02C52D1C5}" type="sibTrans" cxnId="{246FD846-A598-4570-BAE2-5A36D92DBBE7}">
      <dgm:prSet/>
      <dgm:spPr/>
      <dgm:t>
        <a:bodyPr/>
        <a:lstStyle/>
        <a:p>
          <a:endParaRPr lang="es-PE"/>
        </a:p>
      </dgm:t>
    </dgm:pt>
    <dgm:pt modelId="{E061C867-D7F1-46B7-A522-DE088471B935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Procedimientos  de operaciones establecidos </a:t>
          </a:r>
          <a:endParaRPr lang="es-PE" dirty="0">
            <a:solidFill>
              <a:schemeClr val="tx1"/>
            </a:solidFill>
          </a:endParaRPr>
        </a:p>
      </dgm:t>
    </dgm:pt>
    <dgm:pt modelId="{92C5CC74-E778-4EFD-9EC2-2A1104546EE0}" type="parTrans" cxnId="{030A334F-362E-4433-9E97-6DBE56FDC994}">
      <dgm:prSet/>
      <dgm:spPr/>
      <dgm:t>
        <a:bodyPr/>
        <a:lstStyle/>
        <a:p>
          <a:endParaRPr lang="es-PE"/>
        </a:p>
      </dgm:t>
    </dgm:pt>
    <dgm:pt modelId="{0F56723C-B0FE-4511-BA86-8FECC2AFE31C}" type="sibTrans" cxnId="{030A334F-362E-4433-9E97-6DBE56FDC994}">
      <dgm:prSet/>
      <dgm:spPr/>
      <dgm:t>
        <a:bodyPr/>
        <a:lstStyle/>
        <a:p>
          <a:endParaRPr lang="es-PE"/>
        </a:p>
      </dgm:t>
    </dgm:pt>
    <dgm:pt modelId="{B592576C-48B6-4590-ABC9-D78498460B4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 Estrategias eficaces  de resolución de conflictos </a:t>
          </a:r>
          <a:endParaRPr lang="es-PE" dirty="0">
            <a:solidFill>
              <a:schemeClr val="tx1"/>
            </a:solidFill>
          </a:endParaRPr>
        </a:p>
      </dgm:t>
    </dgm:pt>
    <dgm:pt modelId="{805D02DB-EBEC-4767-B403-1E69923BFBC2}" type="parTrans" cxnId="{34B04D04-CA44-4B54-9031-D0A21E3222F9}">
      <dgm:prSet/>
      <dgm:spPr/>
      <dgm:t>
        <a:bodyPr/>
        <a:lstStyle/>
        <a:p>
          <a:endParaRPr lang="es-PE"/>
        </a:p>
      </dgm:t>
    </dgm:pt>
    <dgm:pt modelId="{9DCE272C-B1FF-4B6F-A9CA-64301A390ECB}" type="sibTrans" cxnId="{34B04D04-CA44-4B54-9031-D0A21E3222F9}">
      <dgm:prSet/>
      <dgm:spPr/>
      <dgm:t>
        <a:bodyPr/>
        <a:lstStyle/>
        <a:p>
          <a:endParaRPr lang="es-PE"/>
        </a:p>
      </dgm:t>
    </dgm:pt>
    <dgm:pt modelId="{DE14F02F-02B8-4D4F-AC83-8DDB88B99BC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 Comunicaciones interpersonales de alto nivel </a:t>
          </a:r>
          <a:endParaRPr lang="es-PE" dirty="0">
            <a:solidFill>
              <a:schemeClr val="tx1"/>
            </a:solidFill>
          </a:endParaRPr>
        </a:p>
      </dgm:t>
    </dgm:pt>
    <dgm:pt modelId="{C17B9429-72C2-4322-B60F-8A3A7BB36540}" type="parTrans" cxnId="{7333E9AA-BBCA-4FAC-B5AC-2136D69F4F7D}">
      <dgm:prSet/>
      <dgm:spPr/>
      <dgm:t>
        <a:bodyPr/>
        <a:lstStyle/>
        <a:p>
          <a:endParaRPr lang="es-PE"/>
        </a:p>
      </dgm:t>
    </dgm:pt>
    <dgm:pt modelId="{7C37EE2B-8DC1-4D78-B5F8-B2F18676C336}" type="sibTrans" cxnId="{7333E9AA-BBCA-4FAC-B5AC-2136D69F4F7D}">
      <dgm:prSet/>
      <dgm:spPr/>
      <dgm:t>
        <a:bodyPr/>
        <a:lstStyle/>
        <a:p>
          <a:endParaRPr lang="es-PE"/>
        </a:p>
      </dgm:t>
    </dgm:pt>
    <dgm:pt modelId="{5B8E4BBB-55D5-4114-846F-B6E33120FCFC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Apoyo en la gerencia superior </a:t>
          </a:r>
          <a:endParaRPr lang="es-PE" b="1" dirty="0">
            <a:solidFill>
              <a:schemeClr val="tx1"/>
            </a:solidFill>
          </a:endParaRPr>
        </a:p>
      </dgm:t>
    </dgm:pt>
    <dgm:pt modelId="{40C32EC4-FDCD-4715-AAC2-B535B27CE1D9}" type="parTrans" cxnId="{3BB8DBE5-9EEA-4EEA-93AF-2E952FD2AB27}">
      <dgm:prSet/>
      <dgm:spPr/>
      <dgm:t>
        <a:bodyPr/>
        <a:lstStyle/>
        <a:p>
          <a:endParaRPr lang="es-PE"/>
        </a:p>
      </dgm:t>
    </dgm:pt>
    <dgm:pt modelId="{6FF08668-C673-4334-BF2A-9BBD37AEACC1}" type="sibTrans" cxnId="{3BB8DBE5-9EEA-4EEA-93AF-2E952FD2AB27}">
      <dgm:prSet/>
      <dgm:spPr/>
      <dgm:t>
        <a:bodyPr/>
        <a:lstStyle/>
        <a:p>
          <a:endParaRPr lang="es-PE"/>
        </a:p>
      </dgm:t>
    </dgm:pt>
    <dgm:pt modelId="{4642AB21-0312-49C5-AB89-C8178B15FA04}" type="pres">
      <dgm:prSet presAssocID="{91D3DC12-61AC-41D8-B214-3EC9B92201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A83F49BF-1C05-4D09-B84E-F47D3962D342}" type="pres">
      <dgm:prSet presAssocID="{91D3DC12-61AC-41D8-B214-3EC9B92201DC}" presName="Name1" presStyleCnt="0"/>
      <dgm:spPr/>
    </dgm:pt>
    <dgm:pt modelId="{7EBF8042-C319-42DE-9BCF-841EBE0E1C10}" type="pres">
      <dgm:prSet presAssocID="{91D3DC12-61AC-41D8-B214-3EC9B92201DC}" presName="cycle" presStyleCnt="0"/>
      <dgm:spPr/>
    </dgm:pt>
    <dgm:pt modelId="{D2885048-0E4C-4117-A065-09DF1F384AF5}" type="pres">
      <dgm:prSet presAssocID="{91D3DC12-61AC-41D8-B214-3EC9B92201DC}" presName="srcNode" presStyleLbl="node1" presStyleIdx="0" presStyleCnt="5"/>
      <dgm:spPr/>
    </dgm:pt>
    <dgm:pt modelId="{D281DBC5-3DD5-4507-B2FF-8127516AEEA8}" type="pres">
      <dgm:prSet presAssocID="{91D3DC12-61AC-41D8-B214-3EC9B92201DC}" presName="conn" presStyleLbl="parChTrans1D2" presStyleIdx="0" presStyleCnt="1"/>
      <dgm:spPr/>
      <dgm:t>
        <a:bodyPr/>
        <a:lstStyle/>
        <a:p>
          <a:endParaRPr lang="es-PE"/>
        </a:p>
      </dgm:t>
    </dgm:pt>
    <dgm:pt modelId="{4D0C327E-E336-40E1-9B9B-4C320CE62463}" type="pres">
      <dgm:prSet presAssocID="{91D3DC12-61AC-41D8-B214-3EC9B92201DC}" presName="extraNode" presStyleLbl="node1" presStyleIdx="0" presStyleCnt="5"/>
      <dgm:spPr/>
    </dgm:pt>
    <dgm:pt modelId="{4BE3F76E-BFFD-49EE-B372-92F025667CF1}" type="pres">
      <dgm:prSet presAssocID="{91D3DC12-61AC-41D8-B214-3EC9B92201DC}" presName="dstNode" presStyleLbl="node1" presStyleIdx="0" presStyleCnt="5"/>
      <dgm:spPr/>
    </dgm:pt>
    <dgm:pt modelId="{26A22710-A16F-43AD-AEF4-943826179719}" type="pres">
      <dgm:prSet presAssocID="{B70A6123-CAD0-4EFF-895F-8D6C7CD871C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3CB792-60CE-4B61-B17E-EADBD5FD3E1B}" type="pres">
      <dgm:prSet presAssocID="{B70A6123-CAD0-4EFF-895F-8D6C7CD871CF}" presName="accent_1" presStyleCnt="0"/>
      <dgm:spPr/>
    </dgm:pt>
    <dgm:pt modelId="{66F5F7D2-98E4-4054-8A10-D1E27E1DBE8F}" type="pres">
      <dgm:prSet presAssocID="{B70A6123-CAD0-4EFF-895F-8D6C7CD871CF}" presName="accentRepeatNode" presStyleLbl="solidFgAcc1" presStyleIdx="0" presStyleCnt="5"/>
      <dgm:spPr/>
    </dgm:pt>
    <dgm:pt modelId="{8039F69E-CF8E-44D7-A4AF-E8681A43ADD4}" type="pres">
      <dgm:prSet presAssocID="{E061C867-D7F1-46B7-A522-DE088471B93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EB3EBF-BF92-4881-BA82-0AB7F90699E6}" type="pres">
      <dgm:prSet presAssocID="{E061C867-D7F1-46B7-A522-DE088471B935}" presName="accent_2" presStyleCnt="0"/>
      <dgm:spPr/>
    </dgm:pt>
    <dgm:pt modelId="{160269A3-E9C2-4229-A4B4-5E8A4120CBA8}" type="pres">
      <dgm:prSet presAssocID="{E061C867-D7F1-46B7-A522-DE088471B935}" presName="accentRepeatNode" presStyleLbl="solidFgAcc1" presStyleIdx="1" presStyleCnt="5"/>
      <dgm:spPr/>
    </dgm:pt>
    <dgm:pt modelId="{E8B3B89E-F222-4502-8E3F-B3FE1F56553B}" type="pres">
      <dgm:prSet presAssocID="{B592576C-48B6-4590-ABC9-D78498460B4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B1735FE-7C51-4C48-9EFB-70BE7604CFD8}" type="pres">
      <dgm:prSet presAssocID="{B592576C-48B6-4590-ABC9-D78498460B42}" presName="accent_3" presStyleCnt="0"/>
      <dgm:spPr/>
    </dgm:pt>
    <dgm:pt modelId="{1933D8AD-F0AE-4159-A4D8-B4ED31AFA356}" type="pres">
      <dgm:prSet presAssocID="{B592576C-48B6-4590-ABC9-D78498460B42}" presName="accentRepeatNode" presStyleLbl="solidFgAcc1" presStyleIdx="2" presStyleCnt="5"/>
      <dgm:spPr/>
    </dgm:pt>
    <dgm:pt modelId="{3BDADBDC-F1D8-47BA-ACBF-1EA46398258C}" type="pres">
      <dgm:prSet presAssocID="{DE14F02F-02B8-4D4F-AC83-8DDB88B99BC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73CC5D-8CC0-4478-9320-55A2D6A9BEF0}" type="pres">
      <dgm:prSet presAssocID="{DE14F02F-02B8-4D4F-AC83-8DDB88B99BC2}" presName="accent_4" presStyleCnt="0"/>
      <dgm:spPr/>
    </dgm:pt>
    <dgm:pt modelId="{BFFB3F54-F77F-4C13-B26C-F9D852FBE7D1}" type="pres">
      <dgm:prSet presAssocID="{DE14F02F-02B8-4D4F-AC83-8DDB88B99BC2}" presName="accentRepeatNode" presStyleLbl="solidFgAcc1" presStyleIdx="3" presStyleCnt="5"/>
      <dgm:spPr/>
    </dgm:pt>
    <dgm:pt modelId="{574306F1-7EC3-4528-BB3B-539D00016AAF}" type="pres">
      <dgm:prSet presAssocID="{5B8E4BBB-55D5-4114-846F-B6E33120FCF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005411-4EFB-434C-A48A-52372229F3F8}" type="pres">
      <dgm:prSet presAssocID="{5B8E4BBB-55D5-4114-846F-B6E33120FCFC}" presName="accent_5" presStyleCnt="0"/>
      <dgm:spPr/>
    </dgm:pt>
    <dgm:pt modelId="{1B340FB9-98F3-4DD1-B6E0-431CB09196CA}" type="pres">
      <dgm:prSet presAssocID="{5B8E4BBB-55D5-4114-846F-B6E33120FCFC}" presName="accentRepeatNode" presStyleLbl="solidFgAcc1" presStyleIdx="4" presStyleCnt="5"/>
      <dgm:spPr/>
    </dgm:pt>
  </dgm:ptLst>
  <dgm:cxnLst>
    <dgm:cxn modelId="{246FD846-A598-4570-BAE2-5A36D92DBBE7}" srcId="{91D3DC12-61AC-41D8-B214-3EC9B92201DC}" destId="{B70A6123-CAD0-4EFF-895F-8D6C7CD871CF}" srcOrd="0" destOrd="0" parTransId="{2628BC20-D2B1-4F2B-A4C9-BACF7792DC6A}" sibTransId="{E68D517E-BB59-45E9-A84D-BAC02C52D1C5}"/>
    <dgm:cxn modelId="{89210534-783F-4650-9D26-071E2D1596AB}" type="presOf" srcId="{B70A6123-CAD0-4EFF-895F-8D6C7CD871CF}" destId="{26A22710-A16F-43AD-AEF4-943826179719}" srcOrd="0" destOrd="0" presId="urn:microsoft.com/office/officeart/2008/layout/VerticalCurvedList"/>
    <dgm:cxn modelId="{B95636BB-BBF2-4967-BD68-6024D90F9128}" type="presOf" srcId="{5B8E4BBB-55D5-4114-846F-B6E33120FCFC}" destId="{574306F1-7EC3-4528-BB3B-539D00016AAF}" srcOrd="0" destOrd="0" presId="urn:microsoft.com/office/officeart/2008/layout/VerticalCurvedList"/>
    <dgm:cxn modelId="{AE6FB062-29CB-4A4B-B2C4-E0FC56188518}" type="presOf" srcId="{E68D517E-BB59-45E9-A84D-BAC02C52D1C5}" destId="{D281DBC5-3DD5-4507-B2FF-8127516AEEA8}" srcOrd="0" destOrd="0" presId="urn:microsoft.com/office/officeart/2008/layout/VerticalCurvedList"/>
    <dgm:cxn modelId="{3EB22F6C-19AB-4F93-9E2A-611CCE1D24B5}" type="presOf" srcId="{B592576C-48B6-4590-ABC9-D78498460B42}" destId="{E8B3B89E-F222-4502-8E3F-B3FE1F56553B}" srcOrd="0" destOrd="0" presId="urn:microsoft.com/office/officeart/2008/layout/VerticalCurvedList"/>
    <dgm:cxn modelId="{7811A8EF-0E57-4C94-8E6F-AA0104F740AB}" type="presOf" srcId="{E061C867-D7F1-46B7-A522-DE088471B935}" destId="{8039F69E-CF8E-44D7-A4AF-E8681A43ADD4}" srcOrd="0" destOrd="0" presId="urn:microsoft.com/office/officeart/2008/layout/VerticalCurvedList"/>
    <dgm:cxn modelId="{E0F968CD-0AEA-4954-A8C6-AF0F8E5D948F}" type="presOf" srcId="{91D3DC12-61AC-41D8-B214-3EC9B92201DC}" destId="{4642AB21-0312-49C5-AB89-C8178B15FA04}" srcOrd="0" destOrd="0" presId="urn:microsoft.com/office/officeart/2008/layout/VerticalCurvedList"/>
    <dgm:cxn modelId="{34B04D04-CA44-4B54-9031-D0A21E3222F9}" srcId="{91D3DC12-61AC-41D8-B214-3EC9B92201DC}" destId="{B592576C-48B6-4590-ABC9-D78498460B42}" srcOrd="2" destOrd="0" parTransId="{805D02DB-EBEC-4767-B403-1E69923BFBC2}" sibTransId="{9DCE272C-B1FF-4B6F-A9CA-64301A390ECB}"/>
    <dgm:cxn modelId="{7333E9AA-BBCA-4FAC-B5AC-2136D69F4F7D}" srcId="{91D3DC12-61AC-41D8-B214-3EC9B92201DC}" destId="{DE14F02F-02B8-4D4F-AC83-8DDB88B99BC2}" srcOrd="3" destOrd="0" parTransId="{C17B9429-72C2-4322-B60F-8A3A7BB36540}" sibTransId="{7C37EE2B-8DC1-4D78-B5F8-B2F18676C336}"/>
    <dgm:cxn modelId="{3BB8DBE5-9EEA-4EEA-93AF-2E952FD2AB27}" srcId="{91D3DC12-61AC-41D8-B214-3EC9B92201DC}" destId="{5B8E4BBB-55D5-4114-846F-B6E33120FCFC}" srcOrd="4" destOrd="0" parTransId="{40C32EC4-FDCD-4715-AAC2-B535B27CE1D9}" sibTransId="{6FF08668-C673-4334-BF2A-9BBD37AEACC1}"/>
    <dgm:cxn modelId="{6908FFDB-A753-4B50-99A6-05883A070137}" type="presOf" srcId="{DE14F02F-02B8-4D4F-AC83-8DDB88B99BC2}" destId="{3BDADBDC-F1D8-47BA-ACBF-1EA46398258C}" srcOrd="0" destOrd="0" presId="urn:microsoft.com/office/officeart/2008/layout/VerticalCurvedList"/>
    <dgm:cxn modelId="{030A334F-362E-4433-9E97-6DBE56FDC994}" srcId="{91D3DC12-61AC-41D8-B214-3EC9B92201DC}" destId="{E061C867-D7F1-46B7-A522-DE088471B935}" srcOrd="1" destOrd="0" parTransId="{92C5CC74-E778-4EFD-9EC2-2A1104546EE0}" sibTransId="{0F56723C-B0FE-4511-BA86-8FECC2AFE31C}"/>
    <dgm:cxn modelId="{B1E62EAC-3EF3-4043-9DB5-37436FEE1AF9}" type="presParOf" srcId="{4642AB21-0312-49C5-AB89-C8178B15FA04}" destId="{A83F49BF-1C05-4D09-B84E-F47D3962D342}" srcOrd="0" destOrd="0" presId="urn:microsoft.com/office/officeart/2008/layout/VerticalCurvedList"/>
    <dgm:cxn modelId="{7DB5412B-E219-45A3-8603-B957AB0B72EE}" type="presParOf" srcId="{A83F49BF-1C05-4D09-B84E-F47D3962D342}" destId="{7EBF8042-C319-42DE-9BCF-841EBE0E1C10}" srcOrd="0" destOrd="0" presId="urn:microsoft.com/office/officeart/2008/layout/VerticalCurvedList"/>
    <dgm:cxn modelId="{C012A90F-152E-4E55-867F-F28C06FDADDE}" type="presParOf" srcId="{7EBF8042-C319-42DE-9BCF-841EBE0E1C10}" destId="{D2885048-0E4C-4117-A065-09DF1F384AF5}" srcOrd="0" destOrd="0" presId="urn:microsoft.com/office/officeart/2008/layout/VerticalCurvedList"/>
    <dgm:cxn modelId="{708F3F1C-E227-497C-B228-44787B5AA865}" type="presParOf" srcId="{7EBF8042-C319-42DE-9BCF-841EBE0E1C10}" destId="{D281DBC5-3DD5-4507-B2FF-8127516AEEA8}" srcOrd="1" destOrd="0" presId="urn:microsoft.com/office/officeart/2008/layout/VerticalCurvedList"/>
    <dgm:cxn modelId="{14DC0EC7-9F60-49B6-9255-E25E4A18AC30}" type="presParOf" srcId="{7EBF8042-C319-42DE-9BCF-841EBE0E1C10}" destId="{4D0C327E-E336-40E1-9B9B-4C320CE62463}" srcOrd="2" destOrd="0" presId="urn:microsoft.com/office/officeart/2008/layout/VerticalCurvedList"/>
    <dgm:cxn modelId="{F6701D06-F5A2-4FC1-9DB4-0057D0312EB8}" type="presParOf" srcId="{7EBF8042-C319-42DE-9BCF-841EBE0E1C10}" destId="{4BE3F76E-BFFD-49EE-B372-92F025667CF1}" srcOrd="3" destOrd="0" presId="urn:microsoft.com/office/officeart/2008/layout/VerticalCurvedList"/>
    <dgm:cxn modelId="{FCF3B781-7827-4977-9A26-F6FC3BA89DCB}" type="presParOf" srcId="{A83F49BF-1C05-4D09-B84E-F47D3962D342}" destId="{26A22710-A16F-43AD-AEF4-943826179719}" srcOrd="1" destOrd="0" presId="urn:microsoft.com/office/officeart/2008/layout/VerticalCurvedList"/>
    <dgm:cxn modelId="{C5BFD8F3-81C0-427B-92C8-DD3027D919B5}" type="presParOf" srcId="{A83F49BF-1C05-4D09-B84E-F47D3962D342}" destId="{383CB792-60CE-4B61-B17E-EADBD5FD3E1B}" srcOrd="2" destOrd="0" presId="urn:microsoft.com/office/officeart/2008/layout/VerticalCurvedList"/>
    <dgm:cxn modelId="{06D9407B-884A-46B1-B2DD-27381B60A263}" type="presParOf" srcId="{383CB792-60CE-4B61-B17E-EADBD5FD3E1B}" destId="{66F5F7D2-98E4-4054-8A10-D1E27E1DBE8F}" srcOrd="0" destOrd="0" presId="urn:microsoft.com/office/officeart/2008/layout/VerticalCurvedList"/>
    <dgm:cxn modelId="{0D05E9C2-759E-48A3-912B-798B2881E76F}" type="presParOf" srcId="{A83F49BF-1C05-4D09-B84E-F47D3962D342}" destId="{8039F69E-CF8E-44D7-A4AF-E8681A43ADD4}" srcOrd="3" destOrd="0" presId="urn:microsoft.com/office/officeart/2008/layout/VerticalCurvedList"/>
    <dgm:cxn modelId="{7BDD19E3-8157-4481-9253-96C24D55AFF5}" type="presParOf" srcId="{A83F49BF-1C05-4D09-B84E-F47D3962D342}" destId="{B1EB3EBF-BF92-4881-BA82-0AB7F90699E6}" srcOrd="4" destOrd="0" presId="urn:microsoft.com/office/officeart/2008/layout/VerticalCurvedList"/>
    <dgm:cxn modelId="{1E47F0EF-8724-4ECF-91FB-E99A214028E0}" type="presParOf" srcId="{B1EB3EBF-BF92-4881-BA82-0AB7F90699E6}" destId="{160269A3-E9C2-4229-A4B4-5E8A4120CBA8}" srcOrd="0" destOrd="0" presId="urn:microsoft.com/office/officeart/2008/layout/VerticalCurvedList"/>
    <dgm:cxn modelId="{6163AF30-9E44-46A0-9691-105358FEB250}" type="presParOf" srcId="{A83F49BF-1C05-4D09-B84E-F47D3962D342}" destId="{E8B3B89E-F222-4502-8E3F-B3FE1F56553B}" srcOrd="5" destOrd="0" presId="urn:microsoft.com/office/officeart/2008/layout/VerticalCurvedList"/>
    <dgm:cxn modelId="{BC506C81-ADCA-4CD8-A339-C69D4C455718}" type="presParOf" srcId="{A83F49BF-1C05-4D09-B84E-F47D3962D342}" destId="{BB1735FE-7C51-4C48-9EFB-70BE7604CFD8}" srcOrd="6" destOrd="0" presId="urn:microsoft.com/office/officeart/2008/layout/VerticalCurvedList"/>
    <dgm:cxn modelId="{6166FBC0-E107-495C-B4B8-650067A32DD3}" type="presParOf" srcId="{BB1735FE-7C51-4C48-9EFB-70BE7604CFD8}" destId="{1933D8AD-F0AE-4159-A4D8-B4ED31AFA356}" srcOrd="0" destOrd="0" presId="urn:microsoft.com/office/officeart/2008/layout/VerticalCurvedList"/>
    <dgm:cxn modelId="{259F7DC6-94DC-473A-A66F-7754373C0F57}" type="presParOf" srcId="{A83F49BF-1C05-4D09-B84E-F47D3962D342}" destId="{3BDADBDC-F1D8-47BA-ACBF-1EA46398258C}" srcOrd="7" destOrd="0" presId="urn:microsoft.com/office/officeart/2008/layout/VerticalCurvedList"/>
    <dgm:cxn modelId="{42544119-6C70-4B98-8672-E43D9E876FBC}" type="presParOf" srcId="{A83F49BF-1C05-4D09-B84E-F47D3962D342}" destId="{4E73CC5D-8CC0-4478-9320-55A2D6A9BEF0}" srcOrd="8" destOrd="0" presId="urn:microsoft.com/office/officeart/2008/layout/VerticalCurvedList"/>
    <dgm:cxn modelId="{EE887EAC-74DB-457A-A4FC-511685CF7D0A}" type="presParOf" srcId="{4E73CC5D-8CC0-4478-9320-55A2D6A9BEF0}" destId="{BFFB3F54-F77F-4C13-B26C-F9D852FBE7D1}" srcOrd="0" destOrd="0" presId="urn:microsoft.com/office/officeart/2008/layout/VerticalCurvedList"/>
    <dgm:cxn modelId="{D215AEBB-05D9-4826-8ABD-7BEA0DB9A30A}" type="presParOf" srcId="{A83F49BF-1C05-4D09-B84E-F47D3962D342}" destId="{574306F1-7EC3-4528-BB3B-539D00016AAF}" srcOrd="9" destOrd="0" presId="urn:microsoft.com/office/officeart/2008/layout/VerticalCurvedList"/>
    <dgm:cxn modelId="{7321D2C7-C564-4AEE-8DD9-5AE2BFDD73C0}" type="presParOf" srcId="{A83F49BF-1C05-4D09-B84E-F47D3962D342}" destId="{24005411-4EFB-434C-A48A-52372229F3F8}" srcOrd="10" destOrd="0" presId="urn:microsoft.com/office/officeart/2008/layout/VerticalCurvedList"/>
    <dgm:cxn modelId="{2EFA0934-5E29-4DE0-82B3-4E35BCF8ED03}" type="presParOf" srcId="{24005411-4EFB-434C-A48A-52372229F3F8}" destId="{1B340FB9-98F3-4DD1-B6E0-431CB09196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 dirty="0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 dirty="0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 dirty="0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C6828-CE2B-414E-923E-A6C93038CB7F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5B92980F-D429-4089-9AC6-BEF8A4331512}">
      <dgm:prSet phldrT="[Texto]" custT="1"/>
      <dgm:spPr/>
      <dgm:t>
        <a:bodyPr/>
        <a:lstStyle/>
        <a:p>
          <a:pPr algn="ctr"/>
          <a:r>
            <a:rPr lang="es-PE" sz="3600" dirty="0" smtClean="0">
              <a:solidFill>
                <a:schemeClr val="tx1"/>
              </a:solidFill>
            </a:rPr>
            <a:t>Equipos</a:t>
          </a:r>
          <a:r>
            <a:rPr lang="es-PE" sz="2400" dirty="0" smtClean="0"/>
            <a:t> </a:t>
          </a:r>
          <a:endParaRPr lang="es-PE" sz="2400" dirty="0"/>
        </a:p>
      </dgm:t>
    </dgm:pt>
    <dgm:pt modelId="{8A871FE3-2318-4A29-9A33-943EC3E8AC63}" type="parTrans" cxnId="{FF40DE67-35B7-4A1D-A0F2-93CF38C99AC1}">
      <dgm:prSet/>
      <dgm:spPr/>
      <dgm:t>
        <a:bodyPr/>
        <a:lstStyle/>
        <a:p>
          <a:endParaRPr lang="es-PE"/>
        </a:p>
      </dgm:t>
    </dgm:pt>
    <dgm:pt modelId="{5DA3CD64-A919-4800-8C13-1070F7B79B19}" type="sibTrans" cxnId="{FF40DE67-35B7-4A1D-A0F2-93CF38C99AC1}">
      <dgm:prSet/>
      <dgm:spPr/>
      <dgm:t>
        <a:bodyPr/>
        <a:lstStyle/>
        <a:p>
          <a:endParaRPr lang="es-PE"/>
        </a:p>
      </dgm:t>
    </dgm:pt>
    <dgm:pt modelId="{FDCDBFD4-13BE-4786-8A96-43902A6896EC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Habilidades </a:t>
          </a:r>
        </a:p>
        <a:p>
          <a:r>
            <a:rPr lang="es-PE" dirty="0" smtClean="0">
              <a:solidFill>
                <a:schemeClr val="tx1"/>
              </a:solidFill>
            </a:rPr>
            <a:t> Capacidades </a:t>
          </a:r>
        </a:p>
        <a:p>
          <a:r>
            <a:rPr lang="es-PE" dirty="0" smtClean="0">
              <a:solidFill>
                <a:schemeClr val="tx1"/>
              </a:solidFill>
            </a:rPr>
            <a:t>Experiencias </a:t>
          </a:r>
          <a:endParaRPr lang="es-PE" dirty="0">
            <a:solidFill>
              <a:schemeClr val="tx1"/>
            </a:solidFill>
          </a:endParaRPr>
        </a:p>
      </dgm:t>
    </dgm:pt>
    <dgm:pt modelId="{49A08123-1645-4926-B986-24ADB8DF1EE3}" type="parTrans" cxnId="{7E0AD4C6-7B23-428B-B2E9-D94CC23DFDEA}">
      <dgm:prSet/>
      <dgm:spPr/>
      <dgm:t>
        <a:bodyPr/>
        <a:lstStyle/>
        <a:p>
          <a:endParaRPr lang="es-PE"/>
        </a:p>
      </dgm:t>
    </dgm:pt>
    <dgm:pt modelId="{5FCC5C9F-EB7C-4154-B01B-2028FAD50DC5}" type="sibTrans" cxnId="{7E0AD4C6-7B23-428B-B2E9-D94CC23DFDEA}">
      <dgm:prSet/>
      <dgm:spPr/>
      <dgm:t>
        <a:bodyPr/>
        <a:lstStyle/>
        <a:p>
          <a:endParaRPr lang="es-PE"/>
        </a:p>
      </dgm:t>
    </dgm:pt>
    <dgm:pt modelId="{6455BBD5-4353-4852-99A1-E61E5292B2C4}" type="pres">
      <dgm:prSet presAssocID="{CACC6828-CE2B-414E-923E-A6C93038CB7F}" presName="linearFlow" presStyleCnt="0">
        <dgm:presLayoutVars>
          <dgm:resizeHandles val="exact"/>
        </dgm:presLayoutVars>
      </dgm:prSet>
      <dgm:spPr/>
    </dgm:pt>
    <dgm:pt modelId="{40DF4D50-722D-42D2-BE54-2368FA403176}" type="pres">
      <dgm:prSet presAssocID="{5B92980F-D429-4089-9AC6-BEF8A4331512}" presName="node" presStyleLbl="node1" presStyleIdx="0" presStyleCnt="2" custLinFactNeighborX="-481" custLinFactNeighborY="-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F46A49-A1DE-44B1-B538-EAF2EC4D98EF}" type="pres">
      <dgm:prSet presAssocID="{5DA3CD64-A919-4800-8C13-1070F7B79B19}" presName="sibTrans" presStyleLbl="sibTrans2D1" presStyleIdx="0" presStyleCnt="1"/>
      <dgm:spPr/>
      <dgm:t>
        <a:bodyPr/>
        <a:lstStyle/>
        <a:p>
          <a:endParaRPr lang="es-PE"/>
        </a:p>
      </dgm:t>
    </dgm:pt>
    <dgm:pt modelId="{FC71DA8F-CA9E-42B5-9258-96477CFFD1F6}" type="pres">
      <dgm:prSet presAssocID="{5DA3CD64-A919-4800-8C13-1070F7B79B19}" presName="connectorText" presStyleLbl="sibTrans2D1" presStyleIdx="0" presStyleCnt="1"/>
      <dgm:spPr/>
      <dgm:t>
        <a:bodyPr/>
        <a:lstStyle/>
        <a:p>
          <a:endParaRPr lang="es-PE"/>
        </a:p>
      </dgm:t>
    </dgm:pt>
    <dgm:pt modelId="{3FFF1888-99AA-41D8-9AF7-3756BDF399B2}" type="pres">
      <dgm:prSet presAssocID="{FDCDBFD4-13BE-4786-8A96-43902A6896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A294081-117F-4317-BAB7-9C70A8B8F638}" type="presOf" srcId="{5DA3CD64-A919-4800-8C13-1070F7B79B19}" destId="{5AF46A49-A1DE-44B1-B538-EAF2EC4D98EF}" srcOrd="0" destOrd="0" presId="urn:microsoft.com/office/officeart/2005/8/layout/process2"/>
    <dgm:cxn modelId="{FF40DE67-35B7-4A1D-A0F2-93CF38C99AC1}" srcId="{CACC6828-CE2B-414E-923E-A6C93038CB7F}" destId="{5B92980F-D429-4089-9AC6-BEF8A4331512}" srcOrd="0" destOrd="0" parTransId="{8A871FE3-2318-4A29-9A33-943EC3E8AC63}" sibTransId="{5DA3CD64-A919-4800-8C13-1070F7B79B19}"/>
    <dgm:cxn modelId="{1CD00F82-92C1-409A-A004-D08484683313}" type="presOf" srcId="{FDCDBFD4-13BE-4786-8A96-43902A6896EC}" destId="{3FFF1888-99AA-41D8-9AF7-3756BDF399B2}" srcOrd="0" destOrd="0" presId="urn:microsoft.com/office/officeart/2005/8/layout/process2"/>
    <dgm:cxn modelId="{C27C9A64-0EF0-4C3C-B021-98BA72BEDF99}" type="presOf" srcId="{CACC6828-CE2B-414E-923E-A6C93038CB7F}" destId="{6455BBD5-4353-4852-99A1-E61E5292B2C4}" srcOrd="0" destOrd="0" presId="urn:microsoft.com/office/officeart/2005/8/layout/process2"/>
    <dgm:cxn modelId="{F7830060-9E3B-4B93-BD0F-EA8A55A86AA3}" type="presOf" srcId="{5DA3CD64-A919-4800-8C13-1070F7B79B19}" destId="{FC71DA8F-CA9E-42B5-9258-96477CFFD1F6}" srcOrd="1" destOrd="0" presId="urn:microsoft.com/office/officeart/2005/8/layout/process2"/>
    <dgm:cxn modelId="{7E0AD4C6-7B23-428B-B2E9-D94CC23DFDEA}" srcId="{CACC6828-CE2B-414E-923E-A6C93038CB7F}" destId="{FDCDBFD4-13BE-4786-8A96-43902A6896EC}" srcOrd="1" destOrd="0" parTransId="{49A08123-1645-4926-B986-24ADB8DF1EE3}" sibTransId="{5FCC5C9F-EB7C-4154-B01B-2028FAD50DC5}"/>
    <dgm:cxn modelId="{99ADD745-6D90-4CC4-9699-A7878A556CAF}" type="presOf" srcId="{5B92980F-D429-4089-9AC6-BEF8A4331512}" destId="{40DF4D50-722D-42D2-BE54-2368FA403176}" srcOrd="0" destOrd="0" presId="urn:microsoft.com/office/officeart/2005/8/layout/process2"/>
    <dgm:cxn modelId="{47375DD3-49DC-4F76-9592-BA5FFC7DDE32}" type="presParOf" srcId="{6455BBD5-4353-4852-99A1-E61E5292B2C4}" destId="{40DF4D50-722D-42D2-BE54-2368FA403176}" srcOrd="0" destOrd="0" presId="urn:microsoft.com/office/officeart/2005/8/layout/process2"/>
    <dgm:cxn modelId="{3D0E7E4F-B4DE-4719-A87E-406A00DA9A5F}" type="presParOf" srcId="{6455BBD5-4353-4852-99A1-E61E5292B2C4}" destId="{5AF46A49-A1DE-44B1-B538-EAF2EC4D98EF}" srcOrd="1" destOrd="0" presId="urn:microsoft.com/office/officeart/2005/8/layout/process2"/>
    <dgm:cxn modelId="{437F73B2-46B3-40CA-B484-3211DA30CA8D}" type="presParOf" srcId="{5AF46A49-A1DE-44B1-B538-EAF2EC4D98EF}" destId="{FC71DA8F-CA9E-42B5-9258-96477CFFD1F6}" srcOrd="0" destOrd="0" presId="urn:microsoft.com/office/officeart/2005/8/layout/process2"/>
    <dgm:cxn modelId="{B76A278F-6FDC-49B7-91DF-6C0E139D5258}" type="presParOf" srcId="{6455BBD5-4353-4852-99A1-E61E5292B2C4}" destId="{3FFF1888-99AA-41D8-9AF7-3756BDF399B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CC6828-CE2B-414E-923E-A6C93038CB7F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5B92980F-D429-4089-9AC6-BEF8A4331512}">
      <dgm:prSet phldrT="[Texto]"/>
      <dgm:spPr/>
      <dgm:t>
        <a:bodyPr/>
        <a:lstStyle/>
        <a:p>
          <a:pPr algn="ctr"/>
          <a:r>
            <a:rPr lang="es-PE" dirty="0" smtClean="0">
              <a:solidFill>
                <a:schemeClr val="tx1"/>
              </a:solidFill>
            </a:rPr>
            <a:t>Los individuos deben  evidenciar  trabajar en equipo  </a:t>
          </a:r>
          <a:endParaRPr lang="es-PE" dirty="0">
            <a:solidFill>
              <a:schemeClr val="tx1"/>
            </a:solidFill>
          </a:endParaRPr>
        </a:p>
      </dgm:t>
    </dgm:pt>
    <dgm:pt modelId="{8A871FE3-2318-4A29-9A33-943EC3E8AC63}" type="parTrans" cxnId="{FF40DE67-35B7-4A1D-A0F2-93CF38C99AC1}">
      <dgm:prSet/>
      <dgm:spPr/>
      <dgm:t>
        <a:bodyPr/>
        <a:lstStyle/>
        <a:p>
          <a:endParaRPr lang="es-PE"/>
        </a:p>
      </dgm:t>
    </dgm:pt>
    <dgm:pt modelId="{5DA3CD64-A919-4800-8C13-1070F7B79B19}" type="sibTrans" cxnId="{FF40DE67-35B7-4A1D-A0F2-93CF38C99AC1}">
      <dgm:prSet/>
      <dgm:spPr/>
      <dgm:t>
        <a:bodyPr/>
        <a:lstStyle/>
        <a:p>
          <a:endParaRPr lang="es-PE"/>
        </a:p>
      </dgm:t>
    </dgm:pt>
    <dgm:pt modelId="{FDCDBFD4-13BE-4786-8A96-43902A6896E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Competencia en liderazgo y requisito para contratar  lideres y gerentes </a:t>
          </a:r>
          <a:endParaRPr lang="es-PE" dirty="0">
            <a:solidFill>
              <a:schemeClr val="tx1"/>
            </a:solidFill>
          </a:endParaRPr>
        </a:p>
      </dgm:t>
    </dgm:pt>
    <dgm:pt modelId="{49A08123-1645-4926-B986-24ADB8DF1EE3}" type="parTrans" cxnId="{7E0AD4C6-7B23-428B-B2E9-D94CC23DFDEA}">
      <dgm:prSet/>
      <dgm:spPr/>
      <dgm:t>
        <a:bodyPr/>
        <a:lstStyle/>
        <a:p>
          <a:endParaRPr lang="es-PE"/>
        </a:p>
      </dgm:t>
    </dgm:pt>
    <dgm:pt modelId="{5FCC5C9F-EB7C-4154-B01B-2028FAD50DC5}" type="sibTrans" cxnId="{7E0AD4C6-7B23-428B-B2E9-D94CC23DFDEA}">
      <dgm:prSet/>
      <dgm:spPr/>
      <dgm:t>
        <a:bodyPr/>
        <a:lstStyle/>
        <a:p>
          <a:endParaRPr lang="es-PE"/>
        </a:p>
      </dgm:t>
    </dgm:pt>
    <dgm:pt modelId="{6455BBD5-4353-4852-99A1-E61E5292B2C4}" type="pres">
      <dgm:prSet presAssocID="{CACC6828-CE2B-414E-923E-A6C93038CB7F}" presName="linearFlow" presStyleCnt="0">
        <dgm:presLayoutVars>
          <dgm:resizeHandles val="exact"/>
        </dgm:presLayoutVars>
      </dgm:prSet>
      <dgm:spPr/>
    </dgm:pt>
    <dgm:pt modelId="{40DF4D50-722D-42D2-BE54-2368FA403176}" type="pres">
      <dgm:prSet presAssocID="{5B92980F-D429-4089-9AC6-BEF8A4331512}" presName="node" presStyleLbl="node1" presStyleIdx="0" presStyleCnt="2" custLinFactNeighborX="-481" custLinFactNeighborY="-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F46A49-A1DE-44B1-B538-EAF2EC4D98EF}" type="pres">
      <dgm:prSet presAssocID="{5DA3CD64-A919-4800-8C13-1070F7B79B19}" presName="sibTrans" presStyleLbl="sibTrans2D1" presStyleIdx="0" presStyleCnt="1"/>
      <dgm:spPr/>
      <dgm:t>
        <a:bodyPr/>
        <a:lstStyle/>
        <a:p>
          <a:endParaRPr lang="es-PE"/>
        </a:p>
      </dgm:t>
    </dgm:pt>
    <dgm:pt modelId="{FC71DA8F-CA9E-42B5-9258-96477CFFD1F6}" type="pres">
      <dgm:prSet presAssocID="{5DA3CD64-A919-4800-8C13-1070F7B79B19}" presName="connectorText" presStyleLbl="sibTrans2D1" presStyleIdx="0" presStyleCnt="1"/>
      <dgm:spPr/>
      <dgm:t>
        <a:bodyPr/>
        <a:lstStyle/>
        <a:p>
          <a:endParaRPr lang="es-PE"/>
        </a:p>
      </dgm:t>
    </dgm:pt>
    <dgm:pt modelId="{3FFF1888-99AA-41D8-9AF7-3756BDF399B2}" type="pres">
      <dgm:prSet presAssocID="{FDCDBFD4-13BE-4786-8A96-43902A6896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0D845F6-8F06-43E2-A1C9-064F91957867}" type="presOf" srcId="{FDCDBFD4-13BE-4786-8A96-43902A6896EC}" destId="{3FFF1888-99AA-41D8-9AF7-3756BDF399B2}" srcOrd="0" destOrd="0" presId="urn:microsoft.com/office/officeart/2005/8/layout/process2"/>
    <dgm:cxn modelId="{66C4EBF7-B67B-4D83-BDDC-8EBE4332E44A}" type="presOf" srcId="{5DA3CD64-A919-4800-8C13-1070F7B79B19}" destId="{FC71DA8F-CA9E-42B5-9258-96477CFFD1F6}" srcOrd="1" destOrd="0" presId="urn:microsoft.com/office/officeart/2005/8/layout/process2"/>
    <dgm:cxn modelId="{FF40DE67-35B7-4A1D-A0F2-93CF38C99AC1}" srcId="{CACC6828-CE2B-414E-923E-A6C93038CB7F}" destId="{5B92980F-D429-4089-9AC6-BEF8A4331512}" srcOrd="0" destOrd="0" parTransId="{8A871FE3-2318-4A29-9A33-943EC3E8AC63}" sibTransId="{5DA3CD64-A919-4800-8C13-1070F7B79B19}"/>
    <dgm:cxn modelId="{EE6DA1EC-FDC2-4BD5-84E1-83209F023615}" type="presOf" srcId="{5B92980F-D429-4089-9AC6-BEF8A4331512}" destId="{40DF4D50-722D-42D2-BE54-2368FA403176}" srcOrd="0" destOrd="0" presId="urn:microsoft.com/office/officeart/2005/8/layout/process2"/>
    <dgm:cxn modelId="{11ED5043-C915-4357-9AFE-DEAFE28903D4}" type="presOf" srcId="{CACC6828-CE2B-414E-923E-A6C93038CB7F}" destId="{6455BBD5-4353-4852-99A1-E61E5292B2C4}" srcOrd="0" destOrd="0" presId="urn:microsoft.com/office/officeart/2005/8/layout/process2"/>
    <dgm:cxn modelId="{C01F54AC-319F-41D1-81B5-355052193701}" type="presOf" srcId="{5DA3CD64-A919-4800-8C13-1070F7B79B19}" destId="{5AF46A49-A1DE-44B1-B538-EAF2EC4D98EF}" srcOrd="0" destOrd="0" presId="urn:microsoft.com/office/officeart/2005/8/layout/process2"/>
    <dgm:cxn modelId="{7E0AD4C6-7B23-428B-B2E9-D94CC23DFDEA}" srcId="{CACC6828-CE2B-414E-923E-A6C93038CB7F}" destId="{FDCDBFD4-13BE-4786-8A96-43902A6896EC}" srcOrd="1" destOrd="0" parTransId="{49A08123-1645-4926-B986-24ADB8DF1EE3}" sibTransId="{5FCC5C9F-EB7C-4154-B01B-2028FAD50DC5}"/>
    <dgm:cxn modelId="{0FAD5869-1A68-404B-A4F8-FEB8772B4E59}" type="presParOf" srcId="{6455BBD5-4353-4852-99A1-E61E5292B2C4}" destId="{40DF4D50-722D-42D2-BE54-2368FA403176}" srcOrd="0" destOrd="0" presId="urn:microsoft.com/office/officeart/2005/8/layout/process2"/>
    <dgm:cxn modelId="{DF413F31-8640-474D-9A8A-0C542E558881}" type="presParOf" srcId="{6455BBD5-4353-4852-99A1-E61E5292B2C4}" destId="{5AF46A49-A1DE-44B1-B538-EAF2EC4D98EF}" srcOrd="1" destOrd="0" presId="urn:microsoft.com/office/officeart/2005/8/layout/process2"/>
    <dgm:cxn modelId="{D280824D-975B-43FA-AE27-B47941614B3F}" type="presParOf" srcId="{5AF46A49-A1DE-44B1-B538-EAF2EC4D98EF}" destId="{FC71DA8F-CA9E-42B5-9258-96477CFFD1F6}" srcOrd="0" destOrd="0" presId="urn:microsoft.com/office/officeart/2005/8/layout/process2"/>
    <dgm:cxn modelId="{54970C5E-7292-440D-957D-B1AF94E9BE72}" type="presParOf" srcId="{6455BBD5-4353-4852-99A1-E61E5292B2C4}" destId="{3FFF1888-99AA-41D8-9AF7-3756BDF399B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F2DC2-5E40-4350-8789-38B521072A49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D09ADB1-20F3-4F72-B374-2B1F9A4EC3BD}">
      <dgm:prSet phldrT="[Texto]" custT="1"/>
      <dgm:spPr/>
      <dgm:t>
        <a:bodyPr/>
        <a:lstStyle/>
        <a:p>
          <a:r>
            <a:rPr lang="es-PE" sz="2000" b="1" dirty="0" smtClean="0"/>
            <a:t>Organizaciones</a:t>
          </a:r>
          <a:r>
            <a:rPr lang="es-PE" sz="2200" dirty="0" smtClean="0"/>
            <a:t>  </a:t>
          </a:r>
          <a:endParaRPr lang="es-PE" sz="2200" dirty="0"/>
        </a:p>
      </dgm:t>
    </dgm:pt>
    <dgm:pt modelId="{A73ACCA5-51B8-4F55-B089-F21A92212A96}" type="parTrans" cxnId="{A25C3E0D-2B3C-41A6-98CC-D27F90A43329}">
      <dgm:prSet/>
      <dgm:spPr/>
      <dgm:t>
        <a:bodyPr/>
        <a:lstStyle/>
        <a:p>
          <a:endParaRPr lang="es-PE"/>
        </a:p>
      </dgm:t>
    </dgm:pt>
    <dgm:pt modelId="{6AB429EA-86D8-4BD6-B87D-742B23C0F9C5}" type="sibTrans" cxnId="{A25C3E0D-2B3C-41A6-98CC-D27F90A43329}">
      <dgm:prSet/>
      <dgm:spPr/>
      <dgm:t>
        <a:bodyPr/>
        <a:lstStyle/>
        <a:p>
          <a:endParaRPr lang="es-PE"/>
        </a:p>
      </dgm:t>
    </dgm:pt>
    <dgm:pt modelId="{FCF89599-A70C-4D20-A944-F10B1C467291}">
      <dgm:prSet phldrT="[Texto]"/>
      <dgm:spPr/>
      <dgm:t>
        <a:bodyPr/>
        <a:lstStyle/>
        <a:p>
          <a:r>
            <a:rPr lang="es-PE" b="1" dirty="0" smtClean="0"/>
            <a:t>Adoptan estructuras en base a equipos</a:t>
          </a:r>
          <a:r>
            <a:rPr lang="es-PE" dirty="0" smtClean="0"/>
            <a:t> </a:t>
          </a:r>
          <a:endParaRPr lang="es-PE" dirty="0"/>
        </a:p>
      </dgm:t>
    </dgm:pt>
    <dgm:pt modelId="{53FC991C-51FC-4708-A9C4-DC3FCB60C6DC}" type="parTrans" cxnId="{F4E2BBE3-ADDF-41AC-A4F6-84E532800A69}">
      <dgm:prSet/>
      <dgm:spPr/>
      <dgm:t>
        <a:bodyPr/>
        <a:lstStyle/>
        <a:p>
          <a:endParaRPr lang="es-PE"/>
        </a:p>
      </dgm:t>
    </dgm:pt>
    <dgm:pt modelId="{2A61D2EE-9ABF-42E4-9668-D234999D133F}" type="sibTrans" cxnId="{F4E2BBE3-ADDF-41AC-A4F6-84E532800A69}">
      <dgm:prSet/>
      <dgm:spPr/>
      <dgm:t>
        <a:bodyPr/>
        <a:lstStyle/>
        <a:p>
          <a:endParaRPr lang="es-PE"/>
        </a:p>
      </dgm:t>
    </dgm:pt>
    <dgm:pt modelId="{AA7ACB15-71DE-49D2-A471-2A31DD56977B}">
      <dgm:prSet phldrT="[Texto]"/>
      <dgm:spPr/>
      <dgm:t>
        <a:bodyPr/>
        <a:lstStyle/>
        <a:p>
          <a:r>
            <a:rPr lang="es-PE" b="1" dirty="0" smtClean="0"/>
            <a:t>Herramientas</a:t>
          </a:r>
          <a:r>
            <a:rPr lang="es-PE" dirty="0" smtClean="0"/>
            <a:t> </a:t>
          </a:r>
          <a:endParaRPr lang="es-PE" dirty="0"/>
        </a:p>
      </dgm:t>
    </dgm:pt>
    <dgm:pt modelId="{D48A98DE-375B-494B-AF14-98FB078CF046}" type="parTrans" cxnId="{6F632791-E6B6-4075-941B-9825ED341A85}">
      <dgm:prSet/>
      <dgm:spPr/>
      <dgm:t>
        <a:bodyPr/>
        <a:lstStyle/>
        <a:p>
          <a:endParaRPr lang="es-PE"/>
        </a:p>
      </dgm:t>
    </dgm:pt>
    <dgm:pt modelId="{6524C6CC-1CFB-42C5-934C-EDCBF25583E8}" type="sibTrans" cxnId="{6F632791-E6B6-4075-941B-9825ED341A85}">
      <dgm:prSet/>
      <dgm:spPr/>
      <dgm:t>
        <a:bodyPr/>
        <a:lstStyle/>
        <a:p>
          <a:endParaRPr lang="es-PE"/>
        </a:p>
      </dgm:t>
    </dgm:pt>
    <dgm:pt modelId="{ED88CE75-8FC5-4EA2-863D-13638A9160B8}">
      <dgm:prSet phldrT="[Texto]"/>
      <dgm:spPr/>
      <dgm:t>
        <a:bodyPr/>
        <a:lstStyle/>
        <a:p>
          <a:pPr defTabSz="977900">
            <a:tabLst>
              <a:tab pos="87313" algn="l"/>
            </a:tabLst>
          </a:pPr>
          <a:r>
            <a:rPr lang="es-PE" b="1" dirty="0" smtClean="0"/>
            <a:t>Promoviendo </a:t>
          </a:r>
        </a:p>
        <a:p>
          <a:pPr defTabSz="977900">
            <a:tabLst>
              <a:tab pos="87313" algn="l"/>
            </a:tabLst>
          </a:pPr>
          <a:r>
            <a:rPr lang="es-PE" b="1" dirty="0" smtClean="0"/>
            <a:t>1° Cooperación </a:t>
          </a:r>
        </a:p>
        <a:p>
          <a:pPr defTabSz="977900">
            <a:tabLst>
              <a:tab pos="87313" algn="l"/>
            </a:tabLst>
          </a:pPr>
          <a:r>
            <a:rPr lang="es-PE" b="1" dirty="0" smtClean="0"/>
            <a:t>2° Coordinación de acciones</a:t>
          </a:r>
        </a:p>
        <a:p>
          <a:pPr defTabSz="977900">
            <a:tabLst>
              <a:tab pos="87313" algn="l"/>
            </a:tabLst>
          </a:pPr>
          <a:r>
            <a:rPr lang="es-PE" b="1" dirty="0" smtClean="0"/>
            <a:t>Mejora el desempeño en la empresa </a:t>
          </a:r>
          <a:endParaRPr lang="es-PE" b="1" dirty="0"/>
        </a:p>
      </dgm:t>
    </dgm:pt>
    <dgm:pt modelId="{6EA8A610-4524-4D06-B98F-16C926B719A9}" type="parTrans" cxnId="{99A7BE48-88B4-4D3E-BBBA-1C9E056E8D67}">
      <dgm:prSet/>
      <dgm:spPr/>
      <dgm:t>
        <a:bodyPr/>
        <a:lstStyle/>
        <a:p>
          <a:endParaRPr lang="es-PE"/>
        </a:p>
      </dgm:t>
    </dgm:pt>
    <dgm:pt modelId="{6B7AA2F3-72F9-438E-A435-4E51E4E8B308}" type="sibTrans" cxnId="{99A7BE48-88B4-4D3E-BBBA-1C9E056E8D67}">
      <dgm:prSet/>
      <dgm:spPr/>
      <dgm:t>
        <a:bodyPr/>
        <a:lstStyle/>
        <a:p>
          <a:endParaRPr lang="es-PE"/>
        </a:p>
      </dgm:t>
    </dgm:pt>
    <dgm:pt modelId="{654A0027-29B6-4810-B8C0-CE6DFA4DF1CF}" type="pres">
      <dgm:prSet presAssocID="{BA7F2DC2-5E40-4350-8789-38B521072A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D8E9386-16FC-444F-B931-9D72012E2342}" type="pres">
      <dgm:prSet presAssocID="{0D09ADB1-20F3-4F72-B374-2B1F9A4EC3BD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3A497E-FBB5-4224-9A52-4F86A7211A04}" type="pres">
      <dgm:prSet presAssocID="{6AB429EA-86D8-4BD6-B87D-742B23C0F9C5}" presName="space" presStyleCnt="0"/>
      <dgm:spPr/>
    </dgm:pt>
    <dgm:pt modelId="{4CAC9CDB-B86F-4027-9034-327BF31F06EA}" type="pres">
      <dgm:prSet presAssocID="{FCF89599-A70C-4D20-A944-F10B1C467291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4C5BE61-E597-437C-B1B2-B47082215A3D}" type="pres">
      <dgm:prSet presAssocID="{2A61D2EE-9ABF-42E4-9668-D234999D133F}" presName="space" presStyleCnt="0"/>
      <dgm:spPr/>
    </dgm:pt>
    <dgm:pt modelId="{58012E9E-B289-4FF3-AAC3-5B1ADBA30FA6}" type="pres">
      <dgm:prSet presAssocID="{AA7ACB15-71DE-49D2-A471-2A31DD56977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623A9C-7E6B-4964-B201-EA79A8052605}" type="pres">
      <dgm:prSet presAssocID="{6524C6CC-1CFB-42C5-934C-EDCBF25583E8}" presName="space" presStyleCnt="0"/>
      <dgm:spPr/>
    </dgm:pt>
    <dgm:pt modelId="{F5B8AAD1-0F80-46B7-9AFC-24B72A19B53F}" type="pres">
      <dgm:prSet presAssocID="{ED88CE75-8FC5-4EA2-863D-13638A9160B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D9AD2D9-8664-45FC-82D8-AC5B08F5A082}" type="presOf" srcId="{AA7ACB15-71DE-49D2-A471-2A31DD56977B}" destId="{58012E9E-B289-4FF3-AAC3-5B1ADBA30FA6}" srcOrd="0" destOrd="0" presId="urn:microsoft.com/office/officeart/2005/8/layout/venn3"/>
    <dgm:cxn modelId="{6F632791-E6B6-4075-941B-9825ED341A85}" srcId="{BA7F2DC2-5E40-4350-8789-38B521072A49}" destId="{AA7ACB15-71DE-49D2-A471-2A31DD56977B}" srcOrd="2" destOrd="0" parTransId="{D48A98DE-375B-494B-AF14-98FB078CF046}" sibTransId="{6524C6CC-1CFB-42C5-934C-EDCBF25583E8}"/>
    <dgm:cxn modelId="{99A7BE48-88B4-4D3E-BBBA-1C9E056E8D67}" srcId="{BA7F2DC2-5E40-4350-8789-38B521072A49}" destId="{ED88CE75-8FC5-4EA2-863D-13638A9160B8}" srcOrd="3" destOrd="0" parTransId="{6EA8A610-4524-4D06-B98F-16C926B719A9}" sibTransId="{6B7AA2F3-72F9-438E-A435-4E51E4E8B308}"/>
    <dgm:cxn modelId="{78221C93-19F3-4910-9C5F-AD3E58DC632F}" type="presOf" srcId="{ED88CE75-8FC5-4EA2-863D-13638A9160B8}" destId="{F5B8AAD1-0F80-46B7-9AFC-24B72A19B53F}" srcOrd="0" destOrd="0" presId="urn:microsoft.com/office/officeart/2005/8/layout/venn3"/>
    <dgm:cxn modelId="{88D11559-6F87-4477-8497-7E0781AEE4CB}" type="presOf" srcId="{BA7F2DC2-5E40-4350-8789-38B521072A49}" destId="{654A0027-29B6-4810-B8C0-CE6DFA4DF1CF}" srcOrd="0" destOrd="0" presId="urn:microsoft.com/office/officeart/2005/8/layout/venn3"/>
    <dgm:cxn modelId="{330EB735-F7CE-471F-BAC9-8DC8B87E88EB}" type="presOf" srcId="{FCF89599-A70C-4D20-A944-F10B1C467291}" destId="{4CAC9CDB-B86F-4027-9034-327BF31F06EA}" srcOrd="0" destOrd="0" presId="urn:microsoft.com/office/officeart/2005/8/layout/venn3"/>
    <dgm:cxn modelId="{F4E2BBE3-ADDF-41AC-A4F6-84E532800A69}" srcId="{BA7F2DC2-5E40-4350-8789-38B521072A49}" destId="{FCF89599-A70C-4D20-A944-F10B1C467291}" srcOrd="1" destOrd="0" parTransId="{53FC991C-51FC-4708-A9C4-DC3FCB60C6DC}" sibTransId="{2A61D2EE-9ABF-42E4-9668-D234999D133F}"/>
    <dgm:cxn modelId="{A25C3E0D-2B3C-41A6-98CC-D27F90A43329}" srcId="{BA7F2DC2-5E40-4350-8789-38B521072A49}" destId="{0D09ADB1-20F3-4F72-B374-2B1F9A4EC3BD}" srcOrd="0" destOrd="0" parTransId="{A73ACCA5-51B8-4F55-B089-F21A92212A96}" sibTransId="{6AB429EA-86D8-4BD6-B87D-742B23C0F9C5}"/>
    <dgm:cxn modelId="{7A5F1C88-B6D4-4B44-AE4B-50489186CDDA}" type="presOf" srcId="{0D09ADB1-20F3-4F72-B374-2B1F9A4EC3BD}" destId="{3D8E9386-16FC-444F-B931-9D72012E2342}" srcOrd="0" destOrd="0" presId="urn:microsoft.com/office/officeart/2005/8/layout/venn3"/>
    <dgm:cxn modelId="{EB726509-0E8F-4283-9CF0-2948879A4282}" type="presParOf" srcId="{654A0027-29B6-4810-B8C0-CE6DFA4DF1CF}" destId="{3D8E9386-16FC-444F-B931-9D72012E2342}" srcOrd="0" destOrd="0" presId="urn:microsoft.com/office/officeart/2005/8/layout/venn3"/>
    <dgm:cxn modelId="{BA37908A-F492-411E-96A7-4C687AE57877}" type="presParOf" srcId="{654A0027-29B6-4810-B8C0-CE6DFA4DF1CF}" destId="{B13A497E-FBB5-4224-9A52-4F86A7211A04}" srcOrd="1" destOrd="0" presId="urn:microsoft.com/office/officeart/2005/8/layout/venn3"/>
    <dgm:cxn modelId="{0C380FB7-6E9E-4786-8D5D-77075F304DAD}" type="presParOf" srcId="{654A0027-29B6-4810-B8C0-CE6DFA4DF1CF}" destId="{4CAC9CDB-B86F-4027-9034-327BF31F06EA}" srcOrd="2" destOrd="0" presId="urn:microsoft.com/office/officeart/2005/8/layout/venn3"/>
    <dgm:cxn modelId="{A524159C-8B83-45FF-8584-507EB470B00C}" type="presParOf" srcId="{654A0027-29B6-4810-B8C0-CE6DFA4DF1CF}" destId="{84C5BE61-E597-437C-B1B2-B47082215A3D}" srcOrd="3" destOrd="0" presId="urn:microsoft.com/office/officeart/2005/8/layout/venn3"/>
    <dgm:cxn modelId="{B88CC833-A285-4233-B432-D920B0CB8B69}" type="presParOf" srcId="{654A0027-29B6-4810-B8C0-CE6DFA4DF1CF}" destId="{58012E9E-B289-4FF3-AAC3-5B1ADBA30FA6}" srcOrd="4" destOrd="0" presId="urn:microsoft.com/office/officeart/2005/8/layout/venn3"/>
    <dgm:cxn modelId="{7F19EA2B-3365-4870-B8C1-E72FAF213D79}" type="presParOf" srcId="{654A0027-29B6-4810-B8C0-CE6DFA4DF1CF}" destId="{D3623A9C-7E6B-4964-B201-EA79A8052605}" srcOrd="5" destOrd="0" presId="urn:microsoft.com/office/officeart/2005/8/layout/venn3"/>
    <dgm:cxn modelId="{E201434F-93C2-495F-97D6-94E8DF495297}" type="presParOf" srcId="{654A0027-29B6-4810-B8C0-CE6DFA4DF1CF}" destId="{F5B8AAD1-0F80-46B7-9AFC-24B72A19B53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6E712-8787-4450-B372-74AEC29A2AD0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5F05B45D-1DEE-4013-8893-32613C2FE00E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Desempeño organizacional :</a:t>
          </a:r>
        </a:p>
        <a:p>
          <a:r>
            <a:rPr lang="es-PE" dirty="0" smtClean="0">
              <a:solidFill>
                <a:schemeClr val="tx1"/>
              </a:solidFill>
            </a:rPr>
            <a:t>forma un incremento </a:t>
          </a:r>
          <a:endParaRPr lang="es-PE" dirty="0">
            <a:solidFill>
              <a:schemeClr val="tx1"/>
            </a:solidFill>
          </a:endParaRPr>
        </a:p>
      </dgm:t>
    </dgm:pt>
    <dgm:pt modelId="{46CCBAC0-70AF-4E78-B7D1-1E7C5995B6F2}" type="parTrans" cxnId="{19D77277-2D0B-4C7F-A996-3506864482E7}">
      <dgm:prSet/>
      <dgm:spPr/>
      <dgm:t>
        <a:bodyPr/>
        <a:lstStyle/>
        <a:p>
          <a:endParaRPr lang="es-PE"/>
        </a:p>
      </dgm:t>
    </dgm:pt>
    <dgm:pt modelId="{523B2389-EC13-4D35-BE08-1C25A3636D5D}" type="sibTrans" cxnId="{19D77277-2D0B-4C7F-A996-3506864482E7}">
      <dgm:prSet/>
      <dgm:spPr/>
      <dgm:t>
        <a:bodyPr/>
        <a:lstStyle/>
        <a:p>
          <a:endParaRPr lang="es-PE"/>
        </a:p>
      </dgm:t>
    </dgm:pt>
    <dgm:pt modelId="{08FEA04D-6460-4EA7-B984-2CF4D999DB52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Productividad , ganancias y beneficios sinérgicos </a:t>
          </a:r>
          <a:endParaRPr lang="es-PE" dirty="0">
            <a:solidFill>
              <a:schemeClr val="tx1"/>
            </a:solidFill>
          </a:endParaRPr>
        </a:p>
      </dgm:t>
    </dgm:pt>
    <dgm:pt modelId="{01CFAEDD-F053-42F0-8FA1-C7740AE0240F}" type="parTrans" cxnId="{77AE462A-1FEE-4F4C-9BFA-F1F5A35DCDC9}">
      <dgm:prSet/>
      <dgm:spPr/>
      <dgm:t>
        <a:bodyPr/>
        <a:lstStyle/>
        <a:p>
          <a:endParaRPr lang="es-PE"/>
        </a:p>
      </dgm:t>
    </dgm:pt>
    <dgm:pt modelId="{B79BDC61-95E0-4E1E-8589-159CC15DC3CD}" type="sibTrans" cxnId="{77AE462A-1FEE-4F4C-9BFA-F1F5A35DCDC9}">
      <dgm:prSet/>
      <dgm:spPr/>
      <dgm:t>
        <a:bodyPr/>
        <a:lstStyle/>
        <a:p>
          <a:endParaRPr lang="es-PE"/>
        </a:p>
      </dgm:t>
    </dgm:pt>
    <dgm:pt modelId="{FD8B32E1-0B0D-4879-AA52-CC667673B66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Los equipos se han convertido en una unidad básica y poder </a:t>
          </a:r>
        </a:p>
      </dgm:t>
    </dgm:pt>
    <dgm:pt modelId="{A54F35A1-AFD7-4E8E-8A76-84631CC70B16}" type="parTrans" cxnId="{352AA07B-5FF6-44AC-8A5E-04A84E52A534}">
      <dgm:prSet/>
      <dgm:spPr/>
      <dgm:t>
        <a:bodyPr/>
        <a:lstStyle/>
        <a:p>
          <a:endParaRPr lang="es-PE"/>
        </a:p>
      </dgm:t>
    </dgm:pt>
    <dgm:pt modelId="{4E4A58E3-1A59-491D-A374-630D2138B411}" type="sibTrans" cxnId="{352AA07B-5FF6-44AC-8A5E-04A84E52A534}">
      <dgm:prSet/>
      <dgm:spPr/>
      <dgm:t>
        <a:bodyPr/>
        <a:lstStyle/>
        <a:p>
          <a:endParaRPr lang="es-PE"/>
        </a:p>
      </dgm:t>
    </dgm:pt>
    <dgm:pt modelId="{C8EA0899-A642-4866-87A5-AE812705EF01}" type="pres">
      <dgm:prSet presAssocID="{2B76E712-8787-4450-B372-74AEC29A2AD0}" presName="CompostProcess" presStyleCnt="0">
        <dgm:presLayoutVars>
          <dgm:dir/>
          <dgm:resizeHandles val="exact"/>
        </dgm:presLayoutVars>
      </dgm:prSet>
      <dgm:spPr/>
    </dgm:pt>
    <dgm:pt modelId="{7D4E79F5-3A41-451C-B13C-765DBF6F73F2}" type="pres">
      <dgm:prSet presAssocID="{2B76E712-8787-4450-B372-74AEC29A2AD0}" presName="arrow" presStyleLbl="bgShp" presStyleIdx="0" presStyleCnt="1"/>
      <dgm:spPr/>
    </dgm:pt>
    <dgm:pt modelId="{DF216CF0-71C3-41D2-A1AF-761C63C8D744}" type="pres">
      <dgm:prSet presAssocID="{2B76E712-8787-4450-B372-74AEC29A2AD0}" presName="linearProcess" presStyleCnt="0"/>
      <dgm:spPr/>
    </dgm:pt>
    <dgm:pt modelId="{71C99A83-07FA-4CB3-9685-C62A079F97A8}" type="pres">
      <dgm:prSet presAssocID="{5F05B45D-1DEE-4013-8893-32613C2FE00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C5275C-24A9-4CB6-9A94-9FF5230488C0}" type="pres">
      <dgm:prSet presAssocID="{523B2389-EC13-4D35-BE08-1C25A3636D5D}" presName="sibTrans" presStyleCnt="0"/>
      <dgm:spPr/>
    </dgm:pt>
    <dgm:pt modelId="{66FB63B1-F973-4EF1-BA90-EE6FE0DD6C76}" type="pres">
      <dgm:prSet presAssocID="{08FEA04D-6460-4EA7-B984-2CF4D999DB5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0DE42F-3122-4695-8C02-8B35B08682CE}" type="pres">
      <dgm:prSet presAssocID="{B79BDC61-95E0-4E1E-8589-159CC15DC3CD}" presName="sibTrans" presStyleCnt="0"/>
      <dgm:spPr/>
    </dgm:pt>
    <dgm:pt modelId="{FDF299D2-348C-41AD-B4D7-1F2F9C9F0240}" type="pres">
      <dgm:prSet presAssocID="{FD8B32E1-0B0D-4879-AA52-CC667673B66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9D77277-2D0B-4C7F-A996-3506864482E7}" srcId="{2B76E712-8787-4450-B372-74AEC29A2AD0}" destId="{5F05B45D-1DEE-4013-8893-32613C2FE00E}" srcOrd="0" destOrd="0" parTransId="{46CCBAC0-70AF-4E78-B7D1-1E7C5995B6F2}" sibTransId="{523B2389-EC13-4D35-BE08-1C25A3636D5D}"/>
    <dgm:cxn modelId="{6CD11083-06EA-4183-85DD-67CC4C14F114}" type="presOf" srcId="{08FEA04D-6460-4EA7-B984-2CF4D999DB52}" destId="{66FB63B1-F973-4EF1-BA90-EE6FE0DD6C76}" srcOrd="0" destOrd="0" presId="urn:microsoft.com/office/officeart/2005/8/layout/hProcess9"/>
    <dgm:cxn modelId="{352AA07B-5FF6-44AC-8A5E-04A84E52A534}" srcId="{2B76E712-8787-4450-B372-74AEC29A2AD0}" destId="{FD8B32E1-0B0D-4879-AA52-CC667673B663}" srcOrd="2" destOrd="0" parTransId="{A54F35A1-AFD7-4E8E-8A76-84631CC70B16}" sibTransId="{4E4A58E3-1A59-491D-A374-630D2138B411}"/>
    <dgm:cxn modelId="{77AE462A-1FEE-4F4C-9BFA-F1F5A35DCDC9}" srcId="{2B76E712-8787-4450-B372-74AEC29A2AD0}" destId="{08FEA04D-6460-4EA7-B984-2CF4D999DB52}" srcOrd="1" destOrd="0" parTransId="{01CFAEDD-F053-42F0-8FA1-C7740AE0240F}" sibTransId="{B79BDC61-95E0-4E1E-8589-159CC15DC3CD}"/>
    <dgm:cxn modelId="{900A00C4-7939-44EE-BC16-9C8BD30A85C9}" type="presOf" srcId="{2B76E712-8787-4450-B372-74AEC29A2AD0}" destId="{C8EA0899-A642-4866-87A5-AE812705EF01}" srcOrd="0" destOrd="0" presId="urn:microsoft.com/office/officeart/2005/8/layout/hProcess9"/>
    <dgm:cxn modelId="{0349E91D-C404-4A0D-8624-42F4EB984210}" type="presOf" srcId="{5F05B45D-1DEE-4013-8893-32613C2FE00E}" destId="{71C99A83-07FA-4CB3-9685-C62A079F97A8}" srcOrd="0" destOrd="0" presId="urn:microsoft.com/office/officeart/2005/8/layout/hProcess9"/>
    <dgm:cxn modelId="{BBFFB2A8-8D85-407F-8C0D-B736F17C9D59}" type="presOf" srcId="{FD8B32E1-0B0D-4879-AA52-CC667673B663}" destId="{FDF299D2-348C-41AD-B4D7-1F2F9C9F0240}" srcOrd="0" destOrd="0" presId="urn:microsoft.com/office/officeart/2005/8/layout/hProcess9"/>
    <dgm:cxn modelId="{63F99539-E6F5-4792-AFBF-62B87A655EF9}" type="presParOf" srcId="{C8EA0899-A642-4866-87A5-AE812705EF01}" destId="{7D4E79F5-3A41-451C-B13C-765DBF6F73F2}" srcOrd="0" destOrd="0" presId="urn:microsoft.com/office/officeart/2005/8/layout/hProcess9"/>
    <dgm:cxn modelId="{183E628E-5668-4821-AD39-DA60959172FF}" type="presParOf" srcId="{C8EA0899-A642-4866-87A5-AE812705EF01}" destId="{DF216CF0-71C3-41D2-A1AF-761C63C8D744}" srcOrd="1" destOrd="0" presId="urn:microsoft.com/office/officeart/2005/8/layout/hProcess9"/>
    <dgm:cxn modelId="{E38F8945-058A-48E1-B5E6-016C8E8FF26C}" type="presParOf" srcId="{DF216CF0-71C3-41D2-A1AF-761C63C8D744}" destId="{71C99A83-07FA-4CB3-9685-C62A079F97A8}" srcOrd="0" destOrd="0" presId="urn:microsoft.com/office/officeart/2005/8/layout/hProcess9"/>
    <dgm:cxn modelId="{35C76C8D-86B3-4888-9694-0515DF0EE5DB}" type="presParOf" srcId="{DF216CF0-71C3-41D2-A1AF-761C63C8D744}" destId="{71C5275C-24A9-4CB6-9A94-9FF5230488C0}" srcOrd="1" destOrd="0" presId="urn:microsoft.com/office/officeart/2005/8/layout/hProcess9"/>
    <dgm:cxn modelId="{9C2F4F3C-4E0C-4E0C-BFE2-17A88A4D950F}" type="presParOf" srcId="{DF216CF0-71C3-41D2-A1AF-761C63C8D744}" destId="{66FB63B1-F973-4EF1-BA90-EE6FE0DD6C76}" srcOrd="2" destOrd="0" presId="urn:microsoft.com/office/officeart/2005/8/layout/hProcess9"/>
    <dgm:cxn modelId="{1F22CBA2-A117-46C8-AB96-1785949BE26A}" type="presParOf" srcId="{DF216CF0-71C3-41D2-A1AF-761C63C8D744}" destId="{F00DE42F-3122-4695-8C02-8B35B08682CE}" srcOrd="3" destOrd="0" presId="urn:microsoft.com/office/officeart/2005/8/layout/hProcess9"/>
    <dgm:cxn modelId="{F554A785-7747-4FBC-B693-53BF5E2A821C}" type="presParOf" srcId="{DF216CF0-71C3-41D2-A1AF-761C63C8D744}" destId="{FDF299D2-348C-41AD-B4D7-1F2F9C9F024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BF8562-8B33-48C2-9A80-B9BEEB43E0B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7BAD7A4-1BFD-4309-8371-6287B5A9DD0A}">
      <dgm:prSet phldrT="[Texto]"/>
      <dgm:spPr/>
      <dgm:t>
        <a:bodyPr/>
        <a:lstStyle/>
        <a:p>
          <a:r>
            <a:rPr lang="es-PE" b="1" dirty="0" smtClean="0"/>
            <a:t>Organizaciones</a:t>
          </a:r>
          <a:r>
            <a:rPr lang="es-PE" dirty="0" smtClean="0"/>
            <a:t> </a:t>
          </a:r>
          <a:endParaRPr lang="es-PE" dirty="0"/>
        </a:p>
      </dgm:t>
    </dgm:pt>
    <dgm:pt modelId="{604EA8C8-D4CC-4B7D-B543-65D22CB32A24}" type="parTrans" cxnId="{9C7795A1-609E-40D6-B320-F99DA8566E0B}">
      <dgm:prSet/>
      <dgm:spPr/>
      <dgm:t>
        <a:bodyPr/>
        <a:lstStyle/>
        <a:p>
          <a:endParaRPr lang="es-PE"/>
        </a:p>
      </dgm:t>
    </dgm:pt>
    <dgm:pt modelId="{A52BCEF0-B781-4218-AA82-7EEB9F7DA792}" type="sibTrans" cxnId="{9C7795A1-609E-40D6-B320-F99DA8566E0B}">
      <dgm:prSet/>
      <dgm:spPr/>
      <dgm:t>
        <a:bodyPr/>
        <a:lstStyle/>
        <a:p>
          <a:endParaRPr lang="es-PE"/>
        </a:p>
      </dgm:t>
    </dgm:pt>
    <dgm:pt modelId="{ACD9686E-4734-49CC-A9A1-AB767C056CF9}">
      <dgm:prSet phldrT="[Texto]"/>
      <dgm:spPr/>
      <dgm:t>
        <a:bodyPr/>
        <a:lstStyle/>
        <a:p>
          <a:r>
            <a:rPr lang="es-PE" b="1" dirty="0" smtClean="0"/>
            <a:t>Lideres </a:t>
          </a:r>
          <a:endParaRPr lang="es-PE" b="1" dirty="0"/>
        </a:p>
      </dgm:t>
    </dgm:pt>
    <dgm:pt modelId="{57D75280-DB33-4B03-AEC2-28997C90E052}" type="parTrans" cxnId="{929F2529-4806-4B3E-88D6-22B24A94E61D}">
      <dgm:prSet/>
      <dgm:spPr/>
      <dgm:t>
        <a:bodyPr/>
        <a:lstStyle/>
        <a:p>
          <a:endParaRPr lang="es-PE"/>
        </a:p>
      </dgm:t>
    </dgm:pt>
    <dgm:pt modelId="{D8E43480-F103-4EC2-8E50-23D559861BE4}" type="sibTrans" cxnId="{929F2529-4806-4B3E-88D6-22B24A94E61D}">
      <dgm:prSet/>
      <dgm:spPr/>
      <dgm:t>
        <a:bodyPr/>
        <a:lstStyle/>
        <a:p>
          <a:endParaRPr lang="es-PE"/>
        </a:p>
      </dgm:t>
    </dgm:pt>
    <dgm:pt modelId="{9840B0A4-EFBE-495E-B1FD-B7426100D73E}">
      <dgm:prSet phldrT="[Texto]"/>
      <dgm:spPr/>
      <dgm:t>
        <a:bodyPr/>
        <a:lstStyle/>
        <a:p>
          <a:r>
            <a:rPr lang="es-PE" b="1" dirty="0" smtClean="0"/>
            <a:t>Capacidades de liderazgo en equipo </a:t>
          </a:r>
          <a:endParaRPr lang="es-PE" b="1" dirty="0"/>
        </a:p>
      </dgm:t>
    </dgm:pt>
    <dgm:pt modelId="{2FCBA7B1-1E05-4838-AADE-9DBC05C92801}" type="parTrans" cxnId="{9A7C2913-2622-46C0-BE37-54C8FA6B68B6}">
      <dgm:prSet/>
      <dgm:spPr/>
      <dgm:t>
        <a:bodyPr/>
        <a:lstStyle/>
        <a:p>
          <a:endParaRPr lang="es-PE"/>
        </a:p>
      </dgm:t>
    </dgm:pt>
    <dgm:pt modelId="{CFAA6E13-76E4-4E49-8A45-45CB5E7DDD79}" type="sibTrans" cxnId="{9A7C2913-2622-46C0-BE37-54C8FA6B68B6}">
      <dgm:prSet/>
      <dgm:spPr/>
      <dgm:t>
        <a:bodyPr/>
        <a:lstStyle/>
        <a:p>
          <a:endParaRPr lang="es-PE"/>
        </a:p>
      </dgm:t>
    </dgm:pt>
    <dgm:pt modelId="{3BDA39F6-B87D-462C-9E7E-C55687A0A2D9}">
      <dgm:prSet phldrT="[Texto]"/>
      <dgm:spPr/>
      <dgm:t>
        <a:bodyPr/>
        <a:lstStyle/>
        <a:p>
          <a:r>
            <a:rPr lang="es-PE" b="1" dirty="0" smtClean="0"/>
            <a:t>Trabajar  óptimamente en equipos </a:t>
          </a:r>
          <a:endParaRPr lang="es-PE" b="1" dirty="0"/>
        </a:p>
      </dgm:t>
    </dgm:pt>
    <dgm:pt modelId="{00CC61BC-7766-4172-95B0-D7E04EE466B5}" type="parTrans" cxnId="{4816C4D3-8C8B-41E6-9224-4CCEB83EE2B1}">
      <dgm:prSet/>
      <dgm:spPr/>
      <dgm:t>
        <a:bodyPr/>
        <a:lstStyle/>
        <a:p>
          <a:endParaRPr lang="es-PE"/>
        </a:p>
      </dgm:t>
    </dgm:pt>
    <dgm:pt modelId="{2CE8F7E6-F462-4EC7-96B3-BE744311D881}" type="sibTrans" cxnId="{4816C4D3-8C8B-41E6-9224-4CCEB83EE2B1}">
      <dgm:prSet/>
      <dgm:spPr/>
      <dgm:t>
        <a:bodyPr/>
        <a:lstStyle/>
        <a:p>
          <a:endParaRPr lang="es-PE"/>
        </a:p>
      </dgm:t>
    </dgm:pt>
    <dgm:pt modelId="{283FA3CA-22FD-49AE-A214-B56739B3D57C}">
      <dgm:prSet phldrT="[Texto]"/>
      <dgm:spPr/>
      <dgm:t>
        <a:bodyPr/>
        <a:lstStyle/>
        <a:p>
          <a:r>
            <a:rPr lang="es-PE" b="1" dirty="0" smtClean="0"/>
            <a:t>Aspirantes o estudiantes </a:t>
          </a:r>
          <a:endParaRPr lang="es-PE" b="1" dirty="0"/>
        </a:p>
      </dgm:t>
    </dgm:pt>
    <dgm:pt modelId="{8BDAE908-7488-48D2-9155-FD916CCF4F41}" type="parTrans" cxnId="{C19B18BB-AB67-4708-A1ED-BEA6FD9DC1F0}">
      <dgm:prSet/>
      <dgm:spPr/>
      <dgm:t>
        <a:bodyPr/>
        <a:lstStyle/>
        <a:p>
          <a:endParaRPr lang="es-PE"/>
        </a:p>
      </dgm:t>
    </dgm:pt>
    <dgm:pt modelId="{DFE3E029-67AF-48C0-98A8-65DCD4B8927A}" type="sibTrans" cxnId="{C19B18BB-AB67-4708-A1ED-BEA6FD9DC1F0}">
      <dgm:prSet/>
      <dgm:spPr/>
      <dgm:t>
        <a:bodyPr/>
        <a:lstStyle/>
        <a:p>
          <a:endParaRPr lang="es-PE"/>
        </a:p>
      </dgm:t>
    </dgm:pt>
    <dgm:pt modelId="{35A04AF3-2153-42A7-B169-783F85AB09EB}">
      <dgm:prSet phldrT="[Texto]"/>
      <dgm:spPr/>
      <dgm:t>
        <a:bodyPr/>
        <a:lstStyle/>
        <a:p>
          <a:r>
            <a:rPr lang="es-PE" b="1" dirty="0" smtClean="0"/>
            <a:t>Posean habilidades de trabajar en equipo </a:t>
          </a:r>
          <a:endParaRPr lang="es-PE" b="1" dirty="0"/>
        </a:p>
      </dgm:t>
    </dgm:pt>
    <dgm:pt modelId="{2DF953C2-5BA1-4694-9F3C-CF5FE612AD91}" type="parTrans" cxnId="{0E4536FD-FF4A-455F-8A7A-37449E4C849A}">
      <dgm:prSet/>
      <dgm:spPr/>
      <dgm:t>
        <a:bodyPr/>
        <a:lstStyle/>
        <a:p>
          <a:endParaRPr lang="es-PE"/>
        </a:p>
      </dgm:t>
    </dgm:pt>
    <dgm:pt modelId="{270C8AD8-B827-471E-9D7D-957B9CF02E27}" type="sibTrans" cxnId="{0E4536FD-FF4A-455F-8A7A-37449E4C849A}">
      <dgm:prSet/>
      <dgm:spPr/>
      <dgm:t>
        <a:bodyPr/>
        <a:lstStyle/>
        <a:p>
          <a:endParaRPr lang="es-PE"/>
        </a:p>
      </dgm:t>
    </dgm:pt>
    <dgm:pt modelId="{6AE30F45-3C66-4374-AA09-02397577EB71}" type="pres">
      <dgm:prSet presAssocID="{F7BF8562-8B33-48C2-9A80-B9BEEB43E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3EE40CFE-8380-44E6-870A-5AA11B805870}" type="pres">
      <dgm:prSet presAssocID="{67BAD7A4-1BFD-4309-8371-6287B5A9DD0A}" presName="hierRoot1" presStyleCnt="0"/>
      <dgm:spPr/>
    </dgm:pt>
    <dgm:pt modelId="{C1EBD86B-B9A3-420E-A4F6-61FBAAB77B1C}" type="pres">
      <dgm:prSet presAssocID="{67BAD7A4-1BFD-4309-8371-6287B5A9DD0A}" presName="composite" presStyleCnt="0"/>
      <dgm:spPr/>
    </dgm:pt>
    <dgm:pt modelId="{2D6D3592-3E28-4FE7-B38D-4741797F2253}" type="pres">
      <dgm:prSet presAssocID="{67BAD7A4-1BFD-4309-8371-6287B5A9DD0A}" presName="background" presStyleLbl="node0" presStyleIdx="0" presStyleCnt="1"/>
      <dgm:spPr/>
    </dgm:pt>
    <dgm:pt modelId="{D254D933-A2ED-47F1-B45F-5F4612F80C6A}" type="pres">
      <dgm:prSet presAssocID="{67BAD7A4-1BFD-4309-8371-6287B5A9DD0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F8FF832-B8CC-41A7-97EA-B1649FED2E9F}" type="pres">
      <dgm:prSet presAssocID="{67BAD7A4-1BFD-4309-8371-6287B5A9DD0A}" presName="hierChild2" presStyleCnt="0"/>
      <dgm:spPr/>
    </dgm:pt>
    <dgm:pt modelId="{90E672F9-9E63-4382-9F8B-3399FDC2934E}" type="pres">
      <dgm:prSet presAssocID="{57D75280-DB33-4B03-AEC2-28997C90E052}" presName="Name10" presStyleLbl="parChTrans1D2" presStyleIdx="0" presStyleCnt="2"/>
      <dgm:spPr/>
      <dgm:t>
        <a:bodyPr/>
        <a:lstStyle/>
        <a:p>
          <a:endParaRPr lang="es-PE"/>
        </a:p>
      </dgm:t>
    </dgm:pt>
    <dgm:pt modelId="{5A95EB60-CDA5-4D0C-8DE9-129A33EAE89C}" type="pres">
      <dgm:prSet presAssocID="{ACD9686E-4734-49CC-A9A1-AB767C056CF9}" presName="hierRoot2" presStyleCnt="0"/>
      <dgm:spPr/>
    </dgm:pt>
    <dgm:pt modelId="{7BF925C4-F143-4ECE-A51C-5DAAB92666F7}" type="pres">
      <dgm:prSet presAssocID="{ACD9686E-4734-49CC-A9A1-AB767C056CF9}" presName="composite2" presStyleCnt="0"/>
      <dgm:spPr/>
    </dgm:pt>
    <dgm:pt modelId="{0224A167-17DB-4A74-8B2A-57CE777AB686}" type="pres">
      <dgm:prSet presAssocID="{ACD9686E-4734-49CC-A9A1-AB767C056CF9}" presName="background2" presStyleLbl="node2" presStyleIdx="0" presStyleCnt="2"/>
      <dgm:spPr/>
    </dgm:pt>
    <dgm:pt modelId="{30643ED9-7000-4D38-A1A9-18D298BE223D}" type="pres">
      <dgm:prSet presAssocID="{ACD9686E-4734-49CC-A9A1-AB767C056CF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98B75F8-30C2-459F-BF58-C6240F1CCFA0}" type="pres">
      <dgm:prSet presAssocID="{ACD9686E-4734-49CC-A9A1-AB767C056CF9}" presName="hierChild3" presStyleCnt="0"/>
      <dgm:spPr/>
    </dgm:pt>
    <dgm:pt modelId="{1C825714-B7D4-4638-AA5A-49DD22269DB6}" type="pres">
      <dgm:prSet presAssocID="{2FCBA7B1-1E05-4838-AADE-9DBC05C92801}" presName="Name17" presStyleLbl="parChTrans1D3" presStyleIdx="0" presStyleCnt="3"/>
      <dgm:spPr/>
      <dgm:t>
        <a:bodyPr/>
        <a:lstStyle/>
        <a:p>
          <a:endParaRPr lang="es-PE"/>
        </a:p>
      </dgm:t>
    </dgm:pt>
    <dgm:pt modelId="{6AA9A25B-EE16-444F-A1B8-C95514806EAF}" type="pres">
      <dgm:prSet presAssocID="{9840B0A4-EFBE-495E-B1FD-B7426100D73E}" presName="hierRoot3" presStyleCnt="0"/>
      <dgm:spPr/>
    </dgm:pt>
    <dgm:pt modelId="{97033D74-7D7A-4AAB-9770-0CA63BA8EFBA}" type="pres">
      <dgm:prSet presAssocID="{9840B0A4-EFBE-495E-B1FD-B7426100D73E}" presName="composite3" presStyleCnt="0"/>
      <dgm:spPr/>
    </dgm:pt>
    <dgm:pt modelId="{85A33FCC-01D2-4922-B5E4-EE0C6A4657F2}" type="pres">
      <dgm:prSet presAssocID="{9840B0A4-EFBE-495E-B1FD-B7426100D73E}" presName="background3" presStyleLbl="node3" presStyleIdx="0" presStyleCnt="3"/>
      <dgm:spPr/>
    </dgm:pt>
    <dgm:pt modelId="{1886FB6F-9D1D-4F63-9EAE-8005E3406528}" type="pres">
      <dgm:prSet presAssocID="{9840B0A4-EFBE-495E-B1FD-B7426100D73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FCF27FC-04A8-4453-83ED-66D05995E3B3}" type="pres">
      <dgm:prSet presAssocID="{9840B0A4-EFBE-495E-B1FD-B7426100D73E}" presName="hierChild4" presStyleCnt="0"/>
      <dgm:spPr/>
    </dgm:pt>
    <dgm:pt modelId="{3B1F576C-7F54-4296-A656-8BB7488DB21B}" type="pres">
      <dgm:prSet presAssocID="{00CC61BC-7766-4172-95B0-D7E04EE466B5}" presName="Name17" presStyleLbl="parChTrans1D3" presStyleIdx="1" presStyleCnt="3"/>
      <dgm:spPr/>
      <dgm:t>
        <a:bodyPr/>
        <a:lstStyle/>
        <a:p>
          <a:endParaRPr lang="es-PE"/>
        </a:p>
      </dgm:t>
    </dgm:pt>
    <dgm:pt modelId="{0BE112FB-53F1-4C65-8092-A47D1B372275}" type="pres">
      <dgm:prSet presAssocID="{3BDA39F6-B87D-462C-9E7E-C55687A0A2D9}" presName="hierRoot3" presStyleCnt="0"/>
      <dgm:spPr/>
    </dgm:pt>
    <dgm:pt modelId="{E0BF4749-E310-4031-9A65-E8B6AA15E554}" type="pres">
      <dgm:prSet presAssocID="{3BDA39F6-B87D-462C-9E7E-C55687A0A2D9}" presName="composite3" presStyleCnt="0"/>
      <dgm:spPr/>
    </dgm:pt>
    <dgm:pt modelId="{7BF1F7B5-3DA5-4462-A43E-7F6E05617630}" type="pres">
      <dgm:prSet presAssocID="{3BDA39F6-B87D-462C-9E7E-C55687A0A2D9}" presName="background3" presStyleLbl="node3" presStyleIdx="1" presStyleCnt="3"/>
      <dgm:spPr/>
    </dgm:pt>
    <dgm:pt modelId="{C067A652-7FC7-4F76-8882-FCAB126FE75C}" type="pres">
      <dgm:prSet presAssocID="{3BDA39F6-B87D-462C-9E7E-C55687A0A2D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966D030-6B2D-4DBA-82DB-A3A46CF79EC3}" type="pres">
      <dgm:prSet presAssocID="{3BDA39F6-B87D-462C-9E7E-C55687A0A2D9}" presName="hierChild4" presStyleCnt="0"/>
      <dgm:spPr/>
    </dgm:pt>
    <dgm:pt modelId="{36CA39BE-CDEF-4563-88B6-C8CB98C1ACFB}" type="pres">
      <dgm:prSet presAssocID="{8BDAE908-7488-48D2-9155-FD916CCF4F41}" presName="Name10" presStyleLbl="parChTrans1D2" presStyleIdx="1" presStyleCnt="2"/>
      <dgm:spPr/>
      <dgm:t>
        <a:bodyPr/>
        <a:lstStyle/>
        <a:p>
          <a:endParaRPr lang="es-PE"/>
        </a:p>
      </dgm:t>
    </dgm:pt>
    <dgm:pt modelId="{46A049F9-7BD2-41E7-976A-989A4444628A}" type="pres">
      <dgm:prSet presAssocID="{283FA3CA-22FD-49AE-A214-B56739B3D57C}" presName="hierRoot2" presStyleCnt="0"/>
      <dgm:spPr/>
    </dgm:pt>
    <dgm:pt modelId="{157BC511-8D4B-4840-8579-D8F272384B2F}" type="pres">
      <dgm:prSet presAssocID="{283FA3CA-22FD-49AE-A214-B56739B3D57C}" presName="composite2" presStyleCnt="0"/>
      <dgm:spPr/>
    </dgm:pt>
    <dgm:pt modelId="{1B72620E-B778-4C14-990E-1ECAE738466B}" type="pres">
      <dgm:prSet presAssocID="{283FA3CA-22FD-49AE-A214-B56739B3D57C}" presName="background2" presStyleLbl="node2" presStyleIdx="1" presStyleCnt="2"/>
      <dgm:spPr/>
    </dgm:pt>
    <dgm:pt modelId="{6E7BB2D6-1E07-4B72-923D-573E88B721AA}" type="pres">
      <dgm:prSet presAssocID="{283FA3CA-22FD-49AE-A214-B56739B3D57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00F8FA2-649D-424B-AB9F-C13E181F4C52}" type="pres">
      <dgm:prSet presAssocID="{283FA3CA-22FD-49AE-A214-B56739B3D57C}" presName="hierChild3" presStyleCnt="0"/>
      <dgm:spPr/>
    </dgm:pt>
    <dgm:pt modelId="{6B2D8D03-232D-4E00-B629-9CF4702A7110}" type="pres">
      <dgm:prSet presAssocID="{2DF953C2-5BA1-4694-9F3C-CF5FE612AD9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86030E16-91A1-4A32-AB30-A64E0D5F78C5}" type="pres">
      <dgm:prSet presAssocID="{35A04AF3-2153-42A7-B169-783F85AB09EB}" presName="hierRoot3" presStyleCnt="0"/>
      <dgm:spPr/>
    </dgm:pt>
    <dgm:pt modelId="{F5B0D988-4925-4441-992F-BEC0E2D88EBB}" type="pres">
      <dgm:prSet presAssocID="{35A04AF3-2153-42A7-B169-783F85AB09EB}" presName="composite3" presStyleCnt="0"/>
      <dgm:spPr/>
    </dgm:pt>
    <dgm:pt modelId="{3FAC126B-F6B3-48E1-AADF-136A1153B739}" type="pres">
      <dgm:prSet presAssocID="{35A04AF3-2153-42A7-B169-783F85AB09EB}" presName="background3" presStyleLbl="node3" presStyleIdx="2" presStyleCnt="3"/>
      <dgm:spPr/>
    </dgm:pt>
    <dgm:pt modelId="{00AE5FEE-225C-4655-A89E-CE75C872E047}" type="pres">
      <dgm:prSet presAssocID="{35A04AF3-2153-42A7-B169-783F85AB09EB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7D67E4D-4F95-49E0-A825-B092548C2FDE}" type="pres">
      <dgm:prSet presAssocID="{35A04AF3-2153-42A7-B169-783F85AB09EB}" presName="hierChild4" presStyleCnt="0"/>
      <dgm:spPr/>
    </dgm:pt>
  </dgm:ptLst>
  <dgm:cxnLst>
    <dgm:cxn modelId="{16ED2BD8-3F3C-4412-925B-27DF41F4479A}" type="presOf" srcId="{F7BF8562-8B33-48C2-9A80-B9BEEB43E0B9}" destId="{6AE30F45-3C66-4374-AA09-02397577EB71}" srcOrd="0" destOrd="0" presId="urn:microsoft.com/office/officeart/2005/8/layout/hierarchy1"/>
    <dgm:cxn modelId="{DEF6CD0E-29D4-404E-870E-BFB4AC20AEC1}" type="presOf" srcId="{ACD9686E-4734-49CC-A9A1-AB767C056CF9}" destId="{30643ED9-7000-4D38-A1A9-18D298BE223D}" srcOrd="0" destOrd="0" presId="urn:microsoft.com/office/officeart/2005/8/layout/hierarchy1"/>
    <dgm:cxn modelId="{A91DBF0C-1356-416B-AA02-70319DB76528}" type="presOf" srcId="{3BDA39F6-B87D-462C-9E7E-C55687A0A2D9}" destId="{C067A652-7FC7-4F76-8882-FCAB126FE75C}" srcOrd="0" destOrd="0" presId="urn:microsoft.com/office/officeart/2005/8/layout/hierarchy1"/>
    <dgm:cxn modelId="{9A7C2913-2622-46C0-BE37-54C8FA6B68B6}" srcId="{ACD9686E-4734-49CC-A9A1-AB767C056CF9}" destId="{9840B0A4-EFBE-495E-B1FD-B7426100D73E}" srcOrd="0" destOrd="0" parTransId="{2FCBA7B1-1E05-4838-AADE-9DBC05C92801}" sibTransId="{CFAA6E13-76E4-4E49-8A45-45CB5E7DDD79}"/>
    <dgm:cxn modelId="{D79601B7-38CD-4F96-8728-C22A90AF4045}" type="presOf" srcId="{57D75280-DB33-4B03-AEC2-28997C90E052}" destId="{90E672F9-9E63-4382-9F8B-3399FDC2934E}" srcOrd="0" destOrd="0" presId="urn:microsoft.com/office/officeart/2005/8/layout/hierarchy1"/>
    <dgm:cxn modelId="{D07C132F-C582-41EF-B85F-93F808F21426}" type="presOf" srcId="{67BAD7A4-1BFD-4309-8371-6287B5A9DD0A}" destId="{D254D933-A2ED-47F1-B45F-5F4612F80C6A}" srcOrd="0" destOrd="0" presId="urn:microsoft.com/office/officeart/2005/8/layout/hierarchy1"/>
    <dgm:cxn modelId="{EB3C7BA6-F27F-47FC-AC52-2527D475E69B}" type="presOf" srcId="{35A04AF3-2153-42A7-B169-783F85AB09EB}" destId="{00AE5FEE-225C-4655-A89E-CE75C872E047}" srcOrd="0" destOrd="0" presId="urn:microsoft.com/office/officeart/2005/8/layout/hierarchy1"/>
    <dgm:cxn modelId="{391C6756-F30B-4CAA-A02D-E94880C33305}" type="presOf" srcId="{8BDAE908-7488-48D2-9155-FD916CCF4F41}" destId="{36CA39BE-CDEF-4563-88B6-C8CB98C1ACFB}" srcOrd="0" destOrd="0" presId="urn:microsoft.com/office/officeart/2005/8/layout/hierarchy1"/>
    <dgm:cxn modelId="{3130E456-CB1D-4C0C-A0BC-86DF5510A33D}" type="presOf" srcId="{00CC61BC-7766-4172-95B0-D7E04EE466B5}" destId="{3B1F576C-7F54-4296-A656-8BB7488DB21B}" srcOrd="0" destOrd="0" presId="urn:microsoft.com/office/officeart/2005/8/layout/hierarchy1"/>
    <dgm:cxn modelId="{C19B18BB-AB67-4708-A1ED-BEA6FD9DC1F0}" srcId="{67BAD7A4-1BFD-4309-8371-6287B5A9DD0A}" destId="{283FA3CA-22FD-49AE-A214-B56739B3D57C}" srcOrd="1" destOrd="0" parTransId="{8BDAE908-7488-48D2-9155-FD916CCF4F41}" sibTransId="{DFE3E029-67AF-48C0-98A8-65DCD4B8927A}"/>
    <dgm:cxn modelId="{4816C4D3-8C8B-41E6-9224-4CCEB83EE2B1}" srcId="{ACD9686E-4734-49CC-A9A1-AB767C056CF9}" destId="{3BDA39F6-B87D-462C-9E7E-C55687A0A2D9}" srcOrd="1" destOrd="0" parTransId="{00CC61BC-7766-4172-95B0-D7E04EE466B5}" sibTransId="{2CE8F7E6-F462-4EC7-96B3-BE744311D881}"/>
    <dgm:cxn modelId="{1693E0C3-1E29-45D3-A6DB-F0A4E48A8F2C}" type="presOf" srcId="{9840B0A4-EFBE-495E-B1FD-B7426100D73E}" destId="{1886FB6F-9D1D-4F63-9EAE-8005E3406528}" srcOrd="0" destOrd="0" presId="urn:microsoft.com/office/officeart/2005/8/layout/hierarchy1"/>
    <dgm:cxn modelId="{0E4536FD-FF4A-455F-8A7A-37449E4C849A}" srcId="{283FA3CA-22FD-49AE-A214-B56739B3D57C}" destId="{35A04AF3-2153-42A7-B169-783F85AB09EB}" srcOrd="0" destOrd="0" parTransId="{2DF953C2-5BA1-4694-9F3C-CF5FE612AD91}" sibTransId="{270C8AD8-B827-471E-9D7D-957B9CF02E27}"/>
    <dgm:cxn modelId="{9A71B49C-A0F2-42C1-ACFC-02D221C7F8B6}" type="presOf" srcId="{283FA3CA-22FD-49AE-A214-B56739B3D57C}" destId="{6E7BB2D6-1E07-4B72-923D-573E88B721AA}" srcOrd="0" destOrd="0" presId="urn:microsoft.com/office/officeart/2005/8/layout/hierarchy1"/>
    <dgm:cxn modelId="{1AE4579F-84A1-47B9-AFC4-EE9268221982}" type="presOf" srcId="{2DF953C2-5BA1-4694-9F3C-CF5FE612AD91}" destId="{6B2D8D03-232D-4E00-B629-9CF4702A7110}" srcOrd="0" destOrd="0" presId="urn:microsoft.com/office/officeart/2005/8/layout/hierarchy1"/>
    <dgm:cxn modelId="{33B808FB-500B-448F-8679-9499AC3143F2}" type="presOf" srcId="{2FCBA7B1-1E05-4838-AADE-9DBC05C92801}" destId="{1C825714-B7D4-4638-AA5A-49DD22269DB6}" srcOrd="0" destOrd="0" presId="urn:microsoft.com/office/officeart/2005/8/layout/hierarchy1"/>
    <dgm:cxn modelId="{929F2529-4806-4B3E-88D6-22B24A94E61D}" srcId="{67BAD7A4-1BFD-4309-8371-6287B5A9DD0A}" destId="{ACD9686E-4734-49CC-A9A1-AB767C056CF9}" srcOrd="0" destOrd="0" parTransId="{57D75280-DB33-4B03-AEC2-28997C90E052}" sibTransId="{D8E43480-F103-4EC2-8E50-23D559861BE4}"/>
    <dgm:cxn modelId="{9C7795A1-609E-40D6-B320-F99DA8566E0B}" srcId="{F7BF8562-8B33-48C2-9A80-B9BEEB43E0B9}" destId="{67BAD7A4-1BFD-4309-8371-6287B5A9DD0A}" srcOrd="0" destOrd="0" parTransId="{604EA8C8-D4CC-4B7D-B543-65D22CB32A24}" sibTransId="{A52BCEF0-B781-4218-AA82-7EEB9F7DA792}"/>
    <dgm:cxn modelId="{7E7F3C81-55CE-485B-802E-2A6DC63A618C}" type="presParOf" srcId="{6AE30F45-3C66-4374-AA09-02397577EB71}" destId="{3EE40CFE-8380-44E6-870A-5AA11B805870}" srcOrd="0" destOrd="0" presId="urn:microsoft.com/office/officeart/2005/8/layout/hierarchy1"/>
    <dgm:cxn modelId="{B0EED4A9-BBFE-4CFB-81D5-E4EA78E788DE}" type="presParOf" srcId="{3EE40CFE-8380-44E6-870A-5AA11B805870}" destId="{C1EBD86B-B9A3-420E-A4F6-61FBAAB77B1C}" srcOrd="0" destOrd="0" presId="urn:microsoft.com/office/officeart/2005/8/layout/hierarchy1"/>
    <dgm:cxn modelId="{7F64E475-EFF4-4013-BEC9-618F3A4CFFFA}" type="presParOf" srcId="{C1EBD86B-B9A3-420E-A4F6-61FBAAB77B1C}" destId="{2D6D3592-3E28-4FE7-B38D-4741797F2253}" srcOrd="0" destOrd="0" presId="urn:microsoft.com/office/officeart/2005/8/layout/hierarchy1"/>
    <dgm:cxn modelId="{EF774C1F-7A9A-45C3-9C3F-308E5D163FF3}" type="presParOf" srcId="{C1EBD86B-B9A3-420E-A4F6-61FBAAB77B1C}" destId="{D254D933-A2ED-47F1-B45F-5F4612F80C6A}" srcOrd="1" destOrd="0" presId="urn:microsoft.com/office/officeart/2005/8/layout/hierarchy1"/>
    <dgm:cxn modelId="{60A2CF43-F5B2-44D4-BC33-0748205061FA}" type="presParOf" srcId="{3EE40CFE-8380-44E6-870A-5AA11B805870}" destId="{CF8FF832-B8CC-41A7-97EA-B1649FED2E9F}" srcOrd="1" destOrd="0" presId="urn:microsoft.com/office/officeart/2005/8/layout/hierarchy1"/>
    <dgm:cxn modelId="{B611A57F-014F-4AA9-8A12-29E883228F95}" type="presParOf" srcId="{CF8FF832-B8CC-41A7-97EA-B1649FED2E9F}" destId="{90E672F9-9E63-4382-9F8B-3399FDC2934E}" srcOrd="0" destOrd="0" presId="urn:microsoft.com/office/officeart/2005/8/layout/hierarchy1"/>
    <dgm:cxn modelId="{2549573E-8518-419B-A80D-54CF57E5AA6F}" type="presParOf" srcId="{CF8FF832-B8CC-41A7-97EA-B1649FED2E9F}" destId="{5A95EB60-CDA5-4D0C-8DE9-129A33EAE89C}" srcOrd="1" destOrd="0" presId="urn:microsoft.com/office/officeart/2005/8/layout/hierarchy1"/>
    <dgm:cxn modelId="{DFCD4CC2-6C63-4013-90A2-F746CBE0F902}" type="presParOf" srcId="{5A95EB60-CDA5-4D0C-8DE9-129A33EAE89C}" destId="{7BF925C4-F143-4ECE-A51C-5DAAB92666F7}" srcOrd="0" destOrd="0" presId="urn:microsoft.com/office/officeart/2005/8/layout/hierarchy1"/>
    <dgm:cxn modelId="{DD36F70B-ED20-45F7-818E-2178192D3FFE}" type="presParOf" srcId="{7BF925C4-F143-4ECE-A51C-5DAAB92666F7}" destId="{0224A167-17DB-4A74-8B2A-57CE777AB686}" srcOrd="0" destOrd="0" presId="urn:microsoft.com/office/officeart/2005/8/layout/hierarchy1"/>
    <dgm:cxn modelId="{3A6B80ED-D6DE-42FF-899E-AEAA9B6B7B51}" type="presParOf" srcId="{7BF925C4-F143-4ECE-A51C-5DAAB92666F7}" destId="{30643ED9-7000-4D38-A1A9-18D298BE223D}" srcOrd="1" destOrd="0" presId="urn:microsoft.com/office/officeart/2005/8/layout/hierarchy1"/>
    <dgm:cxn modelId="{81C9E926-57CD-47B8-8E27-F1D1DFDDA311}" type="presParOf" srcId="{5A95EB60-CDA5-4D0C-8DE9-129A33EAE89C}" destId="{298B75F8-30C2-459F-BF58-C6240F1CCFA0}" srcOrd="1" destOrd="0" presId="urn:microsoft.com/office/officeart/2005/8/layout/hierarchy1"/>
    <dgm:cxn modelId="{B62F077D-08A8-4CEA-976F-92797F484D69}" type="presParOf" srcId="{298B75F8-30C2-459F-BF58-C6240F1CCFA0}" destId="{1C825714-B7D4-4638-AA5A-49DD22269DB6}" srcOrd="0" destOrd="0" presId="urn:microsoft.com/office/officeart/2005/8/layout/hierarchy1"/>
    <dgm:cxn modelId="{DF2A9B6E-20CD-419D-88E8-37B4FBFAAA6B}" type="presParOf" srcId="{298B75F8-30C2-459F-BF58-C6240F1CCFA0}" destId="{6AA9A25B-EE16-444F-A1B8-C95514806EAF}" srcOrd="1" destOrd="0" presId="urn:microsoft.com/office/officeart/2005/8/layout/hierarchy1"/>
    <dgm:cxn modelId="{72271AD2-15F4-4605-8F2D-988E7E530346}" type="presParOf" srcId="{6AA9A25B-EE16-444F-A1B8-C95514806EAF}" destId="{97033D74-7D7A-4AAB-9770-0CA63BA8EFBA}" srcOrd="0" destOrd="0" presId="urn:microsoft.com/office/officeart/2005/8/layout/hierarchy1"/>
    <dgm:cxn modelId="{FFF72743-A3DD-41C4-A363-E16626EDD80C}" type="presParOf" srcId="{97033D74-7D7A-4AAB-9770-0CA63BA8EFBA}" destId="{85A33FCC-01D2-4922-B5E4-EE0C6A4657F2}" srcOrd="0" destOrd="0" presId="urn:microsoft.com/office/officeart/2005/8/layout/hierarchy1"/>
    <dgm:cxn modelId="{5AACC241-3C88-4A9F-B597-7F024310D9B6}" type="presParOf" srcId="{97033D74-7D7A-4AAB-9770-0CA63BA8EFBA}" destId="{1886FB6F-9D1D-4F63-9EAE-8005E3406528}" srcOrd="1" destOrd="0" presId="urn:microsoft.com/office/officeart/2005/8/layout/hierarchy1"/>
    <dgm:cxn modelId="{F6F41A6F-DA1D-4E46-9C6C-FBDAD80C7BDF}" type="presParOf" srcId="{6AA9A25B-EE16-444F-A1B8-C95514806EAF}" destId="{0FCF27FC-04A8-4453-83ED-66D05995E3B3}" srcOrd="1" destOrd="0" presId="urn:microsoft.com/office/officeart/2005/8/layout/hierarchy1"/>
    <dgm:cxn modelId="{90F0E9B9-2CA0-4FF6-9E5E-E9A0B541AB7D}" type="presParOf" srcId="{298B75F8-30C2-459F-BF58-C6240F1CCFA0}" destId="{3B1F576C-7F54-4296-A656-8BB7488DB21B}" srcOrd="2" destOrd="0" presId="urn:microsoft.com/office/officeart/2005/8/layout/hierarchy1"/>
    <dgm:cxn modelId="{02BA62A5-015F-4383-88D7-1AEE0AD140EC}" type="presParOf" srcId="{298B75F8-30C2-459F-BF58-C6240F1CCFA0}" destId="{0BE112FB-53F1-4C65-8092-A47D1B372275}" srcOrd="3" destOrd="0" presId="urn:microsoft.com/office/officeart/2005/8/layout/hierarchy1"/>
    <dgm:cxn modelId="{9E50949D-6080-4CB6-B822-A1DF7D95181D}" type="presParOf" srcId="{0BE112FB-53F1-4C65-8092-A47D1B372275}" destId="{E0BF4749-E310-4031-9A65-E8B6AA15E554}" srcOrd="0" destOrd="0" presId="urn:microsoft.com/office/officeart/2005/8/layout/hierarchy1"/>
    <dgm:cxn modelId="{891AEE5E-D21D-44F3-9D21-8D1354D473FD}" type="presParOf" srcId="{E0BF4749-E310-4031-9A65-E8B6AA15E554}" destId="{7BF1F7B5-3DA5-4462-A43E-7F6E05617630}" srcOrd="0" destOrd="0" presId="urn:microsoft.com/office/officeart/2005/8/layout/hierarchy1"/>
    <dgm:cxn modelId="{4535B2CF-D1C4-4A71-B87F-EC661A3D43AE}" type="presParOf" srcId="{E0BF4749-E310-4031-9A65-E8B6AA15E554}" destId="{C067A652-7FC7-4F76-8882-FCAB126FE75C}" srcOrd="1" destOrd="0" presId="urn:microsoft.com/office/officeart/2005/8/layout/hierarchy1"/>
    <dgm:cxn modelId="{5F49E844-362B-4440-861C-CCED3DA5D4B1}" type="presParOf" srcId="{0BE112FB-53F1-4C65-8092-A47D1B372275}" destId="{D966D030-6B2D-4DBA-82DB-A3A46CF79EC3}" srcOrd="1" destOrd="0" presId="urn:microsoft.com/office/officeart/2005/8/layout/hierarchy1"/>
    <dgm:cxn modelId="{9C0606DF-0AA2-4F31-B56E-16D06ED131AE}" type="presParOf" srcId="{CF8FF832-B8CC-41A7-97EA-B1649FED2E9F}" destId="{36CA39BE-CDEF-4563-88B6-C8CB98C1ACFB}" srcOrd="2" destOrd="0" presId="urn:microsoft.com/office/officeart/2005/8/layout/hierarchy1"/>
    <dgm:cxn modelId="{37528C26-41A3-4427-9E14-5749883FE159}" type="presParOf" srcId="{CF8FF832-B8CC-41A7-97EA-B1649FED2E9F}" destId="{46A049F9-7BD2-41E7-976A-989A4444628A}" srcOrd="3" destOrd="0" presId="urn:microsoft.com/office/officeart/2005/8/layout/hierarchy1"/>
    <dgm:cxn modelId="{67D007AD-4232-4AE5-B300-8C4D2AB32062}" type="presParOf" srcId="{46A049F9-7BD2-41E7-976A-989A4444628A}" destId="{157BC511-8D4B-4840-8579-D8F272384B2F}" srcOrd="0" destOrd="0" presId="urn:microsoft.com/office/officeart/2005/8/layout/hierarchy1"/>
    <dgm:cxn modelId="{808D4D75-A774-48E3-ACB1-925930C89285}" type="presParOf" srcId="{157BC511-8D4B-4840-8579-D8F272384B2F}" destId="{1B72620E-B778-4C14-990E-1ECAE738466B}" srcOrd="0" destOrd="0" presId="urn:microsoft.com/office/officeart/2005/8/layout/hierarchy1"/>
    <dgm:cxn modelId="{F5693CBC-D825-418F-AC37-0DD9F2CFD7C3}" type="presParOf" srcId="{157BC511-8D4B-4840-8579-D8F272384B2F}" destId="{6E7BB2D6-1E07-4B72-923D-573E88B721AA}" srcOrd="1" destOrd="0" presId="urn:microsoft.com/office/officeart/2005/8/layout/hierarchy1"/>
    <dgm:cxn modelId="{FCA0A8B9-F77B-4C5A-AC55-3539A2325BDB}" type="presParOf" srcId="{46A049F9-7BD2-41E7-976A-989A4444628A}" destId="{100F8FA2-649D-424B-AB9F-C13E181F4C52}" srcOrd="1" destOrd="0" presId="urn:microsoft.com/office/officeart/2005/8/layout/hierarchy1"/>
    <dgm:cxn modelId="{2CD6614F-BF5F-42A3-9793-85B4D99A60CF}" type="presParOf" srcId="{100F8FA2-649D-424B-AB9F-C13E181F4C52}" destId="{6B2D8D03-232D-4E00-B629-9CF4702A7110}" srcOrd="0" destOrd="0" presId="urn:microsoft.com/office/officeart/2005/8/layout/hierarchy1"/>
    <dgm:cxn modelId="{0245AA71-8822-4B9A-B55E-6E2EB57E2AF6}" type="presParOf" srcId="{100F8FA2-649D-424B-AB9F-C13E181F4C52}" destId="{86030E16-91A1-4A32-AB30-A64E0D5F78C5}" srcOrd="1" destOrd="0" presId="urn:microsoft.com/office/officeart/2005/8/layout/hierarchy1"/>
    <dgm:cxn modelId="{C0659A9A-B4F4-4A49-8458-C771BE831319}" type="presParOf" srcId="{86030E16-91A1-4A32-AB30-A64E0D5F78C5}" destId="{F5B0D988-4925-4441-992F-BEC0E2D88EBB}" srcOrd="0" destOrd="0" presId="urn:microsoft.com/office/officeart/2005/8/layout/hierarchy1"/>
    <dgm:cxn modelId="{6BF5E609-C26A-4058-98BC-FF8519405191}" type="presParOf" srcId="{F5B0D988-4925-4441-992F-BEC0E2D88EBB}" destId="{3FAC126B-F6B3-48E1-AADF-136A1153B739}" srcOrd="0" destOrd="0" presId="urn:microsoft.com/office/officeart/2005/8/layout/hierarchy1"/>
    <dgm:cxn modelId="{83F152B9-2458-4560-A3D5-5C924CF7192A}" type="presParOf" srcId="{F5B0D988-4925-4441-992F-BEC0E2D88EBB}" destId="{00AE5FEE-225C-4655-A89E-CE75C872E047}" srcOrd="1" destOrd="0" presId="urn:microsoft.com/office/officeart/2005/8/layout/hierarchy1"/>
    <dgm:cxn modelId="{B45B6724-44BE-4D71-BFFF-8008FC3A785C}" type="presParOf" srcId="{86030E16-91A1-4A32-AB30-A64E0D5F78C5}" destId="{F7D67E4D-4F95-49E0-A825-B092548C2F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74A2B-DBBC-4F26-BEB6-B2AE75ACA92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FFA18B62-6EAA-4F74-AD4E-E70D836C50EC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s-PE" sz="2800" b="1" dirty="0" smtClean="0">
              <a:solidFill>
                <a:schemeClr val="tx1"/>
              </a:solidFill>
            </a:rPr>
            <a:t>GRUPO</a:t>
          </a:r>
        </a:p>
        <a:p>
          <a:pPr algn="just"/>
          <a:r>
            <a:rPr lang="es-PE" sz="2800" dirty="0" smtClean="0">
              <a:solidFill>
                <a:schemeClr val="tx1"/>
              </a:solidFill>
              <a:latin typeface="Bodoni Bk BT" panose="02070603070706020303" pitchFamily="18" charset="0"/>
            </a:rPr>
            <a:t>Conjunto de individuos que interactúan para compartir información y tomar decisiones que permitan a cada miembro desempeñarse en un área de responsabilidad </a:t>
          </a:r>
          <a:endParaRPr lang="es-PE" sz="2800" dirty="0">
            <a:solidFill>
              <a:schemeClr val="tx1"/>
            </a:solidFill>
            <a:latin typeface="Bodoni Bk BT" panose="02070603070706020303" pitchFamily="18" charset="0"/>
          </a:endParaRPr>
        </a:p>
      </dgm:t>
    </dgm:pt>
    <dgm:pt modelId="{C0C62FD5-629E-4A18-98CB-4720557439F0}" type="parTrans" cxnId="{25D38F16-8044-418E-A4AC-B7DA22695D79}">
      <dgm:prSet/>
      <dgm:spPr/>
      <dgm:t>
        <a:bodyPr/>
        <a:lstStyle/>
        <a:p>
          <a:endParaRPr lang="es-PE"/>
        </a:p>
      </dgm:t>
    </dgm:pt>
    <dgm:pt modelId="{7B20BFA0-A393-4A1F-A9B6-2C3EA39FC58E}" type="sibTrans" cxnId="{25D38F16-8044-418E-A4AC-B7DA22695D7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s-PE"/>
        </a:p>
      </dgm:t>
    </dgm:pt>
    <dgm:pt modelId="{2344E16B-A471-4D89-8341-DEC9D37E7BDF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PE" sz="2000" b="1" dirty="0" smtClean="0">
              <a:solidFill>
                <a:schemeClr val="tx1"/>
              </a:solidFill>
            </a:rPr>
            <a:t>EQUIPO</a:t>
          </a:r>
        </a:p>
        <a:p>
          <a:pPr algn="just"/>
          <a:r>
            <a:rPr lang="es-PE" sz="2400" b="0" dirty="0" smtClean="0">
              <a:solidFill>
                <a:schemeClr val="tx1"/>
              </a:solidFill>
              <a:latin typeface="Bodoni Bk BT" panose="02070603070706020303" pitchFamily="18" charset="0"/>
            </a:rPr>
            <a:t>Unidad de individuos interdependientes con habilidades complementarias .comprometidos con un propósito común y establecen resultados de desempeño y expectativas comunes por las que se responsabilizan  </a:t>
          </a:r>
          <a:r>
            <a:rPr lang="es-PE" sz="2400" b="0" dirty="0" smtClean="0">
              <a:latin typeface="Bodoni Bk BT" panose="02070603070706020303" pitchFamily="18" charset="0"/>
            </a:rPr>
            <a:t> </a:t>
          </a:r>
        </a:p>
        <a:p>
          <a:pPr algn="ctr"/>
          <a:endParaRPr lang="es-PE" sz="2000" dirty="0" smtClean="0"/>
        </a:p>
        <a:p>
          <a:pPr algn="ctr"/>
          <a:endParaRPr lang="es-PE" sz="2000" b="1" dirty="0" smtClean="0">
            <a:solidFill>
              <a:schemeClr val="tx1"/>
            </a:solidFill>
          </a:endParaRPr>
        </a:p>
      </dgm:t>
    </dgm:pt>
    <dgm:pt modelId="{27A3D275-1D4C-4F36-9798-E7D6F4567799}" type="parTrans" cxnId="{A33E651C-C171-4B86-9751-8B295671789E}">
      <dgm:prSet/>
      <dgm:spPr/>
      <dgm:t>
        <a:bodyPr/>
        <a:lstStyle/>
        <a:p>
          <a:endParaRPr lang="es-PE"/>
        </a:p>
      </dgm:t>
    </dgm:pt>
    <dgm:pt modelId="{4BEAE1C9-A3B9-4B82-8C27-88BA348D5531}" type="sibTrans" cxnId="{A33E651C-C171-4B86-9751-8B295671789E}">
      <dgm:prSet/>
      <dgm:spPr/>
      <dgm:t>
        <a:bodyPr/>
        <a:lstStyle/>
        <a:p>
          <a:endParaRPr lang="es-PE"/>
        </a:p>
      </dgm:t>
    </dgm:pt>
    <dgm:pt modelId="{877455CD-985E-4F6E-A03B-3F579807EEB6}" type="pres">
      <dgm:prSet presAssocID="{52574A2B-DBBC-4F26-BEB6-B2AE75ACA925}" presName="Name0" presStyleCnt="0">
        <dgm:presLayoutVars>
          <dgm:dir/>
          <dgm:resizeHandles val="exact"/>
        </dgm:presLayoutVars>
      </dgm:prSet>
      <dgm:spPr/>
    </dgm:pt>
    <dgm:pt modelId="{E2BE30FD-E7D7-4D06-851D-B62189AA367B}" type="pres">
      <dgm:prSet presAssocID="{FFA18B62-6EAA-4F74-AD4E-E70D836C50EC}" presName="node" presStyleLbl="node1" presStyleIdx="0" presStyleCnt="2" custScaleX="110332" custScaleY="94875" custLinFactNeighborX="-43" custLinFactNeighborY="-38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4F823F-D206-4B26-894C-B897601C915A}" type="pres">
      <dgm:prSet presAssocID="{7B20BFA0-A393-4A1F-A9B6-2C3EA39FC58E}" presName="sibTrans" presStyleLbl="sibTrans2D1" presStyleIdx="0" presStyleCnt="1" custAng="20904982"/>
      <dgm:spPr/>
      <dgm:t>
        <a:bodyPr/>
        <a:lstStyle/>
        <a:p>
          <a:endParaRPr lang="es-PE"/>
        </a:p>
      </dgm:t>
    </dgm:pt>
    <dgm:pt modelId="{B2542A60-94E4-4DA1-B4A3-073742FF02F6}" type="pres">
      <dgm:prSet presAssocID="{7B20BFA0-A393-4A1F-A9B6-2C3EA39FC58E}" presName="connectorText" presStyleLbl="sibTrans2D1" presStyleIdx="0" presStyleCnt="1"/>
      <dgm:spPr/>
      <dgm:t>
        <a:bodyPr/>
        <a:lstStyle/>
        <a:p>
          <a:endParaRPr lang="es-PE"/>
        </a:p>
      </dgm:t>
    </dgm:pt>
    <dgm:pt modelId="{F43681D1-5E65-408F-AD7E-2E392CA8D116}" type="pres">
      <dgm:prSet presAssocID="{2344E16B-A471-4D89-8341-DEC9D37E7BDF}" presName="node" presStyleLbl="node1" presStyleIdx="1" presStyleCnt="2" custLinFactNeighborX="44" custLinFactNeighborY="12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8BD9BE3-BF8F-4319-BD7B-0186DB1AB25E}" type="presOf" srcId="{FFA18B62-6EAA-4F74-AD4E-E70D836C50EC}" destId="{E2BE30FD-E7D7-4D06-851D-B62189AA367B}" srcOrd="0" destOrd="0" presId="urn:microsoft.com/office/officeart/2005/8/layout/process1"/>
    <dgm:cxn modelId="{312E8CFE-BCF7-4BA5-B655-2CF27EB00F11}" type="presOf" srcId="{7B20BFA0-A393-4A1F-A9B6-2C3EA39FC58E}" destId="{B2542A60-94E4-4DA1-B4A3-073742FF02F6}" srcOrd="1" destOrd="0" presId="urn:microsoft.com/office/officeart/2005/8/layout/process1"/>
    <dgm:cxn modelId="{29BBE972-1498-4734-A6E6-EE1AB0C4F50F}" type="presOf" srcId="{2344E16B-A471-4D89-8341-DEC9D37E7BDF}" destId="{F43681D1-5E65-408F-AD7E-2E392CA8D116}" srcOrd="0" destOrd="0" presId="urn:microsoft.com/office/officeart/2005/8/layout/process1"/>
    <dgm:cxn modelId="{A33E651C-C171-4B86-9751-8B295671789E}" srcId="{52574A2B-DBBC-4F26-BEB6-B2AE75ACA925}" destId="{2344E16B-A471-4D89-8341-DEC9D37E7BDF}" srcOrd="1" destOrd="0" parTransId="{27A3D275-1D4C-4F36-9798-E7D6F4567799}" sibTransId="{4BEAE1C9-A3B9-4B82-8C27-88BA348D5531}"/>
    <dgm:cxn modelId="{7D0AFF4B-F904-4B6B-B9DB-747B31460023}" type="presOf" srcId="{52574A2B-DBBC-4F26-BEB6-B2AE75ACA925}" destId="{877455CD-985E-4F6E-A03B-3F579807EEB6}" srcOrd="0" destOrd="0" presId="urn:microsoft.com/office/officeart/2005/8/layout/process1"/>
    <dgm:cxn modelId="{25D38F16-8044-418E-A4AC-B7DA22695D79}" srcId="{52574A2B-DBBC-4F26-BEB6-B2AE75ACA925}" destId="{FFA18B62-6EAA-4F74-AD4E-E70D836C50EC}" srcOrd="0" destOrd="0" parTransId="{C0C62FD5-629E-4A18-98CB-4720557439F0}" sibTransId="{7B20BFA0-A393-4A1F-A9B6-2C3EA39FC58E}"/>
    <dgm:cxn modelId="{FA787DA2-31A1-4A27-9F0A-285484158686}" type="presOf" srcId="{7B20BFA0-A393-4A1F-A9B6-2C3EA39FC58E}" destId="{F94F823F-D206-4B26-894C-B897601C915A}" srcOrd="0" destOrd="0" presId="urn:microsoft.com/office/officeart/2005/8/layout/process1"/>
    <dgm:cxn modelId="{02AEB80E-2BF5-472D-9506-13E1D31AE379}" type="presParOf" srcId="{877455CD-985E-4F6E-A03B-3F579807EEB6}" destId="{E2BE30FD-E7D7-4D06-851D-B62189AA367B}" srcOrd="0" destOrd="0" presId="urn:microsoft.com/office/officeart/2005/8/layout/process1"/>
    <dgm:cxn modelId="{C0D3247D-9E0C-4072-BA80-8CD69AB1E5FC}" type="presParOf" srcId="{877455CD-985E-4F6E-A03B-3F579807EEB6}" destId="{F94F823F-D206-4B26-894C-B897601C915A}" srcOrd="1" destOrd="0" presId="urn:microsoft.com/office/officeart/2005/8/layout/process1"/>
    <dgm:cxn modelId="{D8A735AA-902A-481F-92DB-12A04364C1CE}" type="presParOf" srcId="{F94F823F-D206-4B26-894C-B897601C915A}" destId="{B2542A60-94E4-4DA1-B4A3-073742FF02F6}" srcOrd="0" destOrd="0" presId="urn:microsoft.com/office/officeart/2005/8/layout/process1"/>
    <dgm:cxn modelId="{2389AF4A-0C00-46FD-80ED-DF2191E7E0DA}" type="presParOf" srcId="{877455CD-985E-4F6E-A03B-3F579807EEB6}" destId="{F43681D1-5E65-408F-AD7E-2E392CA8D11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1BA090-10B2-4DBF-8D70-3B7306C6298F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EDF0EB8F-3EA4-46F0-8A02-C4B090B39050}">
      <dgm:prSet phldrT="[Texto]"/>
      <dgm:spPr/>
      <dgm:t>
        <a:bodyPr/>
        <a:lstStyle/>
        <a:p>
          <a:pPr algn="l"/>
          <a:r>
            <a:rPr lang="es-PE" dirty="0" smtClean="0">
              <a:solidFill>
                <a:schemeClr val="tx1"/>
              </a:solidFill>
            </a:rPr>
            <a:t>GRUPOS: </a:t>
          </a:r>
        </a:p>
        <a:p>
          <a:pPr algn="l"/>
          <a:r>
            <a:rPr lang="es-PE" dirty="0" smtClean="0">
              <a:solidFill>
                <a:schemeClr val="tx1"/>
              </a:solidFill>
            </a:rPr>
            <a:t>Se enfocan en :</a:t>
          </a:r>
        </a:p>
        <a:p>
          <a:pPr algn="l"/>
          <a:r>
            <a:rPr lang="es-PE" dirty="0" smtClean="0">
              <a:solidFill>
                <a:schemeClr val="tx1"/>
              </a:solidFill>
            </a:rPr>
            <a:t>El desempeño </a:t>
          </a:r>
        </a:p>
        <a:p>
          <a:pPr algn="l"/>
          <a:r>
            <a:rPr lang="es-PE" dirty="0" smtClean="0">
              <a:solidFill>
                <a:schemeClr val="tx1"/>
              </a:solidFill>
            </a:rPr>
            <a:t>Metas laborales individuales</a:t>
          </a:r>
        </a:p>
        <a:p>
          <a:pPr algn="l"/>
          <a:r>
            <a:rPr lang="es-PE" dirty="0" smtClean="0">
              <a:solidFill>
                <a:schemeClr val="tx1"/>
              </a:solidFill>
            </a:rPr>
            <a:t> Confían  en sus capacidades </a:t>
          </a:r>
        </a:p>
        <a:p>
          <a:pPr algn="l"/>
          <a:r>
            <a:rPr lang="es-PE" dirty="0" smtClean="0">
              <a:solidFill>
                <a:schemeClr val="tx1"/>
              </a:solidFill>
            </a:rPr>
            <a:t> </a:t>
          </a:r>
          <a:endParaRPr lang="es-PE" dirty="0"/>
        </a:p>
      </dgm:t>
    </dgm:pt>
    <dgm:pt modelId="{78058B83-EAE5-4161-A787-49C02A7AC140}" type="parTrans" cxnId="{90E1B22B-C8F8-4696-AA3E-685F8E3050F2}">
      <dgm:prSet/>
      <dgm:spPr/>
      <dgm:t>
        <a:bodyPr/>
        <a:lstStyle/>
        <a:p>
          <a:endParaRPr lang="es-PE"/>
        </a:p>
      </dgm:t>
    </dgm:pt>
    <dgm:pt modelId="{924D3EB7-B0C8-4B9E-8B9E-C60B7AB8DA43}" type="sibTrans" cxnId="{90E1B22B-C8F8-4696-AA3E-685F8E3050F2}">
      <dgm:prSet/>
      <dgm:spPr/>
      <dgm:t>
        <a:bodyPr/>
        <a:lstStyle/>
        <a:p>
          <a:endParaRPr lang="es-PE"/>
        </a:p>
      </dgm:t>
    </dgm:pt>
    <dgm:pt modelId="{78C8BCD9-73FF-4F9C-8682-008950290CC5}">
      <dgm:prSet phldrT="[Texto]"/>
      <dgm:spPr/>
      <dgm:t>
        <a:bodyPr/>
        <a:lstStyle/>
        <a:p>
          <a:r>
            <a:rPr lang="es-PE" b="1" dirty="0" smtClean="0"/>
            <a:t>EQUIPOS :</a:t>
          </a:r>
        </a:p>
        <a:p>
          <a:r>
            <a:rPr lang="es-PE" b="1" dirty="0" smtClean="0"/>
            <a:t>Misión Compartida </a:t>
          </a:r>
        </a:p>
        <a:p>
          <a:r>
            <a:rPr lang="es-PE" b="1" dirty="0" smtClean="0"/>
            <a:t>Objetivos comunes</a:t>
          </a:r>
        </a:p>
        <a:p>
          <a:r>
            <a:rPr lang="es-PE" b="1" dirty="0" smtClean="0"/>
            <a:t>Información y perspectivas </a:t>
          </a:r>
        </a:p>
        <a:p>
          <a:r>
            <a:rPr lang="es-PE" b="1" dirty="0" smtClean="0"/>
            <a:t>Toma de decisiones </a:t>
          </a:r>
        </a:p>
        <a:p>
          <a:r>
            <a:rPr lang="es-PE" b="1" dirty="0" smtClean="0"/>
            <a:t> Reforzar el esfuerzo de otros </a:t>
          </a:r>
        </a:p>
      </dgm:t>
    </dgm:pt>
    <dgm:pt modelId="{CC0B0AC0-C949-4BF3-B75D-D57CCDE3C8CB}" type="parTrans" cxnId="{0DC5F19F-F426-4068-81B2-398464C80868}">
      <dgm:prSet/>
      <dgm:spPr/>
      <dgm:t>
        <a:bodyPr/>
        <a:lstStyle/>
        <a:p>
          <a:endParaRPr lang="es-PE"/>
        </a:p>
      </dgm:t>
    </dgm:pt>
    <dgm:pt modelId="{C9C943F5-09E4-4201-900F-65ECB97EB466}" type="sibTrans" cxnId="{0DC5F19F-F426-4068-81B2-398464C80868}">
      <dgm:prSet/>
      <dgm:spPr/>
      <dgm:t>
        <a:bodyPr/>
        <a:lstStyle/>
        <a:p>
          <a:endParaRPr lang="es-PE"/>
        </a:p>
      </dgm:t>
    </dgm:pt>
    <dgm:pt modelId="{E1F7BEB9-7E43-40EA-8223-52FF99D556F0}" type="pres">
      <dgm:prSet presAssocID="{1B1BA090-10B2-4DBF-8D70-3B7306C6298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9EAC6FB4-6BCC-476D-8B3C-A169AFF9759D}" type="pres">
      <dgm:prSet presAssocID="{1B1BA090-10B2-4DBF-8D70-3B7306C6298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37BA376-0AEB-4FF1-B38D-ACB1317D2283}" type="pres">
      <dgm:prSet presAssocID="{1B1BA090-10B2-4DBF-8D70-3B7306C6298F}" presName="LeftNode" presStyleLbl="bgImgPlace1" presStyleIdx="0" presStyleCnt="2" custScaleX="205331" custLinFactNeighborX="-49770" custLinFactNeighborY="4166">
        <dgm:presLayoutVars>
          <dgm:chMax val="2"/>
          <dgm:chPref val="2"/>
        </dgm:presLayoutVars>
      </dgm:prSet>
      <dgm:spPr/>
      <dgm:t>
        <a:bodyPr/>
        <a:lstStyle/>
        <a:p>
          <a:endParaRPr lang="es-PE"/>
        </a:p>
      </dgm:t>
    </dgm:pt>
    <dgm:pt modelId="{EEF4CC0D-4154-4BF4-8BD5-6D1CE6B54CA1}" type="pres">
      <dgm:prSet presAssocID="{1B1BA090-10B2-4DBF-8D70-3B7306C6298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E8A4CDB-C26B-4695-9A39-84FFC74566F5}" type="pres">
      <dgm:prSet presAssocID="{1B1BA090-10B2-4DBF-8D70-3B7306C6298F}" presName="RightNode" presStyleLbl="bgImgPlace1" presStyleIdx="1" presStyleCnt="2" custScaleX="179761" custLinFactNeighborX="38862" custLinFactNeighborY="4999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1C0B3BD-3ABA-4EFE-B7FC-FAAE52A774F0}" type="pres">
      <dgm:prSet presAssocID="{1B1BA090-10B2-4DBF-8D70-3B7306C6298F}" presName="TopArrow" presStyleLbl="node1" presStyleIdx="0" presStyleCnt="2"/>
      <dgm:spPr/>
    </dgm:pt>
    <dgm:pt modelId="{B93A2C4B-6E8A-43E9-A3CE-55238E6A05C3}" type="pres">
      <dgm:prSet presAssocID="{1B1BA090-10B2-4DBF-8D70-3B7306C6298F}" presName="BottomArrow" presStyleLbl="node1" presStyleIdx="1" presStyleCnt="2"/>
      <dgm:spPr/>
    </dgm:pt>
  </dgm:ptLst>
  <dgm:cxnLst>
    <dgm:cxn modelId="{90E1B22B-C8F8-4696-AA3E-685F8E3050F2}" srcId="{1B1BA090-10B2-4DBF-8D70-3B7306C6298F}" destId="{EDF0EB8F-3EA4-46F0-8A02-C4B090B39050}" srcOrd="0" destOrd="0" parTransId="{78058B83-EAE5-4161-A787-49C02A7AC140}" sibTransId="{924D3EB7-B0C8-4B9E-8B9E-C60B7AB8DA43}"/>
    <dgm:cxn modelId="{5B140917-DED5-49C9-882E-88136D3444AE}" type="presOf" srcId="{1B1BA090-10B2-4DBF-8D70-3B7306C6298F}" destId="{E1F7BEB9-7E43-40EA-8223-52FF99D556F0}" srcOrd="0" destOrd="0" presId="urn:microsoft.com/office/officeart/2009/layout/ReverseList"/>
    <dgm:cxn modelId="{C6221B06-FD04-4183-9BB5-E42CC2E62F23}" type="presOf" srcId="{78C8BCD9-73FF-4F9C-8682-008950290CC5}" destId="{EEF4CC0D-4154-4BF4-8BD5-6D1CE6B54CA1}" srcOrd="0" destOrd="0" presId="urn:microsoft.com/office/officeart/2009/layout/ReverseList"/>
    <dgm:cxn modelId="{9C265600-970C-4B0B-87FA-403CEEC386A4}" type="presOf" srcId="{EDF0EB8F-3EA4-46F0-8A02-C4B090B39050}" destId="{9EAC6FB4-6BCC-476D-8B3C-A169AFF9759D}" srcOrd="0" destOrd="0" presId="urn:microsoft.com/office/officeart/2009/layout/ReverseList"/>
    <dgm:cxn modelId="{0DC5F19F-F426-4068-81B2-398464C80868}" srcId="{1B1BA090-10B2-4DBF-8D70-3B7306C6298F}" destId="{78C8BCD9-73FF-4F9C-8682-008950290CC5}" srcOrd="1" destOrd="0" parTransId="{CC0B0AC0-C949-4BF3-B75D-D57CCDE3C8CB}" sibTransId="{C9C943F5-09E4-4201-900F-65ECB97EB466}"/>
    <dgm:cxn modelId="{F1D7EB33-3488-4D78-B2F2-71A79D76B8A8}" type="presOf" srcId="{78C8BCD9-73FF-4F9C-8682-008950290CC5}" destId="{6E8A4CDB-C26B-4695-9A39-84FFC74566F5}" srcOrd="1" destOrd="0" presId="urn:microsoft.com/office/officeart/2009/layout/ReverseList"/>
    <dgm:cxn modelId="{AADE87BC-676B-4182-BF52-D76B9C938EB6}" type="presOf" srcId="{EDF0EB8F-3EA4-46F0-8A02-C4B090B39050}" destId="{237BA376-0AEB-4FF1-B38D-ACB1317D2283}" srcOrd="1" destOrd="0" presId="urn:microsoft.com/office/officeart/2009/layout/ReverseList"/>
    <dgm:cxn modelId="{36DB32C6-FB65-4749-9D39-AB45CB66BA15}" type="presParOf" srcId="{E1F7BEB9-7E43-40EA-8223-52FF99D556F0}" destId="{9EAC6FB4-6BCC-476D-8B3C-A169AFF9759D}" srcOrd="0" destOrd="0" presId="urn:microsoft.com/office/officeart/2009/layout/ReverseList"/>
    <dgm:cxn modelId="{9D67197B-E2BA-4CC6-A08D-095F4FBFF7F4}" type="presParOf" srcId="{E1F7BEB9-7E43-40EA-8223-52FF99D556F0}" destId="{237BA376-0AEB-4FF1-B38D-ACB1317D2283}" srcOrd="1" destOrd="0" presId="urn:microsoft.com/office/officeart/2009/layout/ReverseList"/>
    <dgm:cxn modelId="{6BD77AE8-FF86-466A-87D0-CE3372C8B079}" type="presParOf" srcId="{E1F7BEB9-7E43-40EA-8223-52FF99D556F0}" destId="{EEF4CC0D-4154-4BF4-8BD5-6D1CE6B54CA1}" srcOrd="2" destOrd="0" presId="urn:microsoft.com/office/officeart/2009/layout/ReverseList"/>
    <dgm:cxn modelId="{51B34842-10E5-46CD-9704-7652D4D57286}" type="presParOf" srcId="{E1F7BEB9-7E43-40EA-8223-52FF99D556F0}" destId="{6E8A4CDB-C26B-4695-9A39-84FFC74566F5}" srcOrd="3" destOrd="0" presId="urn:microsoft.com/office/officeart/2009/layout/ReverseList"/>
    <dgm:cxn modelId="{B5AEC79E-E152-429F-9B03-C4A23845C90F}" type="presParOf" srcId="{E1F7BEB9-7E43-40EA-8223-52FF99D556F0}" destId="{71C0B3BD-3ABA-4EFE-B7FC-FAAE52A774F0}" srcOrd="4" destOrd="0" presId="urn:microsoft.com/office/officeart/2009/layout/ReverseList"/>
    <dgm:cxn modelId="{7E60B337-B587-4A75-87BC-9DD2CFFCABBE}" type="presParOf" srcId="{E1F7BEB9-7E43-40EA-8223-52FF99D556F0}" destId="{B93A2C4B-6E8A-43E9-A3CE-55238E6A05C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22616B-15FE-46C4-9C37-A4C22A95C069}" type="doc">
      <dgm:prSet loTypeId="urn:microsoft.com/office/officeart/2005/8/layout/arrow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0A141EFF-5A6C-43B1-8F0C-049C8FF4F76B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El</a:t>
          </a:r>
          <a:r>
            <a:rPr lang="es-PE" b="1" baseline="0" dirty="0" smtClean="0">
              <a:solidFill>
                <a:schemeClr val="tx1"/>
              </a:solidFill>
            </a:rPr>
            <a:t> liderazgo en GRUPO  tiene que estar centrado en el jefe </a:t>
          </a:r>
        </a:p>
        <a:p>
          <a:r>
            <a:rPr lang="es-PE" b="1" dirty="0" smtClean="0">
              <a:solidFill>
                <a:schemeClr val="tx1"/>
              </a:solidFill>
            </a:rPr>
            <a:t>existe el interés propio </a:t>
          </a:r>
          <a:endParaRPr lang="es-PE" b="1" dirty="0">
            <a:solidFill>
              <a:schemeClr val="tx1"/>
            </a:solidFill>
          </a:endParaRPr>
        </a:p>
      </dgm:t>
    </dgm:pt>
    <dgm:pt modelId="{8D2517D6-9837-4ECE-8D42-900201B14E55}" type="parTrans" cxnId="{31859300-A1F3-4898-A688-50D0BEDE10AF}">
      <dgm:prSet/>
      <dgm:spPr/>
      <dgm:t>
        <a:bodyPr/>
        <a:lstStyle/>
        <a:p>
          <a:endParaRPr lang="es-PE"/>
        </a:p>
      </dgm:t>
    </dgm:pt>
    <dgm:pt modelId="{60A508CE-8050-4F78-9E0E-0124EE2CB255}" type="sibTrans" cxnId="{31859300-A1F3-4898-A688-50D0BEDE10AF}">
      <dgm:prSet/>
      <dgm:spPr/>
      <dgm:t>
        <a:bodyPr/>
        <a:lstStyle/>
        <a:p>
          <a:endParaRPr lang="es-PE"/>
        </a:p>
      </dgm:t>
    </dgm:pt>
    <dgm:pt modelId="{C87AA80B-0079-4A15-871A-E50E7479BC31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En un equipo  los incentivos  están basados en si mismos</a:t>
          </a:r>
          <a:endParaRPr lang="es-PE" b="1" dirty="0">
            <a:solidFill>
              <a:schemeClr val="tx1"/>
            </a:solidFill>
          </a:endParaRPr>
        </a:p>
      </dgm:t>
    </dgm:pt>
    <dgm:pt modelId="{9789B4EF-AF8D-4F6A-8413-2C39C3618040}" type="parTrans" cxnId="{4591D3D6-14A3-432B-88F9-A4F89CE8745B}">
      <dgm:prSet/>
      <dgm:spPr/>
      <dgm:t>
        <a:bodyPr/>
        <a:lstStyle/>
        <a:p>
          <a:endParaRPr lang="es-PE"/>
        </a:p>
      </dgm:t>
    </dgm:pt>
    <dgm:pt modelId="{E7DB2327-F489-44EE-BBC7-D23D51F4C9E1}" type="sibTrans" cxnId="{4591D3D6-14A3-432B-88F9-A4F89CE8745B}">
      <dgm:prSet/>
      <dgm:spPr/>
      <dgm:t>
        <a:bodyPr/>
        <a:lstStyle/>
        <a:p>
          <a:endParaRPr lang="es-PE"/>
        </a:p>
      </dgm:t>
    </dgm:pt>
    <dgm:pt modelId="{4FF92F4D-8A20-4612-BF93-54FD2B4E688C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El EQUIPO tiene  es mas participativo y orientado a la atribución de poder</a:t>
          </a:r>
          <a:r>
            <a:rPr lang="es-PE" dirty="0" smtClean="0">
              <a:solidFill>
                <a:schemeClr val="tx1"/>
              </a:solidFill>
            </a:rPr>
            <a:t> </a:t>
          </a:r>
          <a:endParaRPr lang="es-PE" dirty="0">
            <a:solidFill>
              <a:schemeClr val="tx1"/>
            </a:solidFill>
          </a:endParaRPr>
        </a:p>
      </dgm:t>
    </dgm:pt>
    <dgm:pt modelId="{428AE892-F67C-48CF-8AB4-3CE7D8D70FE4}" type="parTrans" cxnId="{381390B5-FF85-4ED9-B7FE-D1A35D4D8167}">
      <dgm:prSet/>
      <dgm:spPr/>
      <dgm:t>
        <a:bodyPr/>
        <a:lstStyle/>
        <a:p>
          <a:endParaRPr lang="es-PE"/>
        </a:p>
      </dgm:t>
    </dgm:pt>
    <dgm:pt modelId="{54B45A1E-902D-4039-B4FC-49FDA40964AD}" type="sibTrans" cxnId="{381390B5-FF85-4ED9-B7FE-D1A35D4D8167}">
      <dgm:prSet/>
      <dgm:spPr/>
      <dgm:t>
        <a:bodyPr/>
        <a:lstStyle/>
        <a:p>
          <a:endParaRPr lang="es-PE"/>
        </a:p>
      </dgm:t>
    </dgm:pt>
    <dgm:pt modelId="{34A88C55-DAA5-4914-8E3A-15225B9C4A5D}" type="pres">
      <dgm:prSet presAssocID="{7F22616B-15FE-46C4-9C37-A4C22A95C06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0BF43BA-A881-4C04-8F07-80B6B4CEE523}" type="pres">
      <dgm:prSet presAssocID="{0A141EFF-5A6C-43B1-8F0C-049C8FF4F76B}" presName="arrow" presStyleLbl="node1" presStyleIdx="0" presStyleCnt="3" custScaleX="12252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6E1BF5-BA51-4711-919F-0773287860B0}" type="pres">
      <dgm:prSet presAssocID="{C87AA80B-0079-4A15-871A-E50E7479BC31}" presName="arrow" presStyleLbl="node1" presStyleIdx="1" presStyleCnt="3" custScaleX="121433" custRadScaleRad="142634" custRadScaleInc="-1246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165DD20-B524-4547-8E4E-F568CF9588A1}" type="pres">
      <dgm:prSet presAssocID="{4FF92F4D-8A20-4612-BF93-54FD2B4E688C}" presName="arrow" presStyleLbl="node1" presStyleIdx="2" presStyleCnt="3" custScaleX="114471" custRadScaleRad="137479" custRadScaleInc="606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3516527-94D6-4738-BD1C-111B3EB753D9}" type="presOf" srcId="{C87AA80B-0079-4A15-871A-E50E7479BC31}" destId="{116E1BF5-BA51-4711-919F-0773287860B0}" srcOrd="0" destOrd="0" presId="urn:microsoft.com/office/officeart/2005/8/layout/arrow1"/>
    <dgm:cxn modelId="{31859300-A1F3-4898-A688-50D0BEDE10AF}" srcId="{7F22616B-15FE-46C4-9C37-A4C22A95C069}" destId="{0A141EFF-5A6C-43B1-8F0C-049C8FF4F76B}" srcOrd="0" destOrd="0" parTransId="{8D2517D6-9837-4ECE-8D42-900201B14E55}" sibTransId="{60A508CE-8050-4F78-9E0E-0124EE2CB255}"/>
    <dgm:cxn modelId="{5D7319F5-FC9A-4B5A-A237-CED8B2A1B090}" type="presOf" srcId="{7F22616B-15FE-46C4-9C37-A4C22A95C069}" destId="{34A88C55-DAA5-4914-8E3A-15225B9C4A5D}" srcOrd="0" destOrd="0" presId="urn:microsoft.com/office/officeart/2005/8/layout/arrow1"/>
    <dgm:cxn modelId="{381390B5-FF85-4ED9-B7FE-D1A35D4D8167}" srcId="{7F22616B-15FE-46C4-9C37-A4C22A95C069}" destId="{4FF92F4D-8A20-4612-BF93-54FD2B4E688C}" srcOrd="2" destOrd="0" parTransId="{428AE892-F67C-48CF-8AB4-3CE7D8D70FE4}" sibTransId="{54B45A1E-902D-4039-B4FC-49FDA40964AD}"/>
    <dgm:cxn modelId="{4591D3D6-14A3-432B-88F9-A4F89CE8745B}" srcId="{7F22616B-15FE-46C4-9C37-A4C22A95C069}" destId="{C87AA80B-0079-4A15-871A-E50E7479BC31}" srcOrd="1" destOrd="0" parTransId="{9789B4EF-AF8D-4F6A-8413-2C39C3618040}" sibTransId="{E7DB2327-F489-44EE-BBC7-D23D51F4C9E1}"/>
    <dgm:cxn modelId="{F7018AB8-0ADC-432E-9CD4-4EEA4E0C71C5}" type="presOf" srcId="{4FF92F4D-8A20-4612-BF93-54FD2B4E688C}" destId="{0165DD20-B524-4547-8E4E-F568CF9588A1}" srcOrd="0" destOrd="0" presId="urn:microsoft.com/office/officeart/2005/8/layout/arrow1"/>
    <dgm:cxn modelId="{84DC6C4F-E97F-4E9C-87FD-EA829A291470}" type="presOf" srcId="{0A141EFF-5A6C-43B1-8F0C-049C8FF4F76B}" destId="{E0BF43BA-A881-4C04-8F07-80B6B4CEE523}" srcOrd="0" destOrd="0" presId="urn:microsoft.com/office/officeart/2005/8/layout/arrow1"/>
    <dgm:cxn modelId="{882B96B6-4092-4D2C-B8E0-883B038DC05D}" type="presParOf" srcId="{34A88C55-DAA5-4914-8E3A-15225B9C4A5D}" destId="{E0BF43BA-A881-4C04-8F07-80B6B4CEE523}" srcOrd="0" destOrd="0" presId="urn:microsoft.com/office/officeart/2005/8/layout/arrow1"/>
    <dgm:cxn modelId="{6201D9EC-4E10-4609-8BB8-B8D035411C8D}" type="presParOf" srcId="{34A88C55-DAA5-4914-8E3A-15225B9C4A5D}" destId="{116E1BF5-BA51-4711-919F-0773287860B0}" srcOrd="1" destOrd="0" presId="urn:microsoft.com/office/officeart/2005/8/layout/arrow1"/>
    <dgm:cxn modelId="{95D22998-5ED1-426B-BE30-077934FA12D7}" type="presParOf" srcId="{34A88C55-DAA5-4914-8E3A-15225B9C4A5D}" destId="{0165DD20-B524-4547-8E4E-F568CF9588A1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A9958-4089-BE4C-9395-956EEC4C9754}">
      <dsp:nvSpPr>
        <dsp:cNvPr id="0" name=""/>
        <dsp:cNvSpPr/>
      </dsp:nvSpPr>
      <dsp:spPr>
        <a:xfrm rot="10800000">
          <a:off x="2413181" y="114707"/>
          <a:ext cx="6992874" cy="2377861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736" tIns="163830" rIns="305816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Desarrolla habilidades de liderazgo a partir de trabajos en equipo </a:t>
          </a:r>
          <a:endParaRPr lang="es-ES" sz="4300" kern="1200" dirty="0"/>
        </a:p>
      </dsp:txBody>
      <dsp:txXfrm rot="10800000">
        <a:off x="3007646" y="114707"/>
        <a:ext cx="6398409" cy="2377861"/>
      </dsp:txXfrm>
    </dsp:sp>
    <dsp:sp modelId="{0A04948D-8F94-D04F-815D-6FC47E443668}">
      <dsp:nvSpPr>
        <dsp:cNvPr id="0" name=""/>
        <dsp:cNvSpPr/>
      </dsp:nvSpPr>
      <dsp:spPr>
        <a:xfrm>
          <a:off x="1109543" y="0"/>
          <a:ext cx="2607276" cy="260727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D0529-0961-476D-9E28-1D8E198FB417}">
      <dsp:nvSpPr>
        <dsp:cNvPr id="0" name=""/>
        <dsp:cNvSpPr/>
      </dsp:nvSpPr>
      <dsp:spPr>
        <a:xfrm>
          <a:off x="0" y="0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Los equipos ofrecen  beneficios sinérgicos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29106" y="29106"/>
        <a:ext cx="7357756" cy="935553"/>
      </dsp:txXfrm>
    </dsp:sp>
    <dsp:sp modelId="{77FD0304-4E5A-46F0-A537-3779F04C98FD}">
      <dsp:nvSpPr>
        <dsp:cNvPr id="0" name=""/>
        <dsp:cNvSpPr/>
      </dsp:nvSpPr>
      <dsp:spPr>
        <a:xfrm>
          <a:off x="713054" y="1174450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Los miembros del equipo  pueden ayudarse unos a otros a evitar errores graves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742160" y="1203556"/>
        <a:ext cx="7096865" cy="935553"/>
      </dsp:txXfrm>
    </dsp:sp>
    <dsp:sp modelId="{4A275315-62ED-4206-A006-0C52D246A055}">
      <dsp:nvSpPr>
        <dsp:cNvPr id="0" name=""/>
        <dsp:cNvSpPr/>
      </dsp:nvSpPr>
      <dsp:spPr>
        <a:xfrm>
          <a:off x="1415465" y="2348901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Los equipos ofrecen oportunidades  de ideas nuevas  que promuevan la innovación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1444571" y="2378007"/>
        <a:ext cx="7107508" cy="935553"/>
      </dsp:txXfrm>
    </dsp:sp>
    <dsp:sp modelId="{4352C758-E0FE-4F85-9DC9-FE4EE60DB68E}">
      <dsp:nvSpPr>
        <dsp:cNvPr id="0" name=""/>
        <dsp:cNvSpPr/>
      </dsp:nvSpPr>
      <dsp:spPr>
        <a:xfrm>
          <a:off x="2128519" y="3523352"/>
          <a:ext cx="8514080" cy="99376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Los equipos ofrecen un ambiente laboral donde se sienten competentes  y satisfechas en su trabajo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2157625" y="3552458"/>
        <a:ext cx="7096865" cy="935553"/>
      </dsp:txXfrm>
    </dsp:sp>
    <dsp:sp modelId="{F4FF4154-2566-4618-9973-3727733D7DB8}">
      <dsp:nvSpPr>
        <dsp:cNvPr id="0" name=""/>
        <dsp:cNvSpPr/>
      </dsp:nvSpPr>
      <dsp:spPr>
        <a:xfrm>
          <a:off x="7868132" y="761134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8013470" y="761134"/>
        <a:ext cx="355271" cy="486075"/>
      </dsp:txXfrm>
    </dsp:sp>
    <dsp:sp modelId="{51D525AD-E2E8-4A66-B105-1FADF5984240}">
      <dsp:nvSpPr>
        <dsp:cNvPr id="0" name=""/>
        <dsp:cNvSpPr/>
      </dsp:nvSpPr>
      <dsp:spPr>
        <a:xfrm>
          <a:off x="8581186" y="1935585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8726524" y="1935585"/>
        <a:ext cx="355271" cy="486075"/>
      </dsp:txXfrm>
    </dsp:sp>
    <dsp:sp modelId="{353C72D6-97B6-4ACA-A1C1-CC397C789E7E}">
      <dsp:nvSpPr>
        <dsp:cNvPr id="0" name=""/>
        <dsp:cNvSpPr/>
      </dsp:nvSpPr>
      <dsp:spPr>
        <a:xfrm>
          <a:off x="9283597" y="3110035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9428935" y="3110035"/>
        <a:ext cx="355271" cy="4860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D0529-0961-476D-9E28-1D8E198FB417}">
      <dsp:nvSpPr>
        <dsp:cNvPr id="0" name=""/>
        <dsp:cNvSpPr/>
      </dsp:nvSpPr>
      <dsp:spPr>
        <a:xfrm>
          <a:off x="0" y="0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Los miembros  se enfrentan a presión  para cumplir los estándares sobre el desempeño y la con</a:t>
          </a:r>
          <a:r>
            <a:rPr lang="es-PE" sz="1800" b="1" kern="1200" dirty="0" smtClean="0">
              <a:solidFill>
                <a:schemeClr val="tx1"/>
              </a:solidFill>
            </a:rPr>
            <a:t>ducta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29106" y="29106"/>
        <a:ext cx="7357756" cy="935553"/>
      </dsp:txXfrm>
    </dsp:sp>
    <dsp:sp modelId="{77FD0304-4E5A-46F0-A537-3779F04C98FD}">
      <dsp:nvSpPr>
        <dsp:cNvPr id="0" name=""/>
        <dsp:cNvSpPr/>
      </dsp:nvSpPr>
      <dsp:spPr>
        <a:xfrm>
          <a:off x="713054" y="1174450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La evasión  de la responsabilidad individual , llamada haraganería social, eludir la responsabilidad al retener el esfuerzo por metas en el equipo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742160" y="1203556"/>
        <a:ext cx="7096865" cy="935553"/>
      </dsp:txXfrm>
    </dsp:sp>
    <dsp:sp modelId="{4A275315-62ED-4206-A006-0C52D246A055}">
      <dsp:nvSpPr>
        <dsp:cNvPr id="0" name=""/>
        <dsp:cNvSpPr/>
      </dsp:nvSpPr>
      <dsp:spPr>
        <a:xfrm>
          <a:off x="1415465" y="2348901"/>
          <a:ext cx="8514080" cy="993765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Equipos altamente cohesivos  con  una mentalidad conocida como pensamiento grupal 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1444571" y="2378007"/>
        <a:ext cx="7107508" cy="935553"/>
      </dsp:txXfrm>
    </dsp:sp>
    <dsp:sp modelId="{4352C758-E0FE-4F85-9DC9-FE4EE60DB68E}">
      <dsp:nvSpPr>
        <dsp:cNvPr id="0" name=""/>
        <dsp:cNvSpPr/>
      </dsp:nvSpPr>
      <dsp:spPr>
        <a:xfrm>
          <a:off x="2128519" y="3523352"/>
          <a:ext cx="8514080" cy="99376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Un equipo cohesivo puede enfrentar una pandilla  entre clanes si están presionados para defenderse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2157625" y="3552458"/>
        <a:ext cx="7096865" cy="935553"/>
      </dsp:txXfrm>
    </dsp:sp>
    <dsp:sp modelId="{F4FF4154-2566-4618-9973-3727733D7DB8}">
      <dsp:nvSpPr>
        <dsp:cNvPr id="0" name=""/>
        <dsp:cNvSpPr/>
      </dsp:nvSpPr>
      <dsp:spPr>
        <a:xfrm>
          <a:off x="7868132" y="761134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8013470" y="761134"/>
        <a:ext cx="355271" cy="486075"/>
      </dsp:txXfrm>
    </dsp:sp>
    <dsp:sp modelId="{51D525AD-E2E8-4A66-B105-1FADF5984240}">
      <dsp:nvSpPr>
        <dsp:cNvPr id="0" name=""/>
        <dsp:cNvSpPr/>
      </dsp:nvSpPr>
      <dsp:spPr>
        <a:xfrm>
          <a:off x="8581186" y="1935585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8726524" y="1935585"/>
        <a:ext cx="355271" cy="486075"/>
      </dsp:txXfrm>
    </dsp:sp>
    <dsp:sp modelId="{353C72D6-97B6-4ACA-A1C1-CC397C789E7E}">
      <dsp:nvSpPr>
        <dsp:cNvPr id="0" name=""/>
        <dsp:cNvSpPr/>
      </dsp:nvSpPr>
      <dsp:spPr>
        <a:xfrm>
          <a:off x="9283597" y="3110035"/>
          <a:ext cx="645947" cy="6459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/>
        </a:p>
      </dsp:txBody>
      <dsp:txXfrm>
        <a:off x="9428935" y="3110035"/>
        <a:ext cx="355271" cy="4860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0783D-4E40-4D45-9DAD-9894B3D6F73F}">
      <dsp:nvSpPr>
        <dsp:cNvPr id="0" name=""/>
        <dsp:cNvSpPr/>
      </dsp:nvSpPr>
      <dsp:spPr>
        <a:xfrm>
          <a:off x="436530" y="0"/>
          <a:ext cx="5524797" cy="22099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En un trabajo en equipo  se requiere que los integrantes sean capaces de formar </a:t>
          </a:r>
          <a:endParaRPr lang="es-PE" sz="3000" b="1" kern="1200" dirty="0"/>
        </a:p>
      </dsp:txBody>
      <dsp:txXfrm>
        <a:off x="1541490" y="0"/>
        <a:ext cx="3314878" cy="2209919"/>
      </dsp:txXfrm>
    </dsp:sp>
    <dsp:sp modelId="{06752C26-6537-4583-B284-903D251B38D6}">
      <dsp:nvSpPr>
        <dsp:cNvPr id="0" name=""/>
        <dsp:cNvSpPr/>
      </dsp:nvSpPr>
      <dsp:spPr>
        <a:xfrm>
          <a:off x="4990802" y="1780270"/>
          <a:ext cx="5524797" cy="2209919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>
              <a:solidFill>
                <a:schemeClr val="tx1"/>
              </a:solidFill>
            </a:rPr>
            <a:t>Relaciones de intercambios positivas </a:t>
          </a:r>
          <a:endParaRPr lang="es-PE" sz="3000" b="1" kern="1200" dirty="0">
            <a:solidFill>
              <a:schemeClr val="tx1"/>
            </a:solidFill>
          </a:endParaRPr>
        </a:p>
      </dsp:txBody>
      <dsp:txXfrm>
        <a:off x="6095762" y="1780270"/>
        <a:ext cx="3314878" cy="22099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B6CD-0F43-4919-9715-1BDF7FB50C4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D7FF-A48F-4EA6-A183-F27B895E85D1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500" kern="1200" dirty="0" smtClean="0"/>
            <a:t>Desempeño de la tarea </a:t>
          </a:r>
          <a:endParaRPr lang="es-PE" sz="4500" kern="1200" dirty="0"/>
        </a:p>
      </dsp:txBody>
      <dsp:txXfrm>
        <a:off x="604289" y="435133"/>
        <a:ext cx="9851585" cy="870267"/>
      </dsp:txXfrm>
    </dsp:sp>
    <dsp:sp modelId="{81B2C269-818B-49AA-B567-DA8DC8A5EF01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3E787-229C-4462-B8B0-EBC25FE7FD62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500" kern="1200" dirty="0" smtClean="0"/>
            <a:t>Proceso grupal </a:t>
          </a:r>
          <a:endParaRPr lang="es-PE" sz="4500" kern="1200" dirty="0"/>
        </a:p>
      </dsp:txBody>
      <dsp:txXfrm>
        <a:off x="920631" y="1740535"/>
        <a:ext cx="9535243" cy="870267"/>
      </dsp:txXfrm>
    </dsp:sp>
    <dsp:sp modelId="{6CE9DDD5-8240-4AF0-9A53-808B19E9031D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2A272-0134-4B67-B8A7-626E4C3926AA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500" kern="1200" dirty="0" err="1" smtClean="0"/>
            <a:t>Satisfaccion</a:t>
          </a:r>
          <a:r>
            <a:rPr lang="es-PE" sz="4500" kern="1200" dirty="0" smtClean="0"/>
            <a:t> individual </a:t>
          </a:r>
          <a:endParaRPr lang="es-PE" sz="4500" kern="1200" dirty="0"/>
        </a:p>
      </dsp:txBody>
      <dsp:txXfrm>
        <a:off x="604289" y="3045936"/>
        <a:ext cx="9851585" cy="870267"/>
      </dsp:txXfrm>
    </dsp:sp>
    <dsp:sp modelId="{A92F95F1-7AFE-4DDB-9F02-8305C25E47EA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F80A1-FA18-4EBD-B221-6C0CFB75A1D0}">
      <dsp:nvSpPr>
        <dsp:cNvPr id="0" name=""/>
        <dsp:cNvSpPr/>
      </dsp:nvSpPr>
      <dsp:spPr>
        <a:xfrm>
          <a:off x="9242" y="1807210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solidFill>
                <a:schemeClr val="tx1"/>
              </a:solidFill>
            </a:rPr>
            <a:t>Eficacia del equipo </a:t>
          </a:r>
          <a:endParaRPr lang="es-PE" sz="2400" b="1" kern="1200" dirty="0">
            <a:solidFill>
              <a:schemeClr val="tx1"/>
            </a:solidFill>
          </a:endParaRPr>
        </a:p>
      </dsp:txBody>
      <dsp:txXfrm>
        <a:off x="57787" y="1855755"/>
        <a:ext cx="2665308" cy="1560349"/>
      </dsp:txXfrm>
    </dsp:sp>
    <dsp:sp modelId="{386A0E2B-1AF2-46B5-9C39-255A0F845AAC}">
      <dsp:nvSpPr>
        <dsp:cNvPr id="0" name=""/>
        <dsp:cNvSpPr/>
      </dsp:nvSpPr>
      <dsp:spPr>
        <a:xfrm>
          <a:off x="3047880" y="229339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/>
        </a:p>
      </dsp:txBody>
      <dsp:txXfrm>
        <a:off x="3047880" y="2430407"/>
        <a:ext cx="409940" cy="411044"/>
      </dsp:txXfrm>
    </dsp:sp>
    <dsp:sp modelId="{E8B91166-44B5-4A9F-9665-14EF362FF7D6}">
      <dsp:nvSpPr>
        <dsp:cNvPr id="0" name=""/>
        <dsp:cNvSpPr/>
      </dsp:nvSpPr>
      <dsp:spPr>
        <a:xfrm>
          <a:off x="3876600" y="1610066"/>
          <a:ext cx="2762398" cy="205172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>
              <a:solidFill>
                <a:schemeClr val="tx1"/>
              </a:solidFill>
            </a:rPr>
            <a:t>Innovación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>
              <a:solidFill>
                <a:schemeClr val="tx1"/>
              </a:solidFill>
            </a:rPr>
            <a:t>Eficiencia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>
              <a:solidFill>
                <a:schemeClr val="tx1"/>
              </a:solidFill>
            </a:rPr>
            <a:t>Calidad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>
              <a:solidFill>
                <a:schemeClr val="tx1"/>
              </a:solidFill>
            </a:rPr>
            <a:t>Satisfacción del empleado</a:t>
          </a:r>
          <a:r>
            <a:rPr lang="es-PE" sz="1900" kern="1200" dirty="0" smtClean="0"/>
            <a:t> </a:t>
          </a:r>
          <a:endParaRPr lang="es-PE" sz="1900" kern="1200" dirty="0"/>
        </a:p>
      </dsp:txBody>
      <dsp:txXfrm>
        <a:off x="3936693" y="1670159"/>
        <a:ext cx="2642212" cy="1931541"/>
      </dsp:txXfrm>
    </dsp:sp>
    <dsp:sp modelId="{CC2BDBF9-6360-4811-9335-485FA23439E7}">
      <dsp:nvSpPr>
        <dsp:cNvPr id="0" name=""/>
        <dsp:cNvSpPr/>
      </dsp:nvSpPr>
      <dsp:spPr>
        <a:xfrm>
          <a:off x="6917549" y="2293392"/>
          <a:ext cx="59052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/>
        </a:p>
      </dsp:txBody>
      <dsp:txXfrm>
        <a:off x="6917549" y="2430407"/>
        <a:ext cx="413368" cy="411044"/>
      </dsp:txXfrm>
    </dsp:sp>
    <dsp:sp modelId="{9BFC0970-CC55-4B3B-95C5-CC499B9FED9B}">
      <dsp:nvSpPr>
        <dsp:cNvPr id="0" name=""/>
        <dsp:cNvSpPr/>
      </dsp:nvSpPr>
      <dsp:spPr>
        <a:xfrm>
          <a:off x="7753201" y="1807210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>
              <a:solidFill>
                <a:schemeClr val="tx1"/>
              </a:solidFill>
            </a:rPr>
            <a:t>Loe equipos innovadores responden a problemas nuevos y soluciones creativas </a:t>
          </a:r>
          <a:endParaRPr lang="es-PE" sz="1900" kern="1200" dirty="0"/>
        </a:p>
      </dsp:txBody>
      <dsp:txXfrm>
        <a:off x="7801746" y="1855755"/>
        <a:ext cx="2665308" cy="15603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C57F9-0E5C-413A-A38E-CE57A6603B50}">
      <dsp:nvSpPr>
        <dsp:cNvPr id="0" name=""/>
        <dsp:cNvSpPr/>
      </dsp:nvSpPr>
      <dsp:spPr>
        <a:xfrm>
          <a:off x="6393" y="1486502"/>
          <a:ext cx="1776338" cy="2445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chemeClr val="tx1"/>
              </a:solidFill>
            </a:rPr>
            <a:t>Adquisición</a:t>
          </a:r>
          <a:r>
            <a:rPr lang="es-PE" sz="1600" kern="1200" dirty="0" smtClean="0"/>
            <a:t> </a:t>
          </a:r>
          <a:endParaRPr lang="es-PE" sz="1600" kern="1200" dirty="0"/>
        </a:p>
      </dsp:txBody>
      <dsp:txXfrm>
        <a:off x="266532" y="1844661"/>
        <a:ext cx="1256060" cy="1729344"/>
      </dsp:txXfrm>
    </dsp:sp>
    <dsp:sp modelId="{139223CC-08A9-49DE-AC58-4ACCB6A7F253}">
      <dsp:nvSpPr>
        <dsp:cNvPr id="0" name=""/>
        <dsp:cNvSpPr/>
      </dsp:nvSpPr>
      <dsp:spPr>
        <a:xfrm>
          <a:off x="1926970" y="2194195"/>
          <a:ext cx="1030276" cy="1030276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2063533" y="2588173"/>
        <a:ext cx="757150" cy="242320"/>
      </dsp:txXfrm>
    </dsp:sp>
    <dsp:sp modelId="{AF753590-2534-4000-8B13-F1EB97476552}">
      <dsp:nvSpPr>
        <dsp:cNvPr id="0" name=""/>
        <dsp:cNvSpPr/>
      </dsp:nvSpPr>
      <dsp:spPr>
        <a:xfrm>
          <a:off x="3101485" y="1682450"/>
          <a:ext cx="1776338" cy="228600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chemeClr val="tx1"/>
              </a:solidFill>
            </a:rPr>
            <a:t>Combinación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chemeClr val="tx1"/>
              </a:solidFill>
            </a:rPr>
            <a:t>Creación </a:t>
          </a:r>
          <a:endParaRPr lang="es-PE" sz="1600" b="1" kern="1200" dirty="0">
            <a:solidFill>
              <a:schemeClr val="tx1"/>
            </a:solidFill>
          </a:endParaRPr>
        </a:p>
      </dsp:txBody>
      <dsp:txXfrm>
        <a:off x="3361624" y="2017228"/>
        <a:ext cx="1256060" cy="1616449"/>
      </dsp:txXfrm>
    </dsp:sp>
    <dsp:sp modelId="{21BA139D-8440-4530-88DE-D470A5778822}">
      <dsp:nvSpPr>
        <dsp:cNvPr id="0" name=""/>
        <dsp:cNvSpPr/>
      </dsp:nvSpPr>
      <dsp:spPr>
        <a:xfrm>
          <a:off x="5022062" y="2194195"/>
          <a:ext cx="1030276" cy="1030276"/>
        </a:xfrm>
        <a:prstGeom prst="mathPlus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5158625" y="2588173"/>
        <a:ext cx="757150" cy="242320"/>
      </dsp:txXfrm>
    </dsp:sp>
    <dsp:sp modelId="{F3CEF6DE-ECDB-4B2C-9E72-59624BAB237E}">
      <dsp:nvSpPr>
        <dsp:cNvPr id="0" name=""/>
        <dsp:cNvSpPr/>
      </dsp:nvSpPr>
      <dsp:spPr>
        <a:xfrm>
          <a:off x="6196577" y="1537305"/>
          <a:ext cx="1776338" cy="234405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chemeClr val="tx1"/>
              </a:solidFill>
            </a:rPr>
            <a:t>Intercambio de conocimie</a:t>
          </a:r>
          <a:r>
            <a:rPr lang="es-PE" sz="1600" b="0" kern="1200" dirty="0" smtClean="0">
              <a:solidFill>
                <a:schemeClr val="tx1"/>
              </a:solidFill>
            </a:rPr>
            <a:t>nto</a:t>
          </a:r>
          <a:r>
            <a:rPr lang="es-PE" sz="1600" kern="1200" dirty="0" smtClean="0"/>
            <a:t> </a:t>
          </a:r>
          <a:endParaRPr lang="es-PE" sz="1600" kern="1200" dirty="0"/>
        </a:p>
      </dsp:txBody>
      <dsp:txXfrm>
        <a:off x="6456716" y="1880584"/>
        <a:ext cx="1256060" cy="1657497"/>
      </dsp:txXfrm>
    </dsp:sp>
    <dsp:sp modelId="{4618DC54-CA49-40EF-ACFD-C9458CA4B43D}">
      <dsp:nvSpPr>
        <dsp:cNvPr id="0" name=""/>
        <dsp:cNvSpPr/>
      </dsp:nvSpPr>
      <dsp:spPr>
        <a:xfrm>
          <a:off x="8117154" y="2194195"/>
          <a:ext cx="1030276" cy="1030276"/>
        </a:xfrm>
        <a:prstGeom prst="mathEqual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8253717" y="2406432"/>
        <a:ext cx="757150" cy="605802"/>
      </dsp:txXfrm>
    </dsp:sp>
    <dsp:sp modelId="{2A297C4A-9343-46CE-9789-838C817EBB61}">
      <dsp:nvSpPr>
        <dsp:cNvPr id="0" name=""/>
        <dsp:cNvSpPr/>
      </dsp:nvSpPr>
      <dsp:spPr>
        <a:xfrm>
          <a:off x="9291669" y="1602621"/>
          <a:ext cx="1776338" cy="2213424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chemeClr val="tx1"/>
              </a:solidFill>
            </a:rPr>
            <a:t>Aprendizaje en equipo </a:t>
          </a:r>
          <a:endParaRPr lang="es-PE" sz="1600" b="1" kern="1200" dirty="0">
            <a:solidFill>
              <a:schemeClr val="tx1"/>
            </a:solidFill>
          </a:endParaRPr>
        </a:p>
      </dsp:txBody>
      <dsp:txXfrm>
        <a:off x="9551808" y="1926769"/>
        <a:ext cx="1256060" cy="15651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1DBC5-3DD5-4507-B2FF-8127516AEEA8}">
      <dsp:nvSpPr>
        <dsp:cNvPr id="0" name=""/>
        <dsp:cNvSpPr/>
      </dsp:nvSpPr>
      <dsp:spPr>
        <a:xfrm>
          <a:off x="-453043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22710-A16F-43AD-AEF4-943826179719}">
      <dsp:nvSpPr>
        <dsp:cNvPr id="0" name=""/>
        <dsp:cNvSpPr/>
      </dsp:nvSpPr>
      <dsp:spPr>
        <a:xfrm>
          <a:off x="1578099" y="271871"/>
          <a:ext cx="8488747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>
              <a:solidFill>
                <a:schemeClr val="tx1"/>
              </a:solidFill>
            </a:rPr>
            <a:t>Normativa y reglas del equipo </a:t>
          </a:r>
          <a:endParaRPr lang="es-PE" sz="2700" kern="1200" dirty="0">
            <a:solidFill>
              <a:schemeClr val="tx1"/>
            </a:solidFill>
          </a:endParaRPr>
        </a:p>
      </dsp:txBody>
      <dsp:txXfrm>
        <a:off x="1578099" y="271871"/>
        <a:ext cx="8488747" cy="544091"/>
      </dsp:txXfrm>
    </dsp:sp>
    <dsp:sp modelId="{66F5F7D2-98E4-4054-8A10-D1E27E1DBE8F}">
      <dsp:nvSpPr>
        <dsp:cNvPr id="0" name=""/>
        <dsp:cNvSpPr/>
      </dsp:nvSpPr>
      <dsp:spPr>
        <a:xfrm>
          <a:off x="460023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9F69E-CF8E-44D7-A4AF-E8681A43ADD4}">
      <dsp:nvSpPr>
        <dsp:cNvPr id="0" name=""/>
        <dsp:cNvSpPr/>
      </dsp:nvSpPr>
      <dsp:spPr>
        <a:xfrm>
          <a:off x="1967952" y="1087747"/>
          <a:ext cx="8098920" cy="544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>
              <a:solidFill>
                <a:schemeClr val="tx1"/>
              </a:solidFill>
            </a:rPr>
            <a:t>Metas del equipo ampliamente  equitativo</a:t>
          </a:r>
          <a:endParaRPr lang="es-PE" sz="2700" kern="1200" dirty="0">
            <a:solidFill>
              <a:schemeClr val="tx1"/>
            </a:solidFill>
          </a:endParaRPr>
        </a:p>
      </dsp:txBody>
      <dsp:txXfrm>
        <a:off x="1967952" y="1087747"/>
        <a:ext cx="8098920" cy="544091"/>
      </dsp:txXfrm>
    </dsp:sp>
    <dsp:sp modelId="{160269A3-E9C2-4229-A4B4-5E8A4120CBA8}">
      <dsp:nvSpPr>
        <dsp:cNvPr id="0" name=""/>
        <dsp:cNvSpPr/>
      </dsp:nvSpPr>
      <dsp:spPr>
        <a:xfrm>
          <a:off x="849903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B89E-F222-4502-8E3F-B3FE1F56553B}">
      <dsp:nvSpPr>
        <dsp:cNvPr id="0" name=""/>
        <dsp:cNvSpPr/>
      </dsp:nvSpPr>
      <dsp:spPr>
        <a:xfrm>
          <a:off x="2087602" y="1903623"/>
          <a:ext cx="7979282" cy="5440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>
              <a:solidFill>
                <a:schemeClr val="tx1"/>
              </a:solidFill>
            </a:rPr>
            <a:t>Cohesión  del equipo e interdependencia en la tarea </a:t>
          </a:r>
          <a:endParaRPr lang="es-PE" sz="2700" kern="1200" dirty="0">
            <a:solidFill>
              <a:schemeClr val="tx1"/>
            </a:solidFill>
          </a:endParaRPr>
        </a:p>
      </dsp:txBody>
      <dsp:txXfrm>
        <a:off x="2087602" y="1903623"/>
        <a:ext cx="7979282" cy="544091"/>
      </dsp:txXfrm>
    </dsp:sp>
    <dsp:sp modelId="{1933D8AD-F0AE-4159-A4D8-B4ED31AFA356}">
      <dsp:nvSpPr>
        <dsp:cNvPr id="0" name=""/>
        <dsp:cNvSpPr/>
      </dsp:nvSpPr>
      <dsp:spPr>
        <a:xfrm>
          <a:off x="96956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DBDC-F1D8-47BA-ACBF-1EA46398258C}">
      <dsp:nvSpPr>
        <dsp:cNvPr id="0" name=""/>
        <dsp:cNvSpPr/>
      </dsp:nvSpPr>
      <dsp:spPr>
        <a:xfrm>
          <a:off x="1967952" y="2719499"/>
          <a:ext cx="8098920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>
              <a:solidFill>
                <a:schemeClr val="tx1"/>
              </a:solidFill>
            </a:rPr>
            <a:t>Demografía y tamaño  del equipo </a:t>
          </a:r>
          <a:endParaRPr lang="es-PE" sz="2700" kern="1200" dirty="0">
            <a:solidFill>
              <a:schemeClr val="tx1"/>
            </a:solidFill>
          </a:endParaRPr>
        </a:p>
      </dsp:txBody>
      <dsp:txXfrm>
        <a:off x="1967952" y="2719499"/>
        <a:ext cx="8098920" cy="544091"/>
      </dsp:txXfrm>
    </dsp:sp>
    <dsp:sp modelId="{BFFB3F54-F77F-4C13-B26C-F9D852FBE7D1}">
      <dsp:nvSpPr>
        <dsp:cNvPr id="0" name=""/>
        <dsp:cNvSpPr/>
      </dsp:nvSpPr>
      <dsp:spPr>
        <a:xfrm>
          <a:off x="849903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306F1-7EC3-4528-BB3B-539D00016AAF}">
      <dsp:nvSpPr>
        <dsp:cNvPr id="0" name=""/>
        <dsp:cNvSpPr/>
      </dsp:nvSpPr>
      <dsp:spPr>
        <a:xfrm>
          <a:off x="1578099" y="3535375"/>
          <a:ext cx="8488747" cy="5440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Definición  de roles y responsabilidades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1578099" y="3535375"/>
        <a:ext cx="8488747" cy="544091"/>
      </dsp:txXfrm>
    </dsp:sp>
    <dsp:sp modelId="{1B340FB9-98F3-4DD1-B6E0-431CB09196CA}">
      <dsp:nvSpPr>
        <dsp:cNvPr id="0" name=""/>
        <dsp:cNvSpPr/>
      </dsp:nvSpPr>
      <dsp:spPr>
        <a:xfrm>
          <a:off x="460023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1DBC5-3DD5-4507-B2FF-8127516AEEA8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22710-A16F-43AD-AEF4-943826179719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solidFill>
                <a:schemeClr val="tx1"/>
              </a:solidFill>
            </a:rPr>
            <a:t>Relaciones interpersonales  positivas </a:t>
          </a:r>
          <a:endParaRPr lang="es-PE" sz="2800" kern="1200" dirty="0">
            <a:solidFill>
              <a:schemeClr val="tx1"/>
            </a:solidFill>
          </a:endParaRPr>
        </a:p>
      </dsp:txBody>
      <dsp:txXfrm>
        <a:off x="411090" y="271871"/>
        <a:ext cx="10044785" cy="544091"/>
      </dsp:txXfrm>
    </dsp:sp>
    <dsp:sp modelId="{66F5F7D2-98E4-4054-8A10-D1E27E1DBE8F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9F69E-CF8E-44D7-A4AF-E8681A43ADD4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solidFill>
                <a:schemeClr val="tx1"/>
              </a:solidFill>
            </a:rPr>
            <a:t>Procedimientos  de operaciones establecidos </a:t>
          </a:r>
          <a:endParaRPr lang="es-PE" sz="2800" kern="1200" dirty="0">
            <a:solidFill>
              <a:schemeClr val="tx1"/>
            </a:solidFill>
          </a:endParaRPr>
        </a:p>
      </dsp:txBody>
      <dsp:txXfrm>
        <a:off x="800969" y="1087747"/>
        <a:ext cx="9654905" cy="544091"/>
      </dsp:txXfrm>
    </dsp:sp>
    <dsp:sp modelId="{160269A3-E9C2-4229-A4B4-5E8A4120CBA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B89E-F222-4502-8E3F-B3FE1F56553B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solidFill>
                <a:schemeClr val="tx1"/>
              </a:solidFill>
            </a:rPr>
            <a:t> Estrategias eficaces  de resolución de conflictos </a:t>
          </a:r>
          <a:endParaRPr lang="es-PE" sz="2800" kern="1200" dirty="0">
            <a:solidFill>
              <a:schemeClr val="tx1"/>
            </a:solidFill>
          </a:endParaRPr>
        </a:p>
      </dsp:txBody>
      <dsp:txXfrm>
        <a:off x="920631" y="1903623"/>
        <a:ext cx="9535243" cy="544091"/>
      </dsp:txXfrm>
    </dsp:sp>
    <dsp:sp modelId="{1933D8AD-F0AE-4159-A4D8-B4ED31AFA356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DBDC-F1D8-47BA-ACBF-1EA46398258C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solidFill>
                <a:schemeClr val="tx1"/>
              </a:solidFill>
            </a:rPr>
            <a:t> Comunicaciones interpersonales de alto nivel </a:t>
          </a:r>
          <a:endParaRPr lang="es-PE" sz="2800" kern="1200" dirty="0">
            <a:solidFill>
              <a:schemeClr val="tx1"/>
            </a:solidFill>
          </a:endParaRPr>
        </a:p>
      </dsp:txBody>
      <dsp:txXfrm>
        <a:off x="800969" y="2719499"/>
        <a:ext cx="9654905" cy="544091"/>
      </dsp:txXfrm>
    </dsp:sp>
    <dsp:sp modelId="{BFFB3F54-F77F-4C13-B26C-F9D852FBE7D1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306F1-7EC3-4528-BB3B-539D00016AAF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Apoyo en la gerencia superior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411090" y="3535375"/>
        <a:ext cx="10044785" cy="544091"/>
      </dsp:txXfrm>
    </dsp:sp>
    <dsp:sp modelId="{1B340FB9-98F3-4DD1-B6E0-431CB09196CA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1DC-6B50-6043-B14E-445DEC3D3C92}">
      <dsp:nvSpPr>
        <dsp:cNvPr id="0" name=""/>
        <dsp:cNvSpPr/>
      </dsp:nvSpPr>
      <dsp:spPr>
        <a:xfrm>
          <a:off x="1023147" y="1140204"/>
          <a:ext cx="4525736" cy="2562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400" b="1" kern="1200" dirty="0"/>
            <a:t>Evaluemos la clase</a:t>
          </a:r>
        </a:p>
      </dsp:txBody>
      <dsp:txXfrm>
        <a:off x="1685926" y="1515421"/>
        <a:ext cx="3200178" cy="1811706"/>
      </dsp:txXfrm>
    </dsp:sp>
    <dsp:sp modelId="{E38D98E1-0006-EE46-9811-78FE437E9A92}">
      <dsp:nvSpPr>
        <dsp:cNvPr id="0" name=""/>
        <dsp:cNvSpPr/>
      </dsp:nvSpPr>
      <dsp:spPr>
        <a:xfrm rot="20300338">
          <a:off x="5087998" y="1407769"/>
          <a:ext cx="142996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429967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767233" y="1385885"/>
        <a:ext cx="71498" cy="71498"/>
      </dsp:txXfrm>
    </dsp:sp>
    <dsp:sp modelId="{3B64EE4D-9723-734E-8979-B62419189A7D}">
      <dsp:nvSpPr>
        <dsp:cNvPr id="0" name=""/>
        <dsp:cNvSpPr/>
      </dsp:nvSpPr>
      <dsp:spPr>
        <a:xfrm>
          <a:off x="5553412" y="407225"/>
          <a:ext cx="3587986" cy="802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POSITIVO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aprendí?</a:t>
          </a:r>
          <a:endParaRPr lang="es-ES" sz="1600" b="1" kern="1200" dirty="0"/>
        </a:p>
      </dsp:txBody>
      <dsp:txXfrm>
        <a:off x="6078860" y="524683"/>
        <a:ext cx="2537090" cy="567134"/>
      </dsp:txXfrm>
    </dsp:sp>
    <dsp:sp modelId="{560A57D7-9677-5D4A-BCAB-95C95A0867CD}">
      <dsp:nvSpPr>
        <dsp:cNvPr id="0" name=""/>
        <dsp:cNvSpPr/>
      </dsp:nvSpPr>
      <dsp:spPr>
        <a:xfrm rot="21459059">
          <a:off x="5542581" y="2296059"/>
          <a:ext cx="9157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15755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977565" y="2287031"/>
        <a:ext cx="45787" cy="45787"/>
      </dsp:txXfrm>
    </dsp:sp>
    <dsp:sp modelId="{B1F7336D-A3D7-9F45-A622-EC805F85D4A9}">
      <dsp:nvSpPr>
        <dsp:cNvPr id="0" name=""/>
        <dsp:cNvSpPr/>
      </dsp:nvSpPr>
      <dsp:spPr>
        <a:xfrm>
          <a:off x="6444557" y="1699675"/>
          <a:ext cx="3286179" cy="10492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DIFICULTADES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situación  me obstaculizó para aprender?</a:t>
          </a:r>
          <a:endParaRPr lang="es-ES" sz="1600" b="1" kern="1200" dirty="0"/>
        </a:p>
      </dsp:txBody>
      <dsp:txXfrm>
        <a:off x="6925807" y="1853336"/>
        <a:ext cx="2323679" cy="741939"/>
      </dsp:txXfrm>
    </dsp:sp>
    <dsp:sp modelId="{2705B10D-88F1-234E-B883-8B85AD3C2E1E}">
      <dsp:nvSpPr>
        <dsp:cNvPr id="0" name=""/>
        <dsp:cNvSpPr/>
      </dsp:nvSpPr>
      <dsp:spPr>
        <a:xfrm rot="1093452">
          <a:off x="5193579" y="3354093"/>
          <a:ext cx="193539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935394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 dirty="0"/>
        </a:p>
      </dsp:txBody>
      <dsp:txXfrm>
        <a:off x="6112892" y="3319573"/>
        <a:ext cx="96769" cy="96769"/>
      </dsp:txXfrm>
    </dsp:sp>
    <dsp:sp modelId="{69A6FAE0-6D35-E042-B359-F114AFB0C14D}">
      <dsp:nvSpPr>
        <dsp:cNvPr id="0" name=""/>
        <dsp:cNvSpPr/>
      </dsp:nvSpPr>
      <dsp:spPr>
        <a:xfrm>
          <a:off x="6396160" y="3600267"/>
          <a:ext cx="3252491" cy="7609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TEMAS INTERESANTES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¿Qué de nuevo aprendí ?</a:t>
          </a:r>
        </a:p>
      </dsp:txBody>
      <dsp:txXfrm>
        <a:off x="6872476" y="3711704"/>
        <a:ext cx="2299859" cy="538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4D50-722D-42D2-BE54-2368FA403176}">
      <dsp:nvSpPr>
        <dsp:cNvPr id="0" name=""/>
        <dsp:cNvSpPr/>
      </dsp:nvSpPr>
      <dsp:spPr>
        <a:xfrm>
          <a:off x="217712" y="0"/>
          <a:ext cx="2817698" cy="1565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>
              <a:solidFill>
                <a:schemeClr val="tx1"/>
              </a:solidFill>
            </a:rPr>
            <a:t>Equipos</a:t>
          </a:r>
          <a:r>
            <a:rPr lang="es-PE" sz="2400" kern="1200" dirty="0" smtClean="0"/>
            <a:t> </a:t>
          </a:r>
          <a:endParaRPr lang="es-PE" sz="2400" kern="1200" dirty="0"/>
        </a:p>
      </dsp:txBody>
      <dsp:txXfrm>
        <a:off x="263561" y="45849"/>
        <a:ext cx="2726000" cy="1473690"/>
      </dsp:txXfrm>
    </dsp:sp>
    <dsp:sp modelId="{5AF46A49-A1DE-44B1-B538-EAF2EC4D98EF}">
      <dsp:nvSpPr>
        <dsp:cNvPr id="0" name=""/>
        <dsp:cNvSpPr/>
      </dsp:nvSpPr>
      <dsp:spPr>
        <a:xfrm rot="5380162">
          <a:off x="1339643" y="1604761"/>
          <a:ext cx="587388" cy="704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-5400000">
        <a:off x="1421502" y="1663280"/>
        <a:ext cx="422654" cy="411172"/>
      </dsp:txXfrm>
    </dsp:sp>
    <dsp:sp modelId="{3FFF1888-99AA-41D8-9AF7-3756BDF399B2}">
      <dsp:nvSpPr>
        <dsp:cNvPr id="0" name=""/>
        <dsp:cNvSpPr/>
      </dsp:nvSpPr>
      <dsp:spPr>
        <a:xfrm>
          <a:off x="231265" y="2348560"/>
          <a:ext cx="2817698" cy="156538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solidFill>
                <a:schemeClr val="tx1"/>
              </a:solidFill>
            </a:rPr>
            <a:t>Habilidades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solidFill>
                <a:schemeClr val="tx1"/>
              </a:solidFill>
            </a:rPr>
            <a:t> Capacidades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solidFill>
                <a:schemeClr val="tx1"/>
              </a:solidFill>
            </a:rPr>
            <a:t>Experiencias </a:t>
          </a:r>
          <a:endParaRPr lang="es-PE" sz="2400" kern="1200" dirty="0">
            <a:solidFill>
              <a:schemeClr val="tx1"/>
            </a:solidFill>
          </a:endParaRPr>
        </a:p>
      </dsp:txBody>
      <dsp:txXfrm>
        <a:off x="277114" y="2394409"/>
        <a:ext cx="2726000" cy="1473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4D50-722D-42D2-BE54-2368FA403176}">
      <dsp:nvSpPr>
        <dsp:cNvPr id="0" name=""/>
        <dsp:cNvSpPr/>
      </dsp:nvSpPr>
      <dsp:spPr>
        <a:xfrm>
          <a:off x="217712" y="0"/>
          <a:ext cx="2817698" cy="15653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>
              <a:solidFill>
                <a:schemeClr val="tx1"/>
              </a:solidFill>
            </a:rPr>
            <a:t>Los individuos deben  evidenciar  trabajar en equipo  </a:t>
          </a:r>
          <a:endParaRPr lang="es-PE" sz="2300" kern="1200" dirty="0">
            <a:solidFill>
              <a:schemeClr val="tx1"/>
            </a:solidFill>
          </a:endParaRPr>
        </a:p>
      </dsp:txBody>
      <dsp:txXfrm>
        <a:off x="263561" y="45849"/>
        <a:ext cx="2726000" cy="1473690"/>
      </dsp:txXfrm>
    </dsp:sp>
    <dsp:sp modelId="{5AF46A49-A1DE-44B1-B538-EAF2EC4D98EF}">
      <dsp:nvSpPr>
        <dsp:cNvPr id="0" name=""/>
        <dsp:cNvSpPr/>
      </dsp:nvSpPr>
      <dsp:spPr>
        <a:xfrm rot="5380162">
          <a:off x="1339643" y="1604761"/>
          <a:ext cx="587388" cy="704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-5400000">
        <a:off x="1421502" y="1663280"/>
        <a:ext cx="422654" cy="411172"/>
      </dsp:txXfrm>
    </dsp:sp>
    <dsp:sp modelId="{3FFF1888-99AA-41D8-9AF7-3756BDF399B2}">
      <dsp:nvSpPr>
        <dsp:cNvPr id="0" name=""/>
        <dsp:cNvSpPr/>
      </dsp:nvSpPr>
      <dsp:spPr>
        <a:xfrm>
          <a:off x="231265" y="2348560"/>
          <a:ext cx="2817698" cy="156538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>
              <a:solidFill>
                <a:schemeClr val="tx1"/>
              </a:solidFill>
            </a:rPr>
            <a:t>Competencia en liderazgo y requisito para contratar  lideres y gerentes </a:t>
          </a:r>
          <a:endParaRPr lang="es-PE" sz="2300" kern="1200" dirty="0">
            <a:solidFill>
              <a:schemeClr val="tx1"/>
            </a:solidFill>
          </a:endParaRPr>
        </a:p>
      </dsp:txBody>
      <dsp:txXfrm>
        <a:off x="277114" y="2394409"/>
        <a:ext cx="2726000" cy="1473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E9386-16FC-444F-B931-9D72012E2342}">
      <dsp:nvSpPr>
        <dsp:cNvPr id="0" name=""/>
        <dsp:cNvSpPr/>
      </dsp:nvSpPr>
      <dsp:spPr>
        <a:xfrm>
          <a:off x="3080" y="630163"/>
          <a:ext cx="3091011" cy="309101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25400" rIns="170109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Organizaciones</a:t>
          </a:r>
          <a:r>
            <a:rPr lang="es-PE" sz="2200" kern="1200" dirty="0" smtClean="0"/>
            <a:t>  </a:t>
          </a:r>
          <a:endParaRPr lang="es-PE" sz="2200" kern="1200" dirty="0"/>
        </a:p>
      </dsp:txBody>
      <dsp:txXfrm>
        <a:off x="455748" y="1082831"/>
        <a:ext cx="2185675" cy="2185675"/>
      </dsp:txXfrm>
    </dsp:sp>
    <dsp:sp modelId="{4CAC9CDB-B86F-4027-9034-327BF31F06EA}">
      <dsp:nvSpPr>
        <dsp:cNvPr id="0" name=""/>
        <dsp:cNvSpPr/>
      </dsp:nvSpPr>
      <dsp:spPr>
        <a:xfrm>
          <a:off x="2475889" y="630163"/>
          <a:ext cx="3091011" cy="3091011"/>
        </a:xfrm>
        <a:prstGeom prst="ellipse">
          <a:avLst/>
        </a:prstGeom>
        <a:solidFill>
          <a:schemeClr val="accent4">
            <a:alpha val="50000"/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22860" rIns="17010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Adoptan estructuras en base a equipos</a:t>
          </a:r>
          <a:r>
            <a:rPr lang="es-PE" sz="1800" kern="1200" dirty="0" smtClean="0"/>
            <a:t> </a:t>
          </a:r>
          <a:endParaRPr lang="es-PE" sz="1800" kern="1200" dirty="0"/>
        </a:p>
      </dsp:txBody>
      <dsp:txXfrm>
        <a:off x="2928557" y="1082831"/>
        <a:ext cx="2185675" cy="2185675"/>
      </dsp:txXfrm>
    </dsp:sp>
    <dsp:sp modelId="{58012E9E-B289-4FF3-AAC3-5B1ADBA30FA6}">
      <dsp:nvSpPr>
        <dsp:cNvPr id="0" name=""/>
        <dsp:cNvSpPr/>
      </dsp:nvSpPr>
      <dsp:spPr>
        <a:xfrm>
          <a:off x="4948698" y="630163"/>
          <a:ext cx="3091011" cy="3091011"/>
        </a:xfrm>
        <a:prstGeom prst="ellipse">
          <a:avLst/>
        </a:prstGeom>
        <a:solidFill>
          <a:schemeClr val="accent4">
            <a:alpha val="50000"/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22860" rIns="17010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Herramientas</a:t>
          </a:r>
          <a:r>
            <a:rPr lang="es-PE" sz="1800" kern="1200" dirty="0" smtClean="0"/>
            <a:t> </a:t>
          </a:r>
          <a:endParaRPr lang="es-PE" sz="1800" kern="1200" dirty="0"/>
        </a:p>
      </dsp:txBody>
      <dsp:txXfrm>
        <a:off x="5401366" y="1082831"/>
        <a:ext cx="2185675" cy="2185675"/>
      </dsp:txXfrm>
    </dsp:sp>
    <dsp:sp modelId="{F5B8AAD1-0F80-46B7-9AFC-24B72A19B53F}">
      <dsp:nvSpPr>
        <dsp:cNvPr id="0" name=""/>
        <dsp:cNvSpPr/>
      </dsp:nvSpPr>
      <dsp:spPr>
        <a:xfrm>
          <a:off x="7421507" y="630163"/>
          <a:ext cx="3091011" cy="3091011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22860" rIns="170109" bIns="2286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87313" algn="l"/>
            </a:tabLst>
          </a:pPr>
          <a:r>
            <a:rPr lang="es-PE" sz="1800" b="1" kern="1200" dirty="0" smtClean="0"/>
            <a:t>Promoviendo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87313" algn="l"/>
            </a:tabLst>
          </a:pPr>
          <a:r>
            <a:rPr lang="es-PE" sz="1800" b="1" kern="1200" dirty="0" smtClean="0"/>
            <a:t>1° Cooperación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87313" algn="l"/>
            </a:tabLst>
          </a:pPr>
          <a:r>
            <a:rPr lang="es-PE" sz="1800" b="1" kern="1200" dirty="0" smtClean="0"/>
            <a:t>2° Coordinación de acciones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87313" algn="l"/>
            </a:tabLst>
          </a:pPr>
          <a:r>
            <a:rPr lang="es-PE" sz="1800" b="1" kern="1200" dirty="0" smtClean="0"/>
            <a:t>Mejora el desempeño en la empresa </a:t>
          </a:r>
          <a:endParaRPr lang="es-PE" sz="1800" b="1" kern="1200" dirty="0"/>
        </a:p>
      </dsp:txBody>
      <dsp:txXfrm>
        <a:off x="7874175" y="1082831"/>
        <a:ext cx="2185675" cy="2185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E79F5-3A41-451C-B13C-765DBF6F73F2}">
      <dsp:nvSpPr>
        <dsp:cNvPr id="0" name=""/>
        <dsp:cNvSpPr/>
      </dsp:nvSpPr>
      <dsp:spPr>
        <a:xfrm>
          <a:off x="809897" y="0"/>
          <a:ext cx="9178833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99A83-07FA-4CB3-9685-C62A079F97A8}">
      <dsp:nvSpPr>
        <dsp:cNvPr id="0" name=""/>
        <dsp:cNvSpPr/>
      </dsp:nvSpPr>
      <dsp:spPr>
        <a:xfrm>
          <a:off x="3419" y="1305401"/>
          <a:ext cx="3473353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Desempeño organizacional :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forma un incremento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88385" y="1390367"/>
        <a:ext cx="3303421" cy="1570603"/>
      </dsp:txXfrm>
    </dsp:sp>
    <dsp:sp modelId="{66FB63B1-F973-4EF1-BA90-EE6FE0DD6C76}">
      <dsp:nvSpPr>
        <dsp:cNvPr id="0" name=""/>
        <dsp:cNvSpPr/>
      </dsp:nvSpPr>
      <dsp:spPr>
        <a:xfrm>
          <a:off x="3662637" y="1305401"/>
          <a:ext cx="3473353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Productividad , ganancias y beneficios sinérgicos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3747603" y="1390367"/>
        <a:ext cx="3303421" cy="1570603"/>
      </dsp:txXfrm>
    </dsp:sp>
    <dsp:sp modelId="{FDF299D2-348C-41AD-B4D7-1F2F9C9F0240}">
      <dsp:nvSpPr>
        <dsp:cNvPr id="0" name=""/>
        <dsp:cNvSpPr/>
      </dsp:nvSpPr>
      <dsp:spPr>
        <a:xfrm>
          <a:off x="7321855" y="1305401"/>
          <a:ext cx="3473353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b="1" kern="1200" dirty="0" smtClean="0">
              <a:solidFill>
                <a:schemeClr val="tx1"/>
              </a:solidFill>
            </a:rPr>
            <a:t>Los equipos se han convertido en una unidad básica y poder </a:t>
          </a:r>
        </a:p>
      </dsp:txBody>
      <dsp:txXfrm>
        <a:off x="7406821" y="1390367"/>
        <a:ext cx="3303421" cy="1570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8D03-232D-4E00-B629-9CF4702A7110}">
      <dsp:nvSpPr>
        <dsp:cNvPr id="0" name=""/>
        <dsp:cNvSpPr/>
      </dsp:nvSpPr>
      <dsp:spPr>
        <a:xfrm>
          <a:off x="6927055" y="3262314"/>
          <a:ext cx="91440" cy="607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39BE-CDEF-4563-88B6-C8CB98C1ACFB}">
      <dsp:nvSpPr>
        <dsp:cNvPr id="0" name=""/>
        <dsp:cNvSpPr/>
      </dsp:nvSpPr>
      <dsp:spPr>
        <a:xfrm>
          <a:off x="5057941" y="1328332"/>
          <a:ext cx="1914833" cy="607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10"/>
              </a:lnTo>
              <a:lnTo>
                <a:pt x="1914833" y="414010"/>
              </a:lnTo>
              <a:lnTo>
                <a:pt x="1914833" y="607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F576C-7F54-4296-A656-8BB7488DB21B}">
      <dsp:nvSpPr>
        <dsp:cNvPr id="0" name=""/>
        <dsp:cNvSpPr/>
      </dsp:nvSpPr>
      <dsp:spPr>
        <a:xfrm>
          <a:off x="3143108" y="3262314"/>
          <a:ext cx="1276555" cy="607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10"/>
              </a:lnTo>
              <a:lnTo>
                <a:pt x="1276555" y="414010"/>
              </a:lnTo>
              <a:lnTo>
                <a:pt x="1276555" y="607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25714-B7D4-4638-AA5A-49DD22269DB6}">
      <dsp:nvSpPr>
        <dsp:cNvPr id="0" name=""/>
        <dsp:cNvSpPr/>
      </dsp:nvSpPr>
      <dsp:spPr>
        <a:xfrm>
          <a:off x="1866552" y="3262314"/>
          <a:ext cx="1276555" cy="607524"/>
        </a:xfrm>
        <a:custGeom>
          <a:avLst/>
          <a:gdLst/>
          <a:ahLst/>
          <a:cxnLst/>
          <a:rect l="0" t="0" r="0" b="0"/>
          <a:pathLst>
            <a:path>
              <a:moveTo>
                <a:pt x="1276555" y="0"/>
              </a:moveTo>
              <a:lnTo>
                <a:pt x="1276555" y="414010"/>
              </a:lnTo>
              <a:lnTo>
                <a:pt x="0" y="414010"/>
              </a:lnTo>
              <a:lnTo>
                <a:pt x="0" y="607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672F9-9E63-4382-9F8B-3399FDC2934E}">
      <dsp:nvSpPr>
        <dsp:cNvPr id="0" name=""/>
        <dsp:cNvSpPr/>
      </dsp:nvSpPr>
      <dsp:spPr>
        <a:xfrm>
          <a:off x="3143108" y="1328332"/>
          <a:ext cx="1914833" cy="607524"/>
        </a:xfrm>
        <a:custGeom>
          <a:avLst/>
          <a:gdLst/>
          <a:ahLst/>
          <a:cxnLst/>
          <a:rect l="0" t="0" r="0" b="0"/>
          <a:pathLst>
            <a:path>
              <a:moveTo>
                <a:pt x="1914833" y="0"/>
              </a:moveTo>
              <a:lnTo>
                <a:pt x="1914833" y="414010"/>
              </a:lnTo>
              <a:lnTo>
                <a:pt x="0" y="414010"/>
              </a:lnTo>
              <a:lnTo>
                <a:pt x="0" y="607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D3592-3E28-4FE7-B38D-4741797F2253}">
      <dsp:nvSpPr>
        <dsp:cNvPr id="0" name=""/>
        <dsp:cNvSpPr/>
      </dsp:nvSpPr>
      <dsp:spPr>
        <a:xfrm>
          <a:off x="4013487" y="1875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4D933-A2ED-47F1-B45F-5F4612F80C6A}">
      <dsp:nvSpPr>
        <dsp:cNvPr id="0" name=""/>
        <dsp:cNvSpPr/>
      </dsp:nvSpPr>
      <dsp:spPr>
        <a:xfrm>
          <a:off x="4245588" y="222371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Organizaciones</a:t>
          </a:r>
          <a:r>
            <a:rPr lang="es-PE" sz="1900" kern="1200" dirty="0" smtClean="0"/>
            <a:t> </a:t>
          </a:r>
          <a:endParaRPr lang="es-PE" sz="1900" kern="1200" dirty="0"/>
        </a:p>
      </dsp:txBody>
      <dsp:txXfrm>
        <a:off x="4284439" y="261222"/>
        <a:ext cx="2011207" cy="1248755"/>
      </dsp:txXfrm>
    </dsp:sp>
    <dsp:sp modelId="{0224A167-17DB-4A74-8B2A-57CE777AB686}">
      <dsp:nvSpPr>
        <dsp:cNvPr id="0" name=""/>
        <dsp:cNvSpPr/>
      </dsp:nvSpPr>
      <dsp:spPr>
        <a:xfrm>
          <a:off x="2098653" y="1935856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43ED9-7000-4D38-A1A9-18D298BE223D}">
      <dsp:nvSpPr>
        <dsp:cNvPr id="0" name=""/>
        <dsp:cNvSpPr/>
      </dsp:nvSpPr>
      <dsp:spPr>
        <a:xfrm>
          <a:off x="2330754" y="2156352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Lideres </a:t>
          </a:r>
          <a:endParaRPr lang="es-PE" sz="1900" b="1" kern="1200" dirty="0"/>
        </a:p>
      </dsp:txBody>
      <dsp:txXfrm>
        <a:off x="2369605" y="2195203"/>
        <a:ext cx="2011207" cy="1248755"/>
      </dsp:txXfrm>
    </dsp:sp>
    <dsp:sp modelId="{85A33FCC-01D2-4922-B5E4-EE0C6A4657F2}">
      <dsp:nvSpPr>
        <dsp:cNvPr id="0" name=""/>
        <dsp:cNvSpPr/>
      </dsp:nvSpPr>
      <dsp:spPr>
        <a:xfrm>
          <a:off x="822098" y="3869838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6FB6F-9D1D-4F63-9EAE-8005E3406528}">
      <dsp:nvSpPr>
        <dsp:cNvPr id="0" name=""/>
        <dsp:cNvSpPr/>
      </dsp:nvSpPr>
      <dsp:spPr>
        <a:xfrm>
          <a:off x="1054199" y="4090334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Capacidades de liderazgo en equipo </a:t>
          </a:r>
          <a:endParaRPr lang="es-PE" sz="1900" b="1" kern="1200" dirty="0"/>
        </a:p>
      </dsp:txBody>
      <dsp:txXfrm>
        <a:off x="1093050" y="4129185"/>
        <a:ext cx="2011207" cy="1248755"/>
      </dsp:txXfrm>
    </dsp:sp>
    <dsp:sp modelId="{7BF1F7B5-3DA5-4462-A43E-7F6E05617630}">
      <dsp:nvSpPr>
        <dsp:cNvPr id="0" name=""/>
        <dsp:cNvSpPr/>
      </dsp:nvSpPr>
      <dsp:spPr>
        <a:xfrm>
          <a:off x="3375209" y="3869838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A652-7FC7-4F76-8882-FCAB126FE75C}">
      <dsp:nvSpPr>
        <dsp:cNvPr id="0" name=""/>
        <dsp:cNvSpPr/>
      </dsp:nvSpPr>
      <dsp:spPr>
        <a:xfrm>
          <a:off x="3607310" y="4090334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Trabajar  óptimamente en equipos </a:t>
          </a:r>
          <a:endParaRPr lang="es-PE" sz="1900" b="1" kern="1200" dirty="0"/>
        </a:p>
      </dsp:txBody>
      <dsp:txXfrm>
        <a:off x="3646161" y="4129185"/>
        <a:ext cx="2011207" cy="1248755"/>
      </dsp:txXfrm>
    </dsp:sp>
    <dsp:sp modelId="{1B72620E-B778-4C14-990E-1ECAE738466B}">
      <dsp:nvSpPr>
        <dsp:cNvPr id="0" name=""/>
        <dsp:cNvSpPr/>
      </dsp:nvSpPr>
      <dsp:spPr>
        <a:xfrm>
          <a:off x="5928320" y="1935856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BB2D6-1E07-4B72-923D-573E88B721AA}">
      <dsp:nvSpPr>
        <dsp:cNvPr id="0" name=""/>
        <dsp:cNvSpPr/>
      </dsp:nvSpPr>
      <dsp:spPr>
        <a:xfrm>
          <a:off x="6160421" y="2156352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Aspirantes o estudiantes </a:t>
          </a:r>
          <a:endParaRPr lang="es-PE" sz="1900" b="1" kern="1200" dirty="0"/>
        </a:p>
      </dsp:txBody>
      <dsp:txXfrm>
        <a:off x="6199272" y="2195203"/>
        <a:ext cx="2011207" cy="1248755"/>
      </dsp:txXfrm>
    </dsp:sp>
    <dsp:sp modelId="{3FAC126B-F6B3-48E1-AADF-136A1153B739}">
      <dsp:nvSpPr>
        <dsp:cNvPr id="0" name=""/>
        <dsp:cNvSpPr/>
      </dsp:nvSpPr>
      <dsp:spPr>
        <a:xfrm>
          <a:off x="5928320" y="3869838"/>
          <a:ext cx="2088909" cy="1326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5FEE-225C-4655-A89E-CE75C872E047}">
      <dsp:nvSpPr>
        <dsp:cNvPr id="0" name=""/>
        <dsp:cNvSpPr/>
      </dsp:nvSpPr>
      <dsp:spPr>
        <a:xfrm>
          <a:off x="6160421" y="4090334"/>
          <a:ext cx="2088909" cy="132645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Posean habilidades de trabajar en equipo </a:t>
          </a:r>
          <a:endParaRPr lang="es-PE" sz="1900" b="1" kern="1200" dirty="0"/>
        </a:p>
      </dsp:txBody>
      <dsp:txXfrm>
        <a:off x="6199272" y="4129185"/>
        <a:ext cx="2011207" cy="12487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E30FD-E7D7-4D06-851D-B62189AA367B}">
      <dsp:nvSpPr>
        <dsp:cNvPr id="0" name=""/>
        <dsp:cNvSpPr/>
      </dsp:nvSpPr>
      <dsp:spPr>
        <a:xfrm>
          <a:off x="6" y="376285"/>
          <a:ext cx="4221477" cy="462833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GRUPO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>
              <a:solidFill>
                <a:schemeClr val="tx1"/>
              </a:solidFill>
              <a:latin typeface="Bodoni Bk BT" panose="02070603070706020303" pitchFamily="18" charset="0"/>
            </a:rPr>
            <a:t>Conjunto de individuos que interactúan para compartir información y tomar decisiones que permitan a cada miembro desempeñarse en un área de responsabilidad </a:t>
          </a:r>
          <a:endParaRPr lang="es-PE" sz="2800" kern="1200" dirty="0">
            <a:solidFill>
              <a:schemeClr val="tx1"/>
            </a:solidFill>
            <a:latin typeface="Bodoni Bk BT" panose="02070603070706020303" pitchFamily="18" charset="0"/>
          </a:endParaRPr>
        </a:p>
      </dsp:txBody>
      <dsp:txXfrm>
        <a:off x="123649" y="499928"/>
        <a:ext cx="3974191" cy="4381050"/>
      </dsp:txXfrm>
    </dsp:sp>
    <dsp:sp modelId="{F94F823F-D206-4B26-894C-B897601C915A}">
      <dsp:nvSpPr>
        <dsp:cNvPr id="0" name=""/>
        <dsp:cNvSpPr/>
      </dsp:nvSpPr>
      <dsp:spPr>
        <a:xfrm rot="21083674">
          <a:off x="4603881" y="2366866"/>
          <a:ext cx="812944" cy="94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4000" kern="1200"/>
        </a:p>
      </dsp:txBody>
      <dsp:txXfrm>
        <a:off x="4605254" y="2574889"/>
        <a:ext cx="569061" cy="569333"/>
      </dsp:txXfrm>
    </dsp:sp>
    <dsp:sp modelId="{F43681D1-5E65-408F-AD7E-2E392CA8D116}">
      <dsp:nvSpPr>
        <dsp:cNvPr id="0" name=""/>
        <dsp:cNvSpPr/>
      </dsp:nvSpPr>
      <dsp:spPr>
        <a:xfrm>
          <a:off x="5753270" y="540314"/>
          <a:ext cx="3826158" cy="487835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EQUIPO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0" kern="1200" dirty="0" smtClean="0">
              <a:solidFill>
                <a:schemeClr val="tx1"/>
              </a:solidFill>
              <a:latin typeface="Bodoni Bk BT" panose="02070603070706020303" pitchFamily="18" charset="0"/>
            </a:rPr>
            <a:t>Unidad de individuos interdependientes con habilidades complementarias .comprometidos con un propósito común y establecen resultados de desempeño y expectativas comunes por las que se responsabilizan  </a:t>
          </a:r>
          <a:r>
            <a:rPr lang="es-PE" sz="2400" b="0" kern="1200" dirty="0" smtClean="0">
              <a:latin typeface="Bodoni Bk BT" panose="02070603070706020303" pitchFamily="18" charset="0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b="1" kern="1200" dirty="0" smtClean="0">
            <a:solidFill>
              <a:schemeClr val="tx1"/>
            </a:solidFill>
          </a:endParaRPr>
        </a:p>
      </dsp:txBody>
      <dsp:txXfrm>
        <a:off x="5865334" y="652378"/>
        <a:ext cx="3602030" cy="4654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BA376-0AEB-4FF1-B38D-ACB1317D2283}">
      <dsp:nvSpPr>
        <dsp:cNvPr id="0" name=""/>
        <dsp:cNvSpPr/>
      </dsp:nvSpPr>
      <dsp:spPr>
        <a:xfrm rot="16200000">
          <a:off x="1875249" y="669102"/>
          <a:ext cx="3483661" cy="43712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139700" rIns="125730" bIns="13970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GRUPOS: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Se enfocan en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El desempeño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Metas laborales individuales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 Confían  en sus capacidades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>
              <a:solidFill>
                <a:schemeClr val="tx1"/>
              </a:solidFill>
            </a:rPr>
            <a:t> </a:t>
          </a:r>
          <a:endParaRPr lang="es-PE" sz="2200" kern="1200" dirty="0"/>
        </a:p>
      </dsp:txBody>
      <dsp:txXfrm rot="5400000">
        <a:off x="1601538" y="1282992"/>
        <a:ext cx="4201174" cy="3143483"/>
      </dsp:txXfrm>
    </dsp:sp>
    <dsp:sp modelId="{6E8A4CDB-C26B-4695-9A39-84FFC74566F5}">
      <dsp:nvSpPr>
        <dsp:cNvPr id="0" name=""/>
        <dsp:cNvSpPr/>
      </dsp:nvSpPr>
      <dsp:spPr>
        <a:xfrm rot="5400000">
          <a:off x="5987678" y="970299"/>
          <a:ext cx="3483661" cy="38269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15" tIns="133350" rIns="80010" bIns="13335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EQUIPOS 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Misión Compartida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Objetivos comunes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Información y perspectivas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Toma de decisiones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 Reforzar el esfuerzo de otros </a:t>
          </a:r>
        </a:p>
      </dsp:txBody>
      <dsp:txXfrm rot="-5400000">
        <a:off x="5816056" y="1312011"/>
        <a:ext cx="3656817" cy="3143483"/>
      </dsp:txXfrm>
    </dsp:sp>
    <dsp:sp modelId="{71C0B3BD-3ABA-4EFE-B7FC-FAAE52A774F0}">
      <dsp:nvSpPr>
        <dsp:cNvPr id="0" name=""/>
        <dsp:cNvSpPr/>
      </dsp:nvSpPr>
      <dsp:spPr>
        <a:xfrm>
          <a:off x="4676408" y="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A2C4B-6E8A-43E9-A3CE-55238E6A05C3}">
      <dsp:nvSpPr>
        <dsp:cNvPr id="0" name=""/>
        <dsp:cNvSpPr/>
      </dsp:nvSpPr>
      <dsp:spPr>
        <a:xfrm rot="10800000">
          <a:off x="4676408" y="319322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F43BA-A881-4C04-8F07-80B6B4CEE523}">
      <dsp:nvSpPr>
        <dsp:cNvPr id="0" name=""/>
        <dsp:cNvSpPr/>
      </dsp:nvSpPr>
      <dsp:spPr>
        <a:xfrm>
          <a:off x="2358692" y="1171"/>
          <a:ext cx="3316395" cy="2706687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El</a:t>
          </a:r>
          <a:r>
            <a:rPr lang="es-PE" sz="1800" b="1" kern="1200" baseline="0" dirty="0" smtClean="0">
              <a:solidFill>
                <a:schemeClr val="tx1"/>
              </a:solidFill>
            </a:rPr>
            <a:t> liderazgo en GRUPO  tiene que estar centrado en el jefe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existe el interés propio </a:t>
          </a:r>
          <a:endParaRPr lang="es-PE" sz="1800" b="1" kern="1200" dirty="0">
            <a:solidFill>
              <a:schemeClr val="tx1"/>
            </a:solidFill>
          </a:endParaRPr>
        </a:p>
      </dsp:txBody>
      <dsp:txXfrm>
        <a:off x="3187791" y="474841"/>
        <a:ext cx="1658197" cy="2233017"/>
      </dsp:txXfrm>
    </dsp:sp>
    <dsp:sp modelId="{116E1BF5-BA51-4711-919F-0773287860B0}">
      <dsp:nvSpPr>
        <dsp:cNvPr id="0" name=""/>
        <dsp:cNvSpPr/>
      </dsp:nvSpPr>
      <dsp:spPr>
        <a:xfrm rot="7200000">
          <a:off x="4490861" y="2476391"/>
          <a:ext cx="3286811" cy="2706687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En un equipo  los incentivos  están basados en si mismos</a:t>
          </a:r>
          <a:endParaRPr lang="es-PE" sz="1800" b="1" kern="1200" dirty="0">
            <a:solidFill>
              <a:schemeClr val="tx1"/>
            </a:solidFill>
          </a:endParaRPr>
        </a:p>
      </dsp:txBody>
      <dsp:txXfrm rot="-5400000">
        <a:off x="4812653" y="2889615"/>
        <a:ext cx="2233017" cy="1643405"/>
      </dsp:txXfrm>
    </dsp:sp>
    <dsp:sp modelId="{0165DD20-B524-4547-8E4E-F568CF9588A1}">
      <dsp:nvSpPr>
        <dsp:cNvPr id="0" name=""/>
        <dsp:cNvSpPr/>
      </dsp:nvSpPr>
      <dsp:spPr>
        <a:xfrm rot="14400000">
          <a:off x="176910" y="2710808"/>
          <a:ext cx="3098372" cy="2706687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tx1"/>
              </a:solidFill>
            </a:rPr>
            <a:t>El EQUIPO tiene  es mas participativo y orientado a la atribución de poder</a:t>
          </a:r>
          <a:r>
            <a:rPr lang="es-PE" sz="1800" kern="1200" dirty="0" smtClean="0">
              <a:solidFill>
                <a:schemeClr val="tx1"/>
              </a:solidFill>
            </a:rPr>
            <a:t> </a:t>
          </a:r>
          <a:endParaRPr lang="es-PE" sz="1800" kern="1200" dirty="0">
            <a:solidFill>
              <a:schemeClr val="tx1"/>
            </a:solidFill>
          </a:endParaRPr>
        </a:p>
      </dsp:txBody>
      <dsp:txXfrm rot="5400000">
        <a:off x="814693" y="3171141"/>
        <a:ext cx="2233017" cy="1549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13/11/2017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4580" y="2082993"/>
            <a:ext cx="9051543" cy="1842526"/>
          </a:xfrm>
        </p:spPr>
        <p:txBody>
          <a:bodyPr anchor="ctr">
            <a:normAutofit/>
          </a:bodyPr>
          <a:lstStyle/>
          <a:p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SEMANA  </a:t>
            </a:r>
            <a:r>
              <a:rPr lang="es-ES_tradnl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13</a:t>
            </a:r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</a:br>
            <a:r>
              <a:rPr lang="es-PE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Liderazgo de equipos y características</a:t>
            </a: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66111268"/>
              </p:ext>
            </p:extLst>
          </p:nvPr>
        </p:nvGraphicFramePr>
        <p:xfrm>
          <a:off x="377371" y="850295"/>
          <a:ext cx="113066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Resultado de imagen para grup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25" y="549048"/>
            <a:ext cx="2276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gru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497311"/>
            <a:ext cx="3124653" cy="193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478845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007429" y="3302782"/>
            <a:ext cx="20465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¿ Que obtengo yo ?</a:t>
            </a:r>
            <a:endParaRPr lang="es-PE" b="1" dirty="0"/>
          </a:p>
        </p:txBody>
      </p:sp>
      <p:pic>
        <p:nvPicPr>
          <p:cNvPr id="9218" name="Picture 2" descr="Resultado de imagen para liderazgo en grup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0" y="269912"/>
            <a:ext cx="2909661" cy="21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equi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43" y="4969418"/>
            <a:ext cx="2881086" cy="20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nta perforada 1"/>
          <p:cNvSpPr/>
          <p:nvPr/>
        </p:nvSpPr>
        <p:spPr>
          <a:xfrm>
            <a:off x="1814285" y="885372"/>
            <a:ext cx="8519886" cy="1988457"/>
          </a:xfrm>
          <a:prstGeom prst="flowChartPunched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En los mejores equipos , no hay estrellas  y todos </a:t>
            </a:r>
            <a:r>
              <a:rPr lang="es-PE" sz="2400" b="1" smtClean="0"/>
              <a:t>reprimen </a:t>
            </a:r>
            <a:r>
              <a:rPr lang="es-PE" sz="2400" b="1" smtClean="0"/>
              <a:t> </a:t>
            </a:r>
            <a:r>
              <a:rPr lang="es-PE" sz="2400" b="1" dirty="0" smtClean="0"/>
              <a:t>el orgullo individual por el bien de todos </a:t>
            </a:r>
            <a:endParaRPr lang="es-PE" sz="2400" b="1" dirty="0"/>
          </a:p>
        </p:txBody>
      </p:sp>
      <p:sp>
        <p:nvSpPr>
          <p:cNvPr id="3" name="Cinta perforada 2"/>
          <p:cNvSpPr/>
          <p:nvPr/>
        </p:nvSpPr>
        <p:spPr>
          <a:xfrm>
            <a:off x="1814285" y="2873829"/>
            <a:ext cx="8984344" cy="2380343"/>
          </a:xfrm>
          <a:prstGeom prst="flowChartPunched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El trabajo  en equipo  es una comprensión  y un compromiso con una meta común  por parte  de todos  los miembros del equipo 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0649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</a:t>
            </a:r>
            <a:r>
              <a:rPr lang="es-PE" b="1" dirty="0" smtClean="0"/>
              <a:t>BENEFICIOS  DEL USO DE EQUIPOS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17724"/>
              </p:ext>
            </p:extLst>
          </p:nvPr>
        </p:nvGraphicFramePr>
        <p:xfrm>
          <a:off x="838200" y="1506311"/>
          <a:ext cx="10642600" cy="451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Resultado de imagen para equip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" r="3746"/>
          <a:stretch/>
        </p:blipFill>
        <p:spPr bwMode="auto">
          <a:xfrm>
            <a:off x="391885" y="4854270"/>
            <a:ext cx="2394856" cy="14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</a:t>
            </a:r>
            <a:r>
              <a:rPr lang="es-PE" b="1" dirty="0" smtClean="0"/>
              <a:t>LIMITACIONES  DEL USO DE EQUIPOS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4040"/>
              </p:ext>
            </p:extLst>
          </p:nvPr>
        </p:nvGraphicFramePr>
        <p:xfrm>
          <a:off x="1259115" y="1506311"/>
          <a:ext cx="10642600" cy="451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Resultado de imagen para enfrentamiento entre equipos de trabajo en la empre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3" y="4823978"/>
            <a:ext cx="2815773" cy="17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1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  ¿Qué es un equipo efectivo?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077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06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 </a:t>
            </a:r>
            <a:r>
              <a:rPr lang="es-PE" b="1" dirty="0" smtClean="0"/>
              <a:t>La eficacia del grupo </a:t>
            </a:r>
            <a:endParaRPr lang="es-PE" b="1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94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98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8124819"/>
              </p:ext>
            </p:extLst>
          </p:nvPr>
        </p:nvGraphicFramePr>
        <p:xfrm>
          <a:off x="870858" y="853168"/>
          <a:ext cx="10515600" cy="527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63568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16686" y="4165599"/>
            <a:ext cx="3257094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219272473"/>
              </p:ext>
            </p:extLst>
          </p:nvPr>
        </p:nvGraphicFramePr>
        <p:xfrm>
          <a:off x="319313" y="835781"/>
          <a:ext cx="110744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3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52" y="1231106"/>
            <a:ext cx="3351848" cy="45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</a:t>
            </a:r>
            <a:r>
              <a:rPr lang="es-PE" b="1" dirty="0" smtClean="0"/>
              <a:t>Características  de los equipos efectivos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970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71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56006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</a:t>
            </a:r>
            <a:endParaRPr lang="es-PE" b="1" dirty="0"/>
          </a:p>
        </p:txBody>
      </p:sp>
      <p:pic>
        <p:nvPicPr>
          <p:cNvPr id="1433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58" y="1745570"/>
            <a:ext cx="3167743" cy="43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295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4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mpresa  edific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6"/>
          <a:stretch/>
        </p:blipFill>
        <p:spPr bwMode="auto">
          <a:xfrm>
            <a:off x="4949370" y="2223907"/>
            <a:ext cx="2496459" cy="25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90553706"/>
              </p:ext>
            </p:extLst>
          </p:nvPr>
        </p:nvGraphicFramePr>
        <p:xfrm>
          <a:off x="1335314" y="1890079"/>
          <a:ext cx="3280229" cy="3914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52474550"/>
              </p:ext>
            </p:extLst>
          </p:nvPr>
        </p:nvGraphicFramePr>
        <p:xfrm>
          <a:off x="7895771" y="1890079"/>
          <a:ext cx="3280229" cy="3914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8039" y="782463"/>
            <a:ext cx="1679120" cy="13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   </a:t>
            </a:r>
            <a:r>
              <a:rPr lang="es-PE" b="1" dirty="0" smtClean="0"/>
              <a:t>Uso del equipo en las organizaciones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0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echa curvada hacia abajo 5"/>
          <p:cNvSpPr/>
          <p:nvPr/>
        </p:nvSpPr>
        <p:spPr>
          <a:xfrm>
            <a:off x="2090057" y="1690688"/>
            <a:ext cx="2191657" cy="6606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Flecha curvada hacia abajo 6"/>
          <p:cNvSpPr/>
          <p:nvPr/>
        </p:nvSpPr>
        <p:spPr>
          <a:xfrm>
            <a:off x="5000171" y="1690688"/>
            <a:ext cx="2191657" cy="6606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8" name="Flecha curvada hacia abajo 7"/>
          <p:cNvSpPr/>
          <p:nvPr/>
        </p:nvSpPr>
        <p:spPr>
          <a:xfrm>
            <a:off x="7750628" y="1661433"/>
            <a:ext cx="2191657" cy="6606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sinergia en gru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82" y="4607698"/>
            <a:ext cx="3555546" cy="203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5081173"/>
              </p:ext>
            </p:extLst>
          </p:nvPr>
        </p:nvGraphicFramePr>
        <p:xfrm>
          <a:off x="1204686" y="649968"/>
          <a:ext cx="107986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productividad en una empre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18" y="3890963"/>
            <a:ext cx="25622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trabajo en equi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802" y="3919538"/>
            <a:ext cx="3018571" cy="16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desempeño organizacion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7" y="3646941"/>
            <a:ext cx="2651832" cy="16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36584346"/>
              </p:ext>
            </p:extLst>
          </p:nvPr>
        </p:nvGraphicFramePr>
        <p:xfrm>
          <a:off x="2455234" y="719666"/>
          <a:ext cx="90714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esultado de imagen para lideres organizacion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62" y="2322286"/>
            <a:ext cx="2863745" cy="19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equipo vs gru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893761"/>
            <a:ext cx="9797142" cy="52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70895105"/>
              </p:ext>
            </p:extLst>
          </p:nvPr>
        </p:nvGraphicFramePr>
        <p:xfrm>
          <a:off x="1770742" y="1192588"/>
          <a:ext cx="95794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7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equip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8" t="-2921" r="4788" b="2921"/>
          <a:stretch/>
        </p:blipFill>
        <p:spPr bwMode="auto">
          <a:xfrm>
            <a:off x="1011918" y="965425"/>
            <a:ext cx="4547053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gru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89" y="2087788"/>
            <a:ext cx="4416426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</TotalTime>
  <Words>555</Words>
  <Application>Microsoft Office PowerPoint</Application>
  <PresentationFormat>Panorámica</PresentationFormat>
  <Paragraphs>101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Bodoni Bk BT</vt:lpstr>
      <vt:lpstr>Calibri</vt:lpstr>
      <vt:lpstr>Calibri Light</vt:lpstr>
      <vt:lpstr>Century Gothic</vt:lpstr>
      <vt:lpstr>Times New Roman</vt:lpstr>
      <vt:lpstr>Office Theme</vt:lpstr>
      <vt:lpstr>SEMANA  13 Liderazgo de equipos y características</vt:lpstr>
      <vt:lpstr>PROPOSITO  </vt:lpstr>
      <vt:lpstr>Presentación de PowerPoint</vt:lpstr>
      <vt:lpstr>         Uso del equipo en las organizaciones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BENEFICIOS  DEL USO DE EQUIPOS </vt:lpstr>
      <vt:lpstr>     LIMITACIONES  DEL USO DE EQUIPOS </vt:lpstr>
      <vt:lpstr>       ¿Qué es un equipo efectivo?</vt:lpstr>
      <vt:lpstr>       La eficacia del grupo </vt:lpstr>
      <vt:lpstr>Presentación de PowerPoint</vt:lpstr>
      <vt:lpstr>Presentación de PowerPoint</vt:lpstr>
      <vt:lpstr>    Características  de los equipos efectivos </vt:lpstr>
      <vt:lpstr>    </vt:lpstr>
      <vt:lpstr>METACOGNICIÓN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aulas</cp:lastModifiedBy>
  <cp:revision>134</cp:revision>
  <dcterms:created xsi:type="dcterms:W3CDTF">2016-05-26T15:40:57Z</dcterms:created>
  <dcterms:modified xsi:type="dcterms:W3CDTF">2017-11-13T20:50:48Z</dcterms:modified>
</cp:coreProperties>
</file>