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4" r:id="rId1"/>
  </p:sldMasterIdLst>
  <p:notesMasterIdLst>
    <p:notesMasterId r:id="rId13"/>
  </p:notesMasterIdLst>
  <p:sldIdLst>
    <p:sldId id="256" r:id="rId2"/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08" r:id="rId11"/>
    <p:sldId id="260" r:id="rId1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62" autoAdjust="0"/>
    <p:restoredTop sz="93825" autoAdjust="0"/>
  </p:normalViewPr>
  <p:slideViewPr>
    <p:cSldViewPr snapToGrid="0" snapToObjects="1">
      <p:cViewPr varScale="1">
        <p:scale>
          <a:sx n="66" d="100"/>
          <a:sy n="66" d="100"/>
        </p:scale>
        <p:origin x="99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46A74-B155-1D4C-8627-C25BF2DD6E89}" type="doc">
      <dgm:prSet loTypeId="urn:microsoft.com/office/officeart/2005/8/layout/vList3" loCatId="" qsTypeId="urn:microsoft.com/office/officeart/2005/8/quickstyle/simple3" qsCatId="simple" csTypeId="urn:microsoft.com/office/officeart/2005/8/colors/colorful1" csCatId="colorful" phldr="1"/>
      <dgm:spPr/>
    </dgm:pt>
    <dgm:pt modelId="{6EB470C6-F437-3E4D-AA83-D101CA17F6D9}">
      <dgm:prSet phldrT="[Texto]"/>
      <dgm:spPr>
        <a:solidFill>
          <a:srgbClr val="92D050"/>
        </a:solidFill>
      </dgm:spPr>
      <dgm:t>
        <a:bodyPr/>
        <a:lstStyle/>
        <a:p>
          <a:r>
            <a:rPr lang="es-PE" dirty="0" smtClean="0"/>
            <a:t>Desarrolla habilidades de liderazgo a partir de trabajos en equipo </a:t>
          </a:r>
          <a:endParaRPr lang="es-ES" dirty="0"/>
        </a:p>
      </dgm:t>
    </dgm:pt>
    <dgm:pt modelId="{DCE65B18-0A10-5246-9E11-99148D0CB326}" type="parTrans" cxnId="{873C098C-FFC1-5C46-82F9-35FA88B9248E}">
      <dgm:prSet/>
      <dgm:spPr/>
      <dgm:t>
        <a:bodyPr/>
        <a:lstStyle/>
        <a:p>
          <a:endParaRPr lang="es-ES"/>
        </a:p>
      </dgm:t>
    </dgm:pt>
    <dgm:pt modelId="{C10E4878-E5A4-334A-A81B-000C31D6D564}" type="sibTrans" cxnId="{873C098C-FFC1-5C46-82F9-35FA88B9248E}">
      <dgm:prSet/>
      <dgm:spPr/>
      <dgm:t>
        <a:bodyPr/>
        <a:lstStyle/>
        <a:p>
          <a:endParaRPr lang="es-ES"/>
        </a:p>
      </dgm:t>
    </dgm:pt>
    <dgm:pt modelId="{1DAFA3DC-A890-E743-959E-13C8659CC6D7}" type="pres">
      <dgm:prSet presAssocID="{2F146A74-B155-1D4C-8627-C25BF2DD6E89}" presName="linearFlow" presStyleCnt="0">
        <dgm:presLayoutVars>
          <dgm:dir/>
          <dgm:resizeHandles val="exact"/>
        </dgm:presLayoutVars>
      </dgm:prSet>
      <dgm:spPr/>
    </dgm:pt>
    <dgm:pt modelId="{3FF96FB5-1C2A-1F48-AFA1-5CFF48FAEB8B}" type="pres">
      <dgm:prSet presAssocID="{6EB470C6-F437-3E4D-AA83-D101CA17F6D9}" presName="composite" presStyleCnt="0"/>
      <dgm:spPr/>
    </dgm:pt>
    <dgm:pt modelId="{0A04948D-8F94-D04F-815D-6FC47E443668}" type="pres">
      <dgm:prSet presAssocID="{6EB470C6-F437-3E4D-AA83-D101CA17F6D9}" presName="imgShp" presStyleLbl="fgImgPlace1" presStyleIdx="0" presStyleCnt="1"/>
      <dgm:spPr/>
    </dgm:pt>
    <dgm:pt modelId="{5BEA9958-4089-BE4C-9395-956EEC4C9754}" type="pres">
      <dgm:prSet presAssocID="{6EB470C6-F437-3E4D-AA83-D101CA17F6D9}" presName="txShp" presStyleLbl="node1" presStyleIdx="0" presStyleCnt="1" custScaleY="91201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392208A6-ACE6-4A9F-89C4-9224B130195C}" type="presOf" srcId="{6EB470C6-F437-3E4D-AA83-D101CA17F6D9}" destId="{5BEA9958-4089-BE4C-9395-956EEC4C9754}" srcOrd="0" destOrd="0" presId="urn:microsoft.com/office/officeart/2005/8/layout/vList3"/>
    <dgm:cxn modelId="{321EAC65-AD65-4017-A4C3-8892FF0D602B}" type="presOf" srcId="{2F146A74-B155-1D4C-8627-C25BF2DD6E89}" destId="{1DAFA3DC-A890-E743-959E-13C8659CC6D7}" srcOrd="0" destOrd="0" presId="urn:microsoft.com/office/officeart/2005/8/layout/vList3"/>
    <dgm:cxn modelId="{873C098C-FFC1-5C46-82F9-35FA88B9248E}" srcId="{2F146A74-B155-1D4C-8627-C25BF2DD6E89}" destId="{6EB470C6-F437-3E4D-AA83-D101CA17F6D9}" srcOrd="0" destOrd="0" parTransId="{DCE65B18-0A10-5246-9E11-99148D0CB326}" sibTransId="{C10E4878-E5A4-334A-A81B-000C31D6D564}"/>
    <dgm:cxn modelId="{30AEBB13-870F-445C-B2A8-2396B3B70CBF}" type="presParOf" srcId="{1DAFA3DC-A890-E743-959E-13C8659CC6D7}" destId="{3FF96FB5-1C2A-1F48-AFA1-5CFF48FAEB8B}" srcOrd="0" destOrd="0" presId="urn:microsoft.com/office/officeart/2005/8/layout/vList3"/>
    <dgm:cxn modelId="{1CD85450-E9EE-4BD0-A8AB-94F77E7A403E}" type="presParOf" srcId="{3FF96FB5-1C2A-1F48-AFA1-5CFF48FAEB8B}" destId="{0A04948D-8F94-D04F-815D-6FC47E443668}" srcOrd="0" destOrd="0" presId="urn:microsoft.com/office/officeart/2005/8/layout/vList3"/>
    <dgm:cxn modelId="{DAD0069A-F6CB-4FC8-A467-ECAF72EA9BA6}" type="presParOf" srcId="{3FF96FB5-1C2A-1F48-AFA1-5CFF48FAEB8B}" destId="{5BEA9958-4089-BE4C-9395-956EEC4C975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5A292-50CD-4F84-A028-8B9D72FF9E86}" type="doc">
      <dgm:prSet loTypeId="urn:microsoft.com/office/officeart/2005/8/layout/arrow4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E36CCF73-8FEB-4072-AF3D-2265AE723DB0}">
      <dgm:prSet phldrT="[Texto]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es-PE" b="1" dirty="0" smtClean="0"/>
            <a:t>El modelo de toma de decisiones centrado en el líder no funciona </a:t>
          </a:r>
          <a:endParaRPr lang="es-PE" b="1" dirty="0"/>
        </a:p>
      </dgm:t>
    </dgm:pt>
    <dgm:pt modelId="{0E6387E0-1CA2-43BE-A2C4-7CE49B929C74}" type="parTrans" cxnId="{D8CD1405-7DD0-4689-BD63-4871A4F5C668}">
      <dgm:prSet/>
      <dgm:spPr/>
      <dgm:t>
        <a:bodyPr/>
        <a:lstStyle/>
        <a:p>
          <a:endParaRPr lang="es-PE"/>
        </a:p>
      </dgm:t>
    </dgm:pt>
    <dgm:pt modelId="{AD0649C6-F04A-407B-ABFB-57862E14A1D1}" type="sibTrans" cxnId="{D8CD1405-7DD0-4689-BD63-4871A4F5C668}">
      <dgm:prSet/>
      <dgm:spPr/>
      <dgm:t>
        <a:bodyPr/>
        <a:lstStyle/>
        <a:p>
          <a:endParaRPr lang="es-PE"/>
        </a:p>
      </dgm:t>
    </dgm:pt>
    <dgm:pt modelId="{DEC4BDC7-EDB0-40DC-96E8-08B4972D6273}">
      <dgm:prSet phldrT="[Texto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es-PE" b="1" dirty="0" smtClean="0"/>
            <a:t>La toma de decisión centrada en el equipo existe mayor aceptación y apreciación para la toma de decisiones  </a:t>
          </a:r>
          <a:endParaRPr lang="es-PE" b="1" dirty="0"/>
        </a:p>
      </dgm:t>
    </dgm:pt>
    <dgm:pt modelId="{1C9DB4BB-4EF8-4FB0-A03C-C086B189E513}" type="parTrans" cxnId="{125D6EC6-162E-4A45-9A38-5FEDFF080EDA}">
      <dgm:prSet/>
      <dgm:spPr/>
      <dgm:t>
        <a:bodyPr/>
        <a:lstStyle/>
        <a:p>
          <a:endParaRPr lang="es-PE"/>
        </a:p>
      </dgm:t>
    </dgm:pt>
    <dgm:pt modelId="{BC306ECA-02BE-4020-8D05-B9ABD65ED82C}" type="sibTrans" cxnId="{125D6EC6-162E-4A45-9A38-5FEDFF080EDA}">
      <dgm:prSet/>
      <dgm:spPr/>
      <dgm:t>
        <a:bodyPr/>
        <a:lstStyle/>
        <a:p>
          <a:endParaRPr lang="es-PE"/>
        </a:p>
      </dgm:t>
    </dgm:pt>
    <dgm:pt modelId="{07B0ABE7-7975-4059-85D7-E89A61FBE496}" type="pres">
      <dgm:prSet presAssocID="{9725A292-50CD-4F84-A028-8B9D72FF9E86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DED58BF9-6164-4017-B91F-1BB952A2EBDA}" type="pres">
      <dgm:prSet presAssocID="{E36CCF73-8FEB-4072-AF3D-2265AE723DB0}" presName="upArrow" presStyleLbl="node1" presStyleIdx="0" presStyleCnt="2"/>
      <dgm:spPr/>
    </dgm:pt>
    <dgm:pt modelId="{91F39B07-F97D-4DD9-B5F9-C7D488C45103}" type="pres">
      <dgm:prSet presAssocID="{E36CCF73-8FEB-4072-AF3D-2265AE723DB0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1F4B92B-D2D7-4582-9B7D-A54B501326DB}" type="pres">
      <dgm:prSet presAssocID="{DEC4BDC7-EDB0-40DC-96E8-08B4972D6273}" presName="downArrow" presStyleLbl="node1" presStyleIdx="1" presStyleCnt="2"/>
      <dgm:spPr/>
    </dgm:pt>
    <dgm:pt modelId="{EAC2B400-14BC-4FA9-8A5E-BFE685CE1AB4}" type="pres">
      <dgm:prSet presAssocID="{DEC4BDC7-EDB0-40DC-96E8-08B4972D6273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25D6EC6-162E-4A45-9A38-5FEDFF080EDA}" srcId="{9725A292-50CD-4F84-A028-8B9D72FF9E86}" destId="{DEC4BDC7-EDB0-40DC-96E8-08B4972D6273}" srcOrd="1" destOrd="0" parTransId="{1C9DB4BB-4EF8-4FB0-A03C-C086B189E513}" sibTransId="{BC306ECA-02BE-4020-8D05-B9ABD65ED82C}"/>
    <dgm:cxn modelId="{282549CE-0FE1-4933-8855-447AB60DBDCF}" type="presOf" srcId="{E36CCF73-8FEB-4072-AF3D-2265AE723DB0}" destId="{91F39B07-F97D-4DD9-B5F9-C7D488C45103}" srcOrd="0" destOrd="0" presId="urn:microsoft.com/office/officeart/2005/8/layout/arrow4"/>
    <dgm:cxn modelId="{D89A1FED-CDB5-4070-8014-E430FAFD249E}" type="presOf" srcId="{9725A292-50CD-4F84-A028-8B9D72FF9E86}" destId="{07B0ABE7-7975-4059-85D7-E89A61FBE496}" srcOrd="0" destOrd="0" presId="urn:microsoft.com/office/officeart/2005/8/layout/arrow4"/>
    <dgm:cxn modelId="{D8CD1405-7DD0-4689-BD63-4871A4F5C668}" srcId="{9725A292-50CD-4F84-A028-8B9D72FF9E86}" destId="{E36CCF73-8FEB-4072-AF3D-2265AE723DB0}" srcOrd="0" destOrd="0" parTransId="{0E6387E0-1CA2-43BE-A2C4-7CE49B929C74}" sibTransId="{AD0649C6-F04A-407B-ABFB-57862E14A1D1}"/>
    <dgm:cxn modelId="{4D7C3880-85F2-41A6-8A0A-C06D7C36592A}" type="presOf" srcId="{DEC4BDC7-EDB0-40DC-96E8-08B4972D6273}" destId="{EAC2B400-14BC-4FA9-8A5E-BFE685CE1AB4}" srcOrd="0" destOrd="0" presId="urn:microsoft.com/office/officeart/2005/8/layout/arrow4"/>
    <dgm:cxn modelId="{B52875A7-3737-495D-9A85-D30A0EFFC215}" type="presParOf" srcId="{07B0ABE7-7975-4059-85D7-E89A61FBE496}" destId="{DED58BF9-6164-4017-B91F-1BB952A2EBDA}" srcOrd="0" destOrd="0" presId="urn:microsoft.com/office/officeart/2005/8/layout/arrow4"/>
    <dgm:cxn modelId="{3061BECE-3504-48CB-8A40-3F5B874326CA}" type="presParOf" srcId="{07B0ABE7-7975-4059-85D7-E89A61FBE496}" destId="{91F39B07-F97D-4DD9-B5F9-C7D488C45103}" srcOrd="1" destOrd="0" presId="urn:microsoft.com/office/officeart/2005/8/layout/arrow4"/>
    <dgm:cxn modelId="{440E572E-2EB3-4370-908B-0881A99C0512}" type="presParOf" srcId="{07B0ABE7-7975-4059-85D7-E89A61FBE496}" destId="{71F4B92B-D2D7-4582-9B7D-A54B501326DB}" srcOrd="2" destOrd="0" presId="urn:microsoft.com/office/officeart/2005/8/layout/arrow4"/>
    <dgm:cxn modelId="{9D5BC65F-33F2-48B4-9018-2613E8F123EA}" type="presParOf" srcId="{07B0ABE7-7975-4059-85D7-E89A61FBE496}" destId="{EAC2B400-14BC-4FA9-8A5E-BFE685CE1AB4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3BA0A3-1206-4F3B-83A4-E988B40B668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PE"/>
        </a:p>
      </dgm:t>
    </dgm:pt>
    <dgm:pt modelId="{B0556ABF-D12E-4C80-A6FA-0575ADD34F5B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Toma de</a:t>
          </a:r>
        </a:p>
        <a:p>
          <a:r>
            <a:rPr lang="es-PE" b="1" dirty="0" smtClean="0">
              <a:solidFill>
                <a:schemeClr val="tx1"/>
              </a:solidFill>
            </a:rPr>
            <a:t> decisión </a:t>
          </a:r>
          <a:endParaRPr lang="es-PE" b="1" dirty="0">
            <a:solidFill>
              <a:schemeClr val="tx1"/>
            </a:solidFill>
          </a:endParaRPr>
        </a:p>
      </dgm:t>
    </dgm:pt>
    <dgm:pt modelId="{63806CC1-0E54-437D-8F3F-8DB7883CE510}" type="parTrans" cxnId="{A0841A9B-4646-4938-9E63-4ABE8CE4D2E5}">
      <dgm:prSet/>
      <dgm:spPr/>
      <dgm:t>
        <a:bodyPr/>
        <a:lstStyle/>
        <a:p>
          <a:endParaRPr lang="es-PE"/>
        </a:p>
      </dgm:t>
    </dgm:pt>
    <dgm:pt modelId="{37676477-1580-4DFB-91F1-C4531E875A15}" type="sibTrans" cxnId="{A0841A9B-4646-4938-9E63-4ABE8CE4D2E5}">
      <dgm:prSet/>
      <dgm:spPr/>
      <dgm:t>
        <a:bodyPr/>
        <a:lstStyle/>
        <a:p>
          <a:endParaRPr lang="es-PE"/>
        </a:p>
      </dgm:t>
    </dgm:pt>
    <dgm:pt modelId="{563D14F7-7E75-4844-8075-BF655AB7FC9D}" type="asst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5 estilos</a:t>
          </a:r>
          <a:endParaRPr lang="es-PE" b="1" dirty="0">
            <a:solidFill>
              <a:schemeClr val="tx1"/>
            </a:solidFill>
          </a:endParaRPr>
        </a:p>
      </dgm:t>
    </dgm:pt>
    <dgm:pt modelId="{C4BE616F-4E3A-4D97-9C92-76F810AFDBC6}" type="parTrans" cxnId="{CA995AF6-F5E4-4F52-B202-18BF6D5D2D84}">
      <dgm:prSet/>
      <dgm:spPr/>
      <dgm:t>
        <a:bodyPr/>
        <a:lstStyle/>
        <a:p>
          <a:endParaRPr lang="es-PE"/>
        </a:p>
      </dgm:t>
    </dgm:pt>
    <dgm:pt modelId="{920189D5-59A5-4AC1-9198-D5C86DBEDD45}" type="sibTrans" cxnId="{CA995AF6-F5E4-4F52-B202-18BF6D5D2D84}">
      <dgm:prSet/>
      <dgm:spPr/>
      <dgm:t>
        <a:bodyPr/>
        <a:lstStyle/>
        <a:p>
          <a:endParaRPr lang="es-PE"/>
        </a:p>
      </dgm:t>
    </dgm:pt>
    <dgm:pt modelId="{C68D1EC6-69F6-4510-9D5D-FF652D8D85BE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Decidir</a:t>
          </a:r>
          <a:r>
            <a:rPr lang="es-PE" dirty="0" smtClean="0"/>
            <a:t> </a:t>
          </a:r>
          <a:endParaRPr lang="es-PE" dirty="0"/>
        </a:p>
      </dgm:t>
    </dgm:pt>
    <dgm:pt modelId="{F299ABD1-4451-4EEE-8BAD-63F1E3677C52}" type="parTrans" cxnId="{1F742A00-9EEF-4E03-873C-83D3814FA72C}">
      <dgm:prSet/>
      <dgm:spPr/>
      <dgm:t>
        <a:bodyPr/>
        <a:lstStyle/>
        <a:p>
          <a:endParaRPr lang="es-PE"/>
        </a:p>
      </dgm:t>
    </dgm:pt>
    <dgm:pt modelId="{19570C10-5E60-4EDC-9B31-08EAAF952218}" type="sibTrans" cxnId="{1F742A00-9EEF-4E03-873C-83D3814FA72C}">
      <dgm:prSet/>
      <dgm:spPr/>
      <dgm:t>
        <a:bodyPr/>
        <a:lstStyle/>
        <a:p>
          <a:endParaRPr lang="es-PE"/>
        </a:p>
      </dgm:t>
    </dgm:pt>
    <dgm:pt modelId="{92CAC84C-3F16-477A-B25B-E882FE680597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Consulta individual  </a:t>
          </a:r>
          <a:endParaRPr lang="es-PE" b="1" dirty="0">
            <a:solidFill>
              <a:schemeClr val="tx1"/>
            </a:solidFill>
          </a:endParaRPr>
        </a:p>
      </dgm:t>
    </dgm:pt>
    <dgm:pt modelId="{40FC834D-A2DE-412D-AC85-365B46AE6FBC}" type="parTrans" cxnId="{9FD4874A-2A90-448C-8ECA-EFFBDC895BFD}">
      <dgm:prSet/>
      <dgm:spPr/>
      <dgm:t>
        <a:bodyPr/>
        <a:lstStyle/>
        <a:p>
          <a:endParaRPr lang="es-PE"/>
        </a:p>
      </dgm:t>
    </dgm:pt>
    <dgm:pt modelId="{57A45962-419F-4648-921E-553A7BD4E03B}" type="sibTrans" cxnId="{9FD4874A-2A90-448C-8ECA-EFFBDC895BFD}">
      <dgm:prSet/>
      <dgm:spPr/>
      <dgm:t>
        <a:bodyPr/>
        <a:lstStyle/>
        <a:p>
          <a:endParaRPr lang="es-PE"/>
        </a:p>
      </dgm:t>
    </dgm:pt>
    <dgm:pt modelId="{A4FB2458-3E03-434F-B1F8-AF084CC7020D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Consulta grupal </a:t>
          </a:r>
          <a:endParaRPr lang="es-PE" b="1" dirty="0">
            <a:solidFill>
              <a:schemeClr val="tx1"/>
            </a:solidFill>
          </a:endParaRPr>
        </a:p>
      </dgm:t>
    </dgm:pt>
    <dgm:pt modelId="{EC9F1CEF-8CFA-404C-86B6-4F8E4F4A627E}" type="parTrans" cxnId="{2144F6B1-F67F-409B-820D-D5317A3B1DE6}">
      <dgm:prSet/>
      <dgm:spPr/>
      <dgm:t>
        <a:bodyPr/>
        <a:lstStyle/>
        <a:p>
          <a:endParaRPr lang="es-PE"/>
        </a:p>
      </dgm:t>
    </dgm:pt>
    <dgm:pt modelId="{585A2B3C-9F4D-4E01-85C4-54FF0F894C64}" type="sibTrans" cxnId="{2144F6B1-F67F-409B-820D-D5317A3B1DE6}">
      <dgm:prSet/>
      <dgm:spPr/>
      <dgm:t>
        <a:bodyPr/>
        <a:lstStyle/>
        <a:p>
          <a:endParaRPr lang="es-PE"/>
        </a:p>
      </dgm:t>
    </dgm:pt>
    <dgm:pt modelId="{44A5329E-A580-4F66-ABF0-EA35A3414FAB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Agilizar y delegar </a:t>
          </a:r>
          <a:endParaRPr lang="es-PE" b="1" dirty="0">
            <a:solidFill>
              <a:schemeClr val="tx1"/>
            </a:solidFill>
          </a:endParaRPr>
        </a:p>
      </dgm:t>
    </dgm:pt>
    <dgm:pt modelId="{6094D010-29D0-4D86-8B3D-61447D095CB8}" type="parTrans" cxnId="{05F2B9D8-22FC-455C-A542-A14E109D2B80}">
      <dgm:prSet/>
      <dgm:spPr/>
      <dgm:t>
        <a:bodyPr/>
        <a:lstStyle/>
        <a:p>
          <a:endParaRPr lang="es-PE"/>
        </a:p>
      </dgm:t>
    </dgm:pt>
    <dgm:pt modelId="{FE692776-02C5-40A2-9715-C48B61762BDE}" type="sibTrans" cxnId="{05F2B9D8-22FC-455C-A542-A14E109D2B80}">
      <dgm:prSet/>
      <dgm:spPr/>
      <dgm:t>
        <a:bodyPr/>
        <a:lstStyle/>
        <a:p>
          <a:endParaRPr lang="es-PE"/>
        </a:p>
      </dgm:t>
    </dgm:pt>
    <dgm:pt modelId="{23A60D72-EA91-4A26-B9B9-C38AC522797F}" type="pres">
      <dgm:prSet presAssocID="{F33BA0A3-1206-4F3B-83A4-E988B40B668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PE"/>
        </a:p>
      </dgm:t>
    </dgm:pt>
    <dgm:pt modelId="{877D82A4-444B-48F7-9D47-D0C333256427}" type="pres">
      <dgm:prSet presAssocID="{B0556ABF-D12E-4C80-A6FA-0575ADD34F5B}" presName="hierRoot1" presStyleCnt="0">
        <dgm:presLayoutVars>
          <dgm:hierBranch val="init"/>
        </dgm:presLayoutVars>
      </dgm:prSet>
      <dgm:spPr/>
    </dgm:pt>
    <dgm:pt modelId="{F76B24ED-2526-4C54-A91B-1B792ECD3E34}" type="pres">
      <dgm:prSet presAssocID="{B0556ABF-D12E-4C80-A6FA-0575ADD34F5B}" presName="rootComposite1" presStyleCnt="0"/>
      <dgm:spPr/>
    </dgm:pt>
    <dgm:pt modelId="{0B942746-6986-4D8A-9A28-88EE162FFB9C}" type="pres">
      <dgm:prSet presAssocID="{B0556ABF-D12E-4C80-A6FA-0575ADD34F5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1100BE2-B9A5-45CE-965F-51B72F2F9687}" type="pres">
      <dgm:prSet presAssocID="{B0556ABF-D12E-4C80-A6FA-0575ADD34F5B}" presName="rootConnector1" presStyleLbl="node1" presStyleIdx="0" presStyleCnt="0"/>
      <dgm:spPr/>
      <dgm:t>
        <a:bodyPr/>
        <a:lstStyle/>
        <a:p>
          <a:endParaRPr lang="es-PE"/>
        </a:p>
      </dgm:t>
    </dgm:pt>
    <dgm:pt modelId="{C9510273-AFD5-443F-9ED9-475054130A50}" type="pres">
      <dgm:prSet presAssocID="{B0556ABF-D12E-4C80-A6FA-0575ADD34F5B}" presName="hierChild2" presStyleCnt="0"/>
      <dgm:spPr/>
    </dgm:pt>
    <dgm:pt modelId="{AA44FED9-F014-4CE8-A0A0-9979AB1FF67D}" type="pres">
      <dgm:prSet presAssocID="{F299ABD1-4451-4EEE-8BAD-63F1E3677C52}" presName="Name64" presStyleLbl="parChTrans1D2" presStyleIdx="0" presStyleCnt="5"/>
      <dgm:spPr/>
      <dgm:t>
        <a:bodyPr/>
        <a:lstStyle/>
        <a:p>
          <a:endParaRPr lang="es-PE"/>
        </a:p>
      </dgm:t>
    </dgm:pt>
    <dgm:pt modelId="{55E477CA-643F-42AB-8D3B-039351CCE459}" type="pres">
      <dgm:prSet presAssocID="{C68D1EC6-69F6-4510-9D5D-FF652D8D85BE}" presName="hierRoot2" presStyleCnt="0">
        <dgm:presLayoutVars>
          <dgm:hierBranch val="init"/>
        </dgm:presLayoutVars>
      </dgm:prSet>
      <dgm:spPr/>
    </dgm:pt>
    <dgm:pt modelId="{98B36253-1A41-4091-B5F6-342F505CAACD}" type="pres">
      <dgm:prSet presAssocID="{C68D1EC6-69F6-4510-9D5D-FF652D8D85BE}" presName="rootComposite" presStyleCnt="0"/>
      <dgm:spPr/>
    </dgm:pt>
    <dgm:pt modelId="{6DCF6186-749F-48DC-BEBD-C91AD4652AB1}" type="pres">
      <dgm:prSet presAssocID="{C68D1EC6-69F6-4510-9D5D-FF652D8D85BE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9054B1E-7903-44E3-B5BB-B783AD641DFA}" type="pres">
      <dgm:prSet presAssocID="{C68D1EC6-69F6-4510-9D5D-FF652D8D85BE}" presName="rootConnector" presStyleLbl="node2" presStyleIdx="0" presStyleCnt="4"/>
      <dgm:spPr/>
      <dgm:t>
        <a:bodyPr/>
        <a:lstStyle/>
        <a:p>
          <a:endParaRPr lang="es-PE"/>
        </a:p>
      </dgm:t>
    </dgm:pt>
    <dgm:pt modelId="{34358D24-A85D-4D92-8A8F-49963BF671D2}" type="pres">
      <dgm:prSet presAssocID="{C68D1EC6-69F6-4510-9D5D-FF652D8D85BE}" presName="hierChild4" presStyleCnt="0"/>
      <dgm:spPr/>
    </dgm:pt>
    <dgm:pt modelId="{D0F2DE86-9819-4A6F-A900-3B850F5351DA}" type="pres">
      <dgm:prSet presAssocID="{C68D1EC6-69F6-4510-9D5D-FF652D8D85BE}" presName="hierChild5" presStyleCnt="0"/>
      <dgm:spPr/>
    </dgm:pt>
    <dgm:pt modelId="{4C0295CF-AA40-4B52-81D8-87029E34802C}" type="pres">
      <dgm:prSet presAssocID="{40FC834D-A2DE-412D-AC85-365B46AE6FBC}" presName="Name64" presStyleLbl="parChTrans1D2" presStyleIdx="1" presStyleCnt="5"/>
      <dgm:spPr/>
      <dgm:t>
        <a:bodyPr/>
        <a:lstStyle/>
        <a:p>
          <a:endParaRPr lang="es-PE"/>
        </a:p>
      </dgm:t>
    </dgm:pt>
    <dgm:pt modelId="{38B10E2C-A7DB-4879-BE0E-4F66275F1DE3}" type="pres">
      <dgm:prSet presAssocID="{92CAC84C-3F16-477A-B25B-E882FE680597}" presName="hierRoot2" presStyleCnt="0">
        <dgm:presLayoutVars>
          <dgm:hierBranch val="init"/>
        </dgm:presLayoutVars>
      </dgm:prSet>
      <dgm:spPr/>
    </dgm:pt>
    <dgm:pt modelId="{56AE84D1-748A-4619-BE4A-C85F62EB9369}" type="pres">
      <dgm:prSet presAssocID="{92CAC84C-3F16-477A-B25B-E882FE680597}" presName="rootComposite" presStyleCnt="0"/>
      <dgm:spPr/>
    </dgm:pt>
    <dgm:pt modelId="{D507ACCD-6011-4564-806D-D7BFD339C1AF}" type="pres">
      <dgm:prSet presAssocID="{92CAC84C-3F16-477A-B25B-E882FE680597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E03F8694-A3AB-45FF-9CBE-47D35A3BA146}" type="pres">
      <dgm:prSet presAssocID="{92CAC84C-3F16-477A-B25B-E882FE680597}" presName="rootConnector" presStyleLbl="node2" presStyleIdx="1" presStyleCnt="4"/>
      <dgm:spPr/>
      <dgm:t>
        <a:bodyPr/>
        <a:lstStyle/>
        <a:p>
          <a:endParaRPr lang="es-PE"/>
        </a:p>
      </dgm:t>
    </dgm:pt>
    <dgm:pt modelId="{6D9BE498-C62D-437E-A222-6FE4B030291C}" type="pres">
      <dgm:prSet presAssocID="{92CAC84C-3F16-477A-B25B-E882FE680597}" presName="hierChild4" presStyleCnt="0"/>
      <dgm:spPr/>
    </dgm:pt>
    <dgm:pt modelId="{C5CF5FBB-B852-4490-B554-7E2C2436F12D}" type="pres">
      <dgm:prSet presAssocID="{92CAC84C-3F16-477A-B25B-E882FE680597}" presName="hierChild5" presStyleCnt="0"/>
      <dgm:spPr/>
    </dgm:pt>
    <dgm:pt modelId="{6523AE5B-1A83-467D-B3D3-4EC6E51656C2}" type="pres">
      <dgm:prSet presAssocID="{EC9F1CEF-8CFA-404C-86B6-4F8E4F4A627E}" presName="Name64" presStyleLbl="parChTrans1D2" presStyleIdx="2" presStyleCnt="5"/>
      <dgm:spPr/>
      <dgm:t>
        <a:bodyPr/>
        <a:lstStyle/>
        <a:p>
          <a:endParaRPr lang="es-PE"/>
        </a:p>
      </dgm:t>
    </dgm:pt>
    <dgm:pt modelId="{F49ACB19-75D7-4D8A-AED5-EF01E96B81CB}" type="pres">
      <dgm:prSet presAssocID="{A4FB2458-3E03-434F-B1F8-AF084CC7020D}" presName="hierRoot2" presStyleCnt="0">
        <dgm:presLayoutVars>
          <dgm:hierBranch val="init"/>
        </dgm:presLayoutVars>
      </dgm:prSet>
      <dgm:spPr/>
    </dgm:pt>
    <dgm:pt modelId="{50A31ECD-1F9D-4281-9574-BB0E1A191273}" type="pres">
      <dgm:prSet presAssocID="{A4FB2458-3E03-434F-B1F8-AF084CC7020D}" presName="rootComposite" presStyleCnt="0"/>
      <dgm:spPr/>
    </dgm:pt>
    <dgm:pt modelId="{48DAA376-A7AB-4C51-A924-CF0178C7043B}" type="pres">
      <dgm:prSet presAssocID="{A4FB2458-3E03-434F-B1F8-AF084CC7020D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CD41CFA-17D6-47CD-91E2-3CB69A65CD32}" type="pres">
      <dgm:prSet presAssocID="{A4FB2458-3E03-434F-B1F8-AF084CC7020D}" presName="rootConnector" presStyleLbl="node2" presStyleIdx="2" presStyleCnt="4"/>
      <dgm:spPr/>
      <dgm:t>
        <a:bodyPr/>
        <a:lstStyle/>
        <a:p>
          <a:endParaRPr lang="es-PE"/>
        </a:p>
      </dgm:t>
    </dgm:pt>
    <dgm:pt modelId="{F760E227-5608-4C39-AA17-00A98972C6D7}" type="pres">
      <dgm:prSet presAssocID="{A4FB2458-3E03-434F-B1F8-AF084CC7020D}" presName="hierChild4" presStyleCnt="0"/>
      <dgm:spPr/>
    </dgm:pt>
    <dgm:pt modelId="{FC6BE26B-9CE6-44E3-B846-F4B3110574B7}" type="pres">
      <dgm:prSet presAssocID="{A4FB2458-3E03-434F-B1F8-AF084CC7020D}" presName="hierChild5" presStyleCnt="0"/>
      <dgm:spPr/>
    </dgm:pt>
    <dgm:pt modelId="{81252B1F-139B-4F2E-9D9B-D01665718A83}" type="pres">
      <dgm:prSet presAssocID="{6094D010-29D0-4D86-8B3D-61447D095CB8}" presName="Name64" presStyleLbl="parChTrans1D2" presStyleIdx="3" presStyleCnt="5"/>
      <dgm:spPr/>
      <dgm:t>
        <a:bodyPr/>
        <a:lstStyle/>
        <a:p>
          <a:endParaRPr lang="es-PE"/>
        </a:p>
      </dgm:t>
    </dgm:pt>
    <dgm:pt modelId="{AACF91BF-387C-4270-914E-D750BDB6EE48}" type="pres">
      <dgm:prSet presAssocID="{44A5329E-A580-4F66-ABF0-EA35A3414FAB}" presName="hierRoot2" presStyleCnt="0">
        <dgm:presLayoutVars>
          <dgm:hierBranch val="init"/>
        </dgm:presLayoutVars>
      </dgm:prSet>
      <dgm:spPr/>
    </dgm:pt>
    <dgm:pt modelId="{B8EDBF4F-4F11-4F9A-A164-4315B0927180}" type="pres">
      <dgm:prSet presAssocID="{44A5329E-A580-4F66-ABF0-EA35A3414FAB}" presName="rootComposite" presStyleCnt="0"/>
      <dgm:spPr/>
    </dgm:pt>
    <dgm:pt modelId="{F50FE2E1-4CCB-483B-A5AA-25B2B9A5508E}" type="pres">
      <dgm:prSet presAssocID="{44A5329E-A580-4F66-ABF0-EA35A3414FAB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2A325F9F-2753-4F66-856E-4857FCFE8BCA}" type="pres">
      <dgm:prSet presAssocID="{44A5329E-A580-4F66-ABF0-EA35A3414FAB}" presName="rootConnector" presStyleLbl="node2" presStyleIdx="3" presStyleCnt="4"/>
      <dgm:spPr/>
      <dgm:t>
        <a:bodyPr/>
        <a:lstStyle/>
        <a:p>
          <a:endParaRPr lang="es-PE"/>
        </a:p>
      </dgm:t>
    </dgm:pt>
    <dgm:pt modelId="{5A8A31C9-52EE-4944-847F-9EF899A556EC}" type="pres">
      <dgm:prSet presAssocID="{44A5329E-A580-4F66-ABF0-EA35A3414FAB}" presName="hierChild4" presStyleCnt="0"/>
      <dgm:spPr/>
    </dgm:pt>
    <dgm:pt modelId="{D9453084-CB9D-44EA-8340-1B7A177A570D}" type="pres">
      <dgm:prSet presAssocID="{44A5329E-A580-4F66-ABF0-EA35A3414FAB}" presName="hierChild5" presStyleCnt="0"/>
      <dgm:spPr/>
    </dgm:pt>
    <dgm:pt modelId="{1D22BFBC-82A7-4C14-AE84-AE45AA4E61AB}" type="pres">
      <dgm:prSet presAssocID="{B0556ABF-D12E-4C80-A6FA-0575ADD34F5B}" presName="hierChild3" presStyleCnt="0"/>
      <dgm:spPr/>
    </dgm:pt>
    <dgm:pt modelId="{3F194160-1CF7-4AB4-929E-3DCDC6150BEC}" type="pres">
      <dgm:prSet presAssocID="{C4BE616F-4E3A-4D97-9C92-76F810AFDBC6}" presName="Name115" presStyleLbl="parChTrans1D2" presStyleIdx="4" presStyleCnt="5"/>
      <dgm:spPr/>
      <dgm:t>
        <a:bodyPr/>
        <a:lstStyle/>
        <a:p>
          <a:endParaRPr lang="es-PE"/>
        </a:p>
      </dgm:t>
    </dgm:pt>
    <dgm:pt modelId="{C3E2B614-8F4C-4E4A-89CE-AA55397DB246}" type="pres">
      <dgm:prSet presAssocID="{563D14F7-7E75-4844-8075-BF655AB7FC9D}" presName="hierRoot3" presStyleCnt="0">
        <dgm:presLayoutVars>
          <dgm:hierBranch val="init"/>
        </dgm:presLayoutVars>
      </dgm:prSet>
      <dgm:spPr/>
    </dgm:pt>
    <dgm:pt modelId="{8739B507-8D76-4297-BEFD-40125BEA64B4}" type="pres">
      <dgm:prSet presAssocID="{563D14F7-7E75-4844-8075-BF655AB7FC9D}" presName="rootComposite3" presStyleCnt="0"/>
      <dgm:spPr/>
    </dgm:pt>
    <dgm:pt modelId="{C0B763A3-F7D0-49E8-BB5B-CC50B7D78FB7}" type="pres">
      <dgm:prSet presAssocID="{563D14F7-7E75-4844-8075-BF655AB7FC9D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DEEA71DB-1F04-4C82-9619-26736B8A1308}" type="pres">
      <dgm:prSet presAssocID="{563D14F7-7E75-4844-8075-BF655AB7FC9D}" presName="rootConnector3" presStyleLbl="asst1" presStyleIdx="0" presStyleCnt="1"/>
      <dgm:spPr/>
      <dgm:t>
        <a:bodyPr/>
        <a:lstStyle/>
        <a:p>
          <a:endParaRPr lang="es-PE"/>
        </a:p>
      </dgm:t>
    </dgm:pt>
    <dgm:pt modelId="{93EDDF58-E654-4F1A-9643-6370DA3C2A59}" type="pres">
      <dgm:prSet presAssocID="{563D14F7-7E75-4844-8075-BF655AB7FC9D}" presName="hierChild6" presStyleCnt="0"/>
      <dgm:spPr/>
    </dgm:pt>
    <dgm:pt modelId="{911FA263-A829-409E-9767-03A1DFF45057}" type="pres">
      <dgm:prSet presAssocID="{563D14F7-7E75-4844-8075-BF655AB7FC9D}" presName="hierChild7" presStyleCnt="0"/>
      <dgm:spPr/>
    </dgm:pt>
  </dgm:ptLst>
  <dgm:cxnLst>
    <dgm:cxn modelId="{94D7F26A-547B-404B-8206-3C12A2FCCA63}" type="presOf" srcId="{563D14F7-7E75-4844-8075-BF655AB7FC9D}" destId="{DEEA71DB-1F04-4C82-9619-26736B8A1308}" srcOrd="1" destOrd="0" presId="urn:microsoft.com/office/officeart/2009/3/layout/HorizontalOrganizationChart"/>
    <dgm:cxn modelId="{3CCCB157-B7EB-4E7F-AB86-542226FFAF07}" type="presOf" srcId="{A4FB2458-3E03-434F-B1F8-AF084CC7020D}" destId="{48DAA376-A7AB-4C51-A924-CF0178C7043B}" srcOrd="0" destOrd="0" presId="urn:microsoft.com/office/officeart/2009/3/layout/HorizontalOrganizationChart"/>
    <dgm:cxn modelId="{324721E6-7AC8-45DE-BA29-23A735DCE41D}" type="presOf" srcId="{B0556ABF-D12E-4C80-A6FA-0575ADD34F5B}" destId="{0B942746-6986-4D8A-9A28-88EE162FFB9C}" srcOrd="0" destOrd="0" presId="urn:microsoft.com/office/officeart/2009/3/layout/HorizontalOrganizationChart"/>
    <dgm:cxn modelId="{648E12B1-9C70-4C51-A369-F3BBBE355EDF}" type="presOf" srcId="{563D14F7-7E75-4844-8075-BF655AB7FC9D}" destId="{C0B763A3-F7D0-49E8-BB5B-CC50B7D78FB7}" srcOrd="0" destOrd="0" presId="urn:microsoft.com/office/officeart/2009/3/layout/HorizontalOrganizationChart"/>
    <dgm:cxn modelId="{FFE4E378-0E63-457E-B07F-D6E915ABBC54}" type="presOf" srcId="{92CAC84C-3F16-477A-B25B-E882FE680597}" destId="{D507ACCD-6011-4564-806D-D7BFD339C1AF}" srcOrd="0" destOrd="0" presId="urn:microsoft.com/office/officeart/2009/3/layout/HorizontalOrganizationChart"/>
    <dgm:cxn modelId="{A0841A9B-4646-4938-9E63-4ABE8CE4D2E5}" srcId="{F33BA0A3-1206-4F3B-83A4-E988B40B668F}" destId="{B0556ABF-D12E-4C80-A6FA-0575ADD34F5B}" srcOrd="0" destOrd="0" parTransId="{63806CC1-0E54-437D-8F3F-8DB7883CE510}" sibTransId="{37676477-1580-4DFB-91F1-C4531E875A15}"/>
    <dgm:cxn modelId="{8A7B3E37-F8CA-49D7-8779-5DE233221CEF}" type="presOf" srcId="{40FC834D-A2DE-412D-AC85-365B46AE6FBC}" destId="{4C0295CF-AA40-4B52-81D8-87029E34802C}" srcOrd="0" destOrd="0" presId="urn:microsoft.com/office/officeart/2009/3/layout/HorizontalOrganizationChart"/>
    <dgm:cxn modelId="{CAAB0780-8C4F-4A89-BF92-600DA8464F08}" type="presOf" srcId="{C68D1EC6-69F6-4510-9D5D-FF652D8D85BE}" destId="{6DCF6186-749F-48DC-BEBD-C91AD4652AB1}" srcOrd="0" destOrd="0" presId="urn:microsoft.com/office/officeart/2009/3/layout/HorizontalOrganizationChart"/>
    <dgm:cxn modelId="{2144F6B1-F67F-409B-820D-D5317A3B1DE6}" srcId="{B0556ABF-D12E-4C80-A6FA-0575ADD34F5B}" destId="{A4FB2458-3E03-434F-B1F8-AF084CC7020D}" srcOrd="3" destOrd="0" parTransId="{EC9F1CEF-8CFA-404C-86B6-4F8E4F4A627E}" sibTransId="{585A2B3C-9F4D-4E01-85C4-54FF0F894C64}"/>
    <dgm:cxn modelId="{05F2B9D8-22FC-455C-A542-A14E109D2B80}" srcId="{B0556ABF-D12E-4C80-A6FA-0575ADD34F5B}" destId="{44A5329E-A580-4F66-ABF0-EA35A3414FAB}" srcOrd="4" destOrd="0" parTransId="{6094D010-29D0-4D86-8B3D-61447D095CB8}" sibTransId="{FE692776-02C5-40A2-9715-C48B61762BDE}"/>
    <dgm:cxn modelId="{CA995AF6-F5E4-4F52-B202-18BF6D5D2D84}" srcId="{B0556ABF-D12E-4C80-A6FA-0575ADD34F5B}" destId="{563D14F7-7E75-4844-8075-BF655AB7FC9D}" srcOrd="0" destOrd="0" parTransId="{C4BE616F-4E3A-4D97-9C92-76F810AFDBC6}" sibTransId="{920189D5-59A5-4AC1-9198-D5C86DBEDD45}"/>
    <dgm:cxn modelId="{F02DD94F-A832-45B9-BE9A-6F409A9D7426}" type="presOf" srcId="{44A5329E-A580-4F66-ABF0-EA35A3414FAB}" destId="{F50FE2E1-4CCB-483B-A5AA-25B2B9A5508E}" srcOrd="0" destOrd="0" presId="urn:microsoft.com/office/officeart/2009/3/layout/HorizontalOrganizationChart"/>
    <dgm:cxn modelId="{3786C4E6-EB08-4EE0-A3D7-76590E533F3A}" type="presOf" srcId="{EC9F1CEF-8CFA-404C-86B6-4F8E4F4A627E}" destId="{6523AE5B-1A83-467D-B3D3-4EC6E51656C2}" srcOrd="0" destOrd="0" presId="urn:microsoft.com/office/officeart/2009/3/layout/HorizontalOrganizationChart"/>
    <dgm:cxn modelId="{4DFE4A97-D659-46A1-BD0B-F29F87858A2E}" type="presOf" srcId="{A4FB2458-3E03-434F-B1F8-AF084CC7020D}" destId="{DCD41CFA-17D6-47CD-91E2-3CB69A65CD32}" srcOrd="1" destOrd="0" presId="urn:microsoft.com/office/officeart/2009/3/layout/HorizontalOrganizationChart"/>
    <dgm:cxn modelId="{64B52C75-1A53-4A58-ACB5-DC39C3233B9A}" type="presOf" srcId="{92CAC84C-3F16-477A-B25B-E882FE680597}" destId="{E03F8694-A3AB-45FF-9CBE-47D35A3BA146}" srcOrd="1" destOrd="0" presId="urn:microsoft.com/office/officeart/2009/3/layout/HorizontalOrganizationChart"/>
    <dgm:cxn modelId="{9FD4874A-2A90-448C-8ECA-EFFBDC895BFD}" srcId="{B0556ABF-D12E-4C80-A6FA-0575ADD34F5B}" destId="{92CAC84C-3F16-477A-B25B-E882FE680597}" srcOrd="2" destOrd="0" parTransId="{40FC834D-A2DE-412D-AC85-365B46AE6FBC}" sibTransId="{57A45962-419F-4648-921E-553A7BD4E03B}"/>
    <dgm:cxn modelId="{1F742A00-9EEF-4E03-873C-83D3814FA72C}" srcId="{B0556ABF-D12E-4C80-A6FA-0575ADD34F5B}" destId="{C68D1EC6-69F6-4510-9D5D-FF652D8D85BE}" srcOrd="1" destOrd="0" parTransId="{F299ABD1-4451-4EEE-8BAD-63F1E3677C52}" sibTransId="{19570C10-5E60-4EDC-9B31-08EAAF952218}"/>
    <dgm:cxn modelId="{4B3F8748-7E1B-4ACB-A68E-55D29EA607E4}" type="presOf" srcId="{B0556ABF-D12E-4C80-A6FA-0575ADD34F5B}" destId="{21100BE2-B9A5-45CE-965F-51B72F2F9687}" srcOrd="1" destOrd="0" presId="urn:microsoft.com/office/officeart/2009/3/layout/HorizontalOrganizationChart"/>
    <dgm:cxn modelId="{CBE8D00A-B4ED-4F0F-9CC0-1DB6B4B6309E}" type="presOf" srcId="{44A5329E-A580-4F66-ABF0-EA35A3414FAB}" destId="{2A325F9F-2753-4F66-856E-4857FCFE8BCA}" srcOrd="1" destOrd="0" presId="urn:microsoft.com/office/officeart/2009/3/layout/HorizontalOrganizationChart"/>
    <dgm:cxn modelId="{DDB471E4-BA5D-44C8-BF0D-4D77D695734F}" type="presOf" srcId="{6094D010-29D0-4D86-8B3D-61447D095CB8}" destId="{81252B1F-139B-4F2E-9D9B-D01665718A83}" srcOrd="0" destOrd="0" presId="urn:microsoft.com/office/officeart/2009/3/layout/HorizontalOrganizationChart"/>
    <dgm:cxn modelId="{CAB4ECA4-14DD-42F0-AB24-A358B5F01F83}" type="presOf" srcId="{C68D1EC6-69F6-4510-9D5D-FF652D8D85BE}" destId="{29054B1E-7903-44E3-B5BB-B783AD641DFA}" srcOrd="1" destOrd="0" presId="urn:microsoft.com/office/officeart/2009/3/layout/HorizontalOrganizationChart"/>
    <dgm:cxn modelId="{AD649506-2830-4058-AABA-9A4BFE97A939}" type="presOf" srcId="{C4BE616F-4E3A-4D97-9C92-76F810AFDBC6}" destId="{3F194160-1CF7-4AB4-929E-3DCDC6150BEC}" srcOrd="0" destOrd="0" presId="urn:microsoft.com/office/officeart/2009/3/layout/HorizontalOrganizationChart"/>
    <dgm:cxn modelId="{C1DDB7DE-51A1-410A-8A97-021926675E6D}" type="presOf" srcId="{F33BA0A3-1206-4F3B-83A4-E988B40B668F}" destId="{23A60D72-EA91-4A26-B9B9-C38AC522797F}" srcOrd="0" destOrd="0" presId="urn:microsoft.com/office/officeart/2009/3/layout/HorizontalOrganizationChart"/>
    <dgm:cxn modelId="{1069F7CC-32FD-4A52-967E-3D1B7193C1C3}" type="presOf" srcId="{F299ABD1-4451-4EEE-8BAD-63F1E3677C52}" destId="{AA44FED9-F014-4CE8-A0A0-9979AB1FF67D}" srcOrd="0" destOrd="0" presId="urn:microsoft.com/office/officeart/2009/3/layout/HorizontalOrganizationChart"/>
    <dgm:cxn modelId="{C4A247E1-E6D4-4E17-80F3-F55B858BA8DA}" type="presParOf" srcId="{23A60D72-EA91-4A26-B9B9-C38AC522797F}" destId="{877D82A4-444B-48F7-9D47-D0C333256427}" srcOrd="0" destOrd="0" presId="urn:microsoft.com/office/officeart/2009/3/layout/HorizontalOrganizationChart"/>
    <dgm:cxn modelId="{73BA8A64-D6A9-4D06-B0F3-0F628EE8C22D}" type="presParOf" srcId="{877D82A4-444B-48F7-9D47-D0C333256427}" destId="{F76B24ED-2526-4C54-A91B-1B792ECD3E34}" srcOrd="0" destOrd="0" presId="urn:microsoft.com/office/officeart/2009/3/layout/HorizontalOrganizationChart"/>
    <dgm:cxn modelId="{205D17E9-73F0-4DC2-9AAB-1CFEE6C303A9}" type="presParOf" srcId="{F76B24ED-2526-4C54-A91B-1B792ECD3E34}" destId="{0B942746-6986-4D8A-9A28-88EE162FFB9C}" srcOrd="0" destOrd="0" presId="urn:microsoft.com/office/officeart/2009/3/layout/HorizontalOrganizationChart"/>
    <dgm:cxn modelId="{D6CA26DA-E45E-4ECC-9E76-663C5C0E5829}" type="presParOf" srcId="{F76B24ED-2526-4C54-A91B-1B792ECD3E34}" destId="{21100BE2-B9A5-45CE-965F-51B72F2F9687}" srcOrd="1" destOrd="0" presId="urn:microsoft.com/office/officeart/2009/3/layout/HorizontalOrganizationChart"/>
    <dgm:cxn modelId="{01DC92B9-C6CF-4919-A5BC-C943A0244AAD}" type="presParOf" srcId="{877D82A4-444B-48F7-9D47-D0C333256427}" destId="{C9510273-AFD5-443F-9ED9-475054130A50}" srcOrd="1" destOrd="0" presId="urn:microsoft.com/office/officeart/2009/3/layout/HorizontalOrganizationChart"/>
    <dgm:cxn modelId="{3FAC5555-9253-420B-B8B4-1A6582DB10E5}" type="presParOf" srcId="{C9510273-AFD5-443F-9ED9-475054130A50}" destId="{AA44FED9-F014-4CE8-A0A0-9979AB1FF67D}" srcOrd="0" destOrd="0" presId="urn:microsoft.com/office/officeart/2009/3/layout/HorizontalOrganizationChart"/>
    <dgm:cxn modelId="{B0C7FECC-84C7-4F90-916B-1495137493E5}" type="presParOf" srcId="{C9510273-AFD5-443F-9ED9-475054130A50}" destId="{55E477CA-643F-42AB-8D3B-039351CCE459}" srcOrd="1" destOrd="0" presId="urn:microsoft.com/office/officeart/2009/3/layout/HorizontalOrganizationChart"/>
    <dgm:cxn modelId="{4E1B3196-D430-40BF-8530-D4FFB092B3CB}" type="presParOf" srcId="{55E477CA-643F-42AB-8D3B-039351CCE459}" destId="{98B36253-1A41-4091-B5F6-342F505CAACD}" srcOrd="0" destOrd="0" presId="urn:microsoft.com/office/officeart/2009/3/layout/HorizontalOrganizationChart"/>
    <dgm:cxn modelId="{F473BB0A-BD39-4304-977E-D7FA25AB1D82}" type="presParOf" srcId="{98B36253-1A41-4091-B5F6-342F505CAACD}" destId="{6DCF6186-749F-48DC-BEBD-C91AD4652AB1}" srcOrd="0" destOrd="0" presId="urn:microsoft.com/office/officeart/2009/3/layout/HorizontalOrganizationChart"/>
    <dgm:cxn modelId="{630678EA-49FB-4C50-AC1C-2AFF532FDAE2}" type="presParOf" srcId="{98B36253-1A41-4091-B5F6-342F505CAACD}" destId="{29054B1E-7903-44E3-B5BB-B783AD641DFA}" srcOrd="1" destOrd="0" presId="urn:microsoft.com/office/officeart/2009/3/layout/HorizontalOrganizationChart"/>
    <dgm:cxn modelId="{0F20595F-B6AE-46D9-BEFC-5B4FD0F044D7}" type="presParOf" srcId="{55E477CA-643F-42AB-8D3B-039351CCE459}" destId="{34358D24-A85D-4D92-8A8F-49963BF671D2}" srcOrd="1" destOrd="0" presId="urn:microsoft.com/office/officeart/2009/3/layout/HorizontalOrganizationChart"/>
    <dgm:cxn modelId="{BB2F1CCB-BA7C-4F52-BBCE-788B9B1A6D89}" type="presParOf" srcId="{55E477CA-643F-42AB-8D3B-039351CCE459}" destId="{D0F2DE86-9819-4A6F-A900-3B850F5351DA}" srcOrd="2" destOrd="0" presId="urn:microsoft.com/office/officeart/2009/3/layout/HorizontalOrganizationChart"/>
    <dgm:cxn modelId="{6C40C6D6-07B8-488A-8D59-253D795A0C9E}" type="presParOf" srcId="{C9510273-AFD5-443F-9ED9-475054130A50}" destId="{4C0295CF-AA40-4B52-81D8-87029E34802C}" srcOrd="2" destOrd="0" presId="urn:microsoft.com/office/officeart/2009/3/layout/HorizontalOrganizationChart"/>
    <dgm:cxn modelId="{FA23543B-A449-4432-9FBC-ED2A6DDD9780}" type="presParOf" srcId="{C9510273-AFD5-443F-9ED9-475054130A50}" destId="{38B10E2C-A7DB-4879-BE0E-4F66275F1DE3}" srcOrd="3" destOrd="0" presId="urn:microsoft.com/office/officeart/2009/3/layout/HorizontalOrganizationChart"/>
    <dgm:cxn modelId="{E9215C70-3460-43C3-9E47-0910FC1091B5}" type="presParOf" srcId="{38B10E2C-A7DB-4879-BE0E-4F66275F1DE3}" destId="{56AE84D1-748A-4619-BE4A-C85F62EB9369}" srcOrd="0" destOrd="0" presId="urn:microsoft.com/office/officeart/2009/3/layout/HorizontalOrganizationChart"/>
    <dgm:cxn modelId="{8EA981D7-D13F-4FF7-B68E-2206D8F718E2}" type="presParOf" srcId="{56AE84D1-748A-4619-BE4A-C85F62EB9369}" destId="{D507ACCD-6011-4564-806D-D7BFD339C1AF}" srcOrd="0" destOrd="0" presId="urn:microsoft.com/office/officeart/2009/3/layout/HorizontalOrganizationChart"/>
    <dgm:cxn modelId="{3D096472-6A90-42BB-BD35-801BBC810C91}" type="presParOf" srcId="{56AE84D1-748A-4619-BE4A-C85F62EB9369}" destId="{E03F8694-A3AB-45FF-9CBE-47D35A3BA146}" srcOrd="1" destOrd="0" presId="urn:microsoft.com/office/officeart/2009/3/layout/HorizontalOrganizationChart"/>
    <dgm:cxn modelId="{E4EF96CB-38E6-47FF-9848-3AC93BCA56C9}" type="presParOf" srcId="{38B10E2C-A7DB-4879-BE0E-4F66275F1DE3}" destId="{6D9BE498-C62D-437E-A222-6FE4B030291C}" srcOrd="1" destOrd="0" presId="urn:microsoft.com/office/officeart/2009/3/layout/HorizontalOrganizationChart"/>
    <dgm:cxn modelId="{296572E1-9529-41B0-A7BB-4991D1F266CF}" type="presParOf" srcId="{38B10E2C-A7DB-4879-BE0E-4F66275F1DE3}" destId="{C5CF5FBB-B852-4490-B554-7E2C2436F12D}" srcOrd="2" destOrd="0" presId="urn:microsoft.com/office/officeart/2009/3/layout/HorizontalOrganizationChart"/>
    <dgm:cxn modelId="{BBD72FAB-1C69-4BFC-8CB1-12C1D8A50F13}" type="presParOf" srcId="{C9510273-AFD5-443F-9ED9-475054130A50}" destId="{6523AE5B-1A83-467D-B3D3-4EC6E51656C2}" srcOrd="4" destOrd="0" presId="urn:microsoft.com/office/officeart/2009/3/layout/HorizontalOrganizationChart"/>
    <dgm:cxn modelId="{26F1457A-CAF1-46B5-AAC8-2AE47810F8E4}" type="presParOf" srcId="{C9510273-AFD5-443F-9ED9-475054130A50}" destId="{F49ACB19-75D7-4D8A-AED5-EF01E96B81CB}" srcOrd="5" destOrd="0" presId="urn:microsoft.com/office/officeart/2009/3/layout/HorizontalOrganizationChart"/>
    <dgm:cxn modelId="{72C0AE3A-4F9C-4E35-82FF-FA8FF86C5C29}" type="presParOf" srcId="{F49ACB19-75D7-4D8A-AED5-EF01E96B81CB}" destId="{50A31ECD-1F9D-4281-9574-BB0E1A191273}" srcOrd="0" destOrd="0" presId="urn:microsoft.com/office/officeart/2009/3/layout/HorizontalOrganizationChart"/>
    <dgm:cxn modelId="{C65A075B-901E-40BF-8E96-10D9FD8953E7}" type="presParOf" srcId="{50A31ECD-1F9D-4281-9574-BB0E1A191273}" destId="{48DAA376-A7AB-4C51-A924-CF0178C7043B}" srcOrd="0" destOrd="0" presId="urn:microsoft.com/office/officeart/2009/3/layout/HorizontalOrganizationChart"/>
    <dgm:cxn modelId="{71FDE999-01C1-43B8-AADD-2FE275AB0098}" type="presParOf" srcId="{50A31ECD-1F9D-4281-9574-BB0E1A191273}" destId="{DCD41CFA-17D6-47CD-91E2-3CB69A65CD32}" srcOrd="1" destOrd="0" presId="urn:microsoft.com/office/officeart/2009/3/layout/HorizontalOrganizationChart"/>
    <dgm:cxn modelId="{D69921D3-022F-405B-96E3-175999768E92}" type="presParOf" srcId="{F49ACB19-75D7-4D8A-AED5-EF01E96B81CB}" destId="{F760E227-5608-4C39-AA17-00A98972C6D7}" srcOrd="1" destOrd="0" presId="urn:microsoft.com/office/officeart/2009/3/layout/HorizontalOrganizationChart"/>
    <dgm:cxn modelId="{55F1AD69-2141-424C-8F74-781D0FCB088E}" type="presParOf" srcId="{F49ACB19-75D7-4D8A-AED5-EF01E96B81CB}" destId="{FC6BE26B-9CE6-44E3-B846-F4B3110574B7}" srcOrd="2" destOrd="0" presId="urn:microsoft.com/office/officeart/2009/3/layout/HorizontalOrganizationChart"/>
    <dgm:cxn modelId="{31759198-AE38-4EBF-9CCA-061A9C78A4C9}" type="presParOf" srcId="{C9510273-AFD5-443F-9ED9-475054130A50}" destId="{81252B1F-139B-4F2E-9D9B-D01665718A83}" srcOrd="6" destOrd="0" presId="urn:microsoft.com/office/officeart/2009/3/layout/HorizontalOrganizationChart"/>
    <dgm:cxn modelId="{BB535436-AF57-411F-A528-3B20B70E8847}" type="presParOf" srcId="{C9510273-AFD5-443F-9ED9-475054130A50}" destId="{AACF91BF-387C-4270-914E-D750BDB6EE48}" srcOrd="7" destOrd="0" presId="urn:microsoft.com/office/officeart/2009/3/layout/HorizontalOrganizationChart"/>
    <dgm:cxn modelId="{E51A106D-12EF-491A-845E-69918A50BD3C}" type="presParOf" srcId="{AACF91BF-387C-4270-914E-D750BDB6EE48}" destId="{B8EDBF4F-4F11-4F9A-A164-4315B0927180}" srcOrd="0" destOrd="0" presId="urn:microsoft.com/office/officeart/2009/3/layout/HorizontalOrganizationChart"/>
    <dgm:cxn modelId="{AF890540-5023-4A72-88A6-F88C2BB31B26}" type="presParOf" srcId="{B8EDBF4F-4F11-4F9A-A164-4315B0927180}" destId="{F50FE2E1-4CCB-483B-A5AA-25B2B9A5508E}" srcOrd="0" destOrd="0" presId="urn:microsoft.com/office/officeart/2009/3/layout/HorizontalOrganizationChart"/>
    <dgm:cxn modelId="{1F186AC7-E3EF-489A-9687-E537621A1291}" type="presParOf" srcId="{B8EDBF4F-4F11-4F9A-A164-4315B0927180}" destId="{2A325F9F-2753-4F66-856E-4857FCFE8BCA}" srcOrd="1" destOrd="0" presId="urn:microsoft.com/office/officeart/2009/3/layout/HorizontalOrganizationChart"/>
    <dgm:cxn modelId="{8B630CC1-A17D-4AE0-A55E-F426E0308BA9}" type="presParOf" srcId="{AACF91BF-387C-4270-914E-D750BDB6EE48}" destId="{5A8A31C9-52EE-4944-847F-9EF899A556EC}" srcOrd="1" destOrd="0" presId="urn:microsoft.com/office/officeart/2009/3/layout/HorizontalOrganizationChart"/>
    <dgm:cxn modelId="{1CF3DE98-FF97-4235-9538-49F03B3A2292}" type="presParOf" srcId="{AACF91BF-387C-4270-914E-D750BDB6EE48}" destId="{D9453084-CB9D-44EA-8340-1B7A177A570D}" srcOrd="2" destOrd="0" presId="urn:microsoft.com/office/officeart/2009/3/layout/HorizontalOrganizationChart"/>
    <dgm:cxn modelId="{5A4E4342-B78E-427A-BBC3-03D3F18106A0}" type="presParOf" srcId="{877D82A4-444B-48F7-9D47-D0C333256427}" destId="{1D22BFBC-82A7-4C14-AE84-AE45AA4E61AB}" srcOrd="2" destOrd="0" presId="urn:microsoft.com/office/officeart/2009/3/layout/HorizontalOrganizationChart"/>
    <dgm:cxn modelId="{F4E29CC9-A036-44CD-A74D-667E032DA104}" type="presParOf" srcId="{1D22BFBC-82A7-4C14-AE84-AE45AA4E61AB}" destId="{3F194160-1CF7-4AB4-929E-3DCDC6150BEC}" srcOrd="0" destOrd="0" presId="urn:microsoft.com/office/officeart/2009/3/layout/HorizontalOrganizationChart"/>
    <dgm:cxn modelId="{D8B6177E-2EEB-4760-978C-F00DAE5A071C}" type="presParOf" srcId="{1D22BFBC-82A7-4C14-AE84-AE45AA4E61AB}" destId="{C3E2B614-8F4C-4E4A-89CE-AA55397DB246}" srcOrd="1" destOrd="0" presId="urn:microsoft.com/office/officeart/2009/3/layout/HorizontalOrganizationChart"/>
    <dgm:cxn modelId="{79E9E681-C8A0-46FF-BF44-B01034812593}" type="presParOf" srcId="{C3E2B614-8F4C-4E4A-89CE-AA55397DB246}" destId="{8739B507-8D76-4297-BEFD-40125BEA64B4}" srcOrd="0" destOrd="0" presId="urn:microsoft.com/office/officeart/2009/3/layout/HorizontalOrganizationChart"/>
    <dgm:cxn modelId="{5AC3B910-57DE-4A6D-ACA9-120B26CAA5D8}" type="presParOf" srcId="{8739B507-8D76-4297-BEFD-40125BEA64B4}" destId="{C0B763A3-F7D0-49E8-BB5B-CC50B7D78FB7}" srcOrd="0" destOrd="0" presId="urn:microsoft.com/office/officeart/2009/3/layout/HorizontalOrganizationChart"/>
    <dgm:cxn modelId="{F357862A-EE57-4305-B2B2-ED843B6AA935}" type="presParOf" srcId="{8739B507-8D76-4297-BEFD-40125BEA64B4}" destId="{DEEA71DB-1F04-4C82-9619-26736B8A1308}" srcOrd="1" destOrd="0" presId="urn:microsoft.com/office/officeart/2009/3/layout/HorizontalOrganizationChart"/>
    <dgm:cxn modelId="{1BB018A1-39B7-4D14-8CB0-7A9C862E545B}" type="presParOf" srcId="{C3E2B614-8F4C-4E4A-89CE-AA55397DB246}" destId="{93EDDF58-E654-4F1A-9643-6370DA3C2A59}" srcOrd="1" destOrd="0" presId="urn:microsoft.com/office/officeart/2009/3/layout/HorizontalOrganizationChart"/>
    <dgm:cxn modelId="{DE26F80B-37BC-4E6C-8972-DF50A6953AFA}" type="presParOf" srcId="{C3E2B614-8F4C-4E4A-89CE-AA55397DB246}" destId="{911FA263-A829-409E-9767-03A1DFF45057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91BA9-77C4-407C-AF9A-B15C270E3AC1}" type="doc">
      <dgm:prSet loTypeId="urn:microsoft.com/office/officeart/2005/8/layout/hierarchy2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s-PE"/>
        </a:p>
      </dgm:t>
    </dgm:pt>
    <dgm:pt modelId="{36DD3BE0-7391-4D75-B276-58AB7E79DA75}">
      <dgm:prSet phldrT="[Texto]"/>
      <dgm:spPr/>
      <dgm:t>
        <a:bodyPr/>
        <a:lstStyle/>
        <a:p>
          <a:r>
            <a:rPr lang="es-PE" b="1" dirty="0" smtClean="0"/>
            <a:t>Lideres que emplean los estilos de liderazgo  </a:t>
          </a:r>
          <a:endParaRPr lang="es-PE" b="1" dirty="0"/>
        </a:p>
      </dgm:t>
    </dgm:pt>
    <dgm:pt modelId="{43169731-D148-4589-8AC3-985821C9B21D}" type="parTrans" cxnId="{D897DC25-58AF-42D8-929E-6901A55F7DA7}">
      <dgm:prSet/>
      <dgm:spPr/>
      <dgm:t>
        <a:bodyPr/>
        <a:lstStyle/>
        <a:p>
          <a:endParaRPr lang="es-PE"/>
        </a:p>
      </dgm:t>
    </dgm:pt>
    <dgm:pt modelId="{00478D91-A560-436F-9A27-87216BD083A1}" type="sibTrans" cxnId="{D897DC25-58AF-42D8-929E-6901A55F7DA7}">
      <dgm:prSet/>
      <dgm:spPr/>
      <dgm:t>
        <a:bodyPr/>
        <a:lstStyle/>
        <a:p>
          <a:endParaRPr lang="es-PE"/>
        </a:p>
      </dgm:t>
    </dgm:pt>
    <dgm:pt modelId="{8D0FD862-FB85-4CF2-A39F-2A541C106E98}">
      <dgm:prSet phldrT="[Texto]"/>
      <dgm:spPr/>
      <dgm:t>
        <a:bodyPr/>
        <a:lstStyle/>
        <a:p>
          <a:r>
            <a:rPr lang="es-PE" b="1" dirty="0" smtClean="0"/>
            <a:t>Facilitación - delegación </a:t>
          </a:r>
          <a:endParaRPr lang="es-PE" b="1" dirty="0"/>
        </a:p>
      </dgm:t>
    </dgm:pt>
    <dgm:pt modelId="{F3670951-AFB9-4A6D-9831-3E6DA2CEBD35}" type="parTrans" cxnId="{6A1E352A-D0BD-47B8-A94C-DE065219EDFB}">
      <dgm:prSet/>
      <dgm:spPr/>
      <dgm:t>
        <a:bodyPr/>
        <a:lstStyle/>
        <a:p>
          <a:endParaRPr lang="es-PE"/>
        </a:p>
      </dgm:t>
    </dgm:pt>
    <dgm:pt modelId="{601E4D7E-4C1F-4343-BB00-ADE84C7B2826}" type="sibTrans" cxnId="{6A1E352A-D0BD-47B8-A94C-DE065219EDFB}">
      <dgm:prSet/>
      <dgm:spPr/>
      <dgm:t>
        <a:bodyPr/>
        <a:lstStyle/>
        <a:p>
          <a:endParaRPr lang="es-PE"/>
        </a:p>
      </dgm:t>
    </dgm:pt>
    <dgm:pt modelId="{81F0B506-1C71-4663-B2B4-336E7A1166FE}">
      <dgm:prSet phldrT="[Texto]"/>
      <dgm:spPr/>
      <dgm:t>
        <a:bodyPr/>
        <a:lstStyle/>
        <a:p>
          <a:r>
            <a:rPr lang="es-PE" b="1" dirty="0" smtClean="0"/>
            <a:t>Permite la participación del equipo </a:t>
          </a:r>
          <a:endParaRPr lang="es-PE" b="1" dirty="0"/>
        </a:p>
      </dgm:t>
    </dgm:pt>
    <dgm:pt modelId="{8BE3A602-1294-47FA-896D-E77C229878C4}" type="parTrans" cxnId="{AEDF9C54-C967-427F-8875-0838F90B977C}">
      <dgm:prSet/>
      <dgm:spPr/>
      <dgm:t>
        <a:bodyPr/>
        <a:lstStyle/>
        <a:p>
          <a:endParaRPr lang="es-PE"/>
        </a:p>
      </dgm:t>
    </dgm:pt>
    <dgm:pt modelId="{0CA688A0-CC4C-4DC9-A06E-5FB8265B15CA}" type="sibTrans" cxnId="{AEDF9C54-C967-427F-8875-0838F90B977C}">
      <dgm:prSet/>
      <dgm:spPr/>
      <dgm:t>
        <a:bodyPr/>
        <a:lstStyle/>
        <a:p>
          <a:endParaRPr lang="es-PE"/>
        </a:p>
      </dgm:t>
    </dgm:pt>
    <dgm:pt modelId="{F267524D-C5B1-407E-A2E2-465B6BEEFDB1}">
      <dgm:prSet phldrT="[Texto]"/>
      <dgm:spPr/>
      <dgm:t>
        <a:bodyPr/>
        <a:lstStyle/>
        <a:p>
          <a:r>
            <a:rPr lang="es-PE" b="1" dirty="0" smtClean="0"/>
            <a:t>Donde se tomen adecuadas decisiones </a:t>
          </a:r>
          <a:endParaRPr lang="es-PE" b="1" dirty="0"/>
        </a:p>
      </dgm:t>
    </dgm:pt>
    <dgm:pt modelId="{8055F95F-044B-4DCB-9738-0FD783AA37E3}" type="parTrans" cxnId="{3DC37D2F-01B9-4E1C-8783-BA484FC428AC}">
      <dgm:prSet/>
      <dgm:spPr/>
      <dgm:t>
        <a:bodyPr/>
        <a:lstStyle/>
        <a:p>
          <a:endParaRPr lang="es-PE"/>
        </a:p>
      </dgm:t>
    </dgm:pt>
    <dgm:pt modelId="{E6664AE2-2884-4432-B7B2-0B091CF8F46A}" type="sibTrans" cxnId="{3DC37D2F-01B9-4E1C-8783-BA484FC428AC}">
      <dgm:prSet/>
      <dgm:spPr/>
      <dgm:t>
        <a:bodyPr/>
        <a:lstStyle/>
        <a:p>
          <a:endParaRPr lang="es-PE"/>
        </a:p>
      </dgm:t>
    </dgm:pt>
    <dgm:pt modelId="{2AF14998-6C14-4122-83B0-1E6B4B15433F}" type="pres">
      <dgm:prSet presAssocID="{1F191BA9-77C4-407C-AF9A-B15C270E3AC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D56CCD64-0661-4F0A-A46D-27A7A6BFAF04}" type="pres">
      <dgm:prSet presAssocID="{36DD3BE0-7391-4D75-B276-58AB7E79DA75}" presName="root1" presStyleCnt="0"/>
      <dgm:spPr/>
    </dgm:pt>
    <dgm:pt modelId="{16B292C9-D249-48A4-99A0-1BBFD48C8758}" type="pres">
      <dgm:prSet presAssocID="{36DD3BE0-7391-4D75-B276-58AB7E79DA75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3904AFF8-F4B4-4D0D-989F-7F5AA549DE5C}" type="pres">
      <dgm:prSet presAssocID="{36DD3BE0-7391-4D75-B276-58AB7E79DA75}" presName="level2hierChild" presStyleCnt="0"/>
      <dgm:spPr/>
    </dgm:pt>
    <dgm:pt modelId="{60F62C45-D0F4-4B97-8F8F-337EDE2F9C47}" type="pres">
      <dgm:prSet presAssocID="{F3670951-AFB9-4A6D-9831-3E6DA2CEBD35}" presName="conn2-1" presStyleLbl="parChTrans1D2" presStyleIdx="0" presStyleCnt="1"/>
      <dgm:spPr/>
      <dgm:t>
        <a:bodyPr/>
        <a:lstStyle/>
        <a:p>
          <a:endParaRPr lang="es-PE"/>
        </a:p>
      </dgm:t>
    </dgm:pt>
    <dgm:pt modelId="{FE1CA903-BE87-4E1B-B9DC-A201AC14B434}" type="pres">
      <dgm:prSet presAssocID="{F3670951-AFB9-4A6D-9831-3E6DA2CEBD35}" presName="connTx" presStyleLbl="parChTrans1D2" presStyleIdx="0" presStyleCnt="1"/>
      <dgm:spPr/>
      <dgm:t>
        <a:bodyPr/>
        <a:lstStyle/>
        <a:p>
          <a:endParaRPr lang="es-PE"/>
        </a:p>
      </dgm:t>
    </dgm:pt>
    <dgm:pt modelId="{28CBA41A-0778-4F94-9A9E-A6E60B677B46}" type="pres">
      <dgm:prSet presAssocID="{8D0FD862-FB85-4CF2-A39F-2A541C106E98}" presName="root2" presStyleCnt="0"/>
      <dgm:spPr/>
    </dgm:pt>
    <dgm:pt modelId="{B6B51410-D228-474F-8BDF-578FD42C526C}" type="pres">
      <dgm:prSet presAssocID="{8D0FD862-FB85-4CF2-A39F-2A541C106E98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74F9EC20-F8CB-4E6D-BDEB-DC105ACE3847}" type="pres">
      <dgm:prSet presAssocID="{8D0FD862-FB85-4CF2-A39F-2A541C106E98}" presName="level3hierChild" presStyleCnt="0"/>
      <dgm:spPr/>
    </dgm:pt>
    <dgm:pt modelId="{0CAAB0A2-3730-4420-9636-31C7A9BE6A94}" type="pres">
      <dgm:prSet presAssocID="{8BE3A602-1294-47FA-896D-E77C229878C4}" presName="conn2-1" presStyleLbl="parChTrans1D3" presStyleIdx="0" presStyleCnt="2"/>
      <dgm:spPr/>
      <dgm:t>
        <a:bodyPr/>
        <a:lstStyle/>
        <a:p>
          <a:endParaRPr lang="es-PE"/>
        </a:p>
      </dgm:t>
    </dgm:pt>
    <dgm:pt modelId="{CC7AAF28-0CD9-429F-999C-A999E4527C8F}" type="pres">
      <dgm:prSet presAssocID="{8BE3A602-1294-47FA-896D-E77C229878C4}" presName="connTx" presStyleLbl="parChTrans1D3" presStyleIdx="0" presStyleCnt="2"/>
      <dgm:spPr/>
      <dgm:t>
        <a:bodyPr/>
        <a:lstStyle/>
        <a:p>
          <a:endParaRPr lang="es-PE"/>
        </a:p>
      </dgm:t>
    </dgm:pt>
    <dgm:pt modelId="{883D628E-D857-48FB-8831-A1CCA3AED3DD}" type="pres">
      <dgm:prSet presAssocID="{81F0B506-1C71-4663-B2B4-336E7A1166FE}" presName="root2" presStyleCnt="0"/>
      <dgm:spPr/>
    </dgm:pt>
    <dgm:pt modelId="{2D2006F8-529F-48A5-AD7D-5C118E865B00}" type="pres">
      <dgm:prSet presAssocID="{81F0B506-1C71-4663-B2B4-336E7A1166FE}" presName="LevelTwoTextNod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A75D38A0-8B5F-4B34-ACE8-66CB87DAE41D}" type="pres">
      <dgm:prSet presAssocID="{81F0B506-1C71-4663-B2B4-336E7A1166FE}" presName="level3hierChild" presStyleCnt="0"/>
      <dgm:spPr/>
    </dgm:pt>
    <dgm:pt modelId="{47D17AF0-1ED7-4B84-9BAD-30A37A11DD5C}" type="pres">
      <dgm:prSet presAssocID="{8055F95F-044B-4DCB-9738-0FD783AA37E3}" presName="conn2-1" presStyleLbl="parChTrans1D3" presStyleIdx="1" presStyleCnt="2"/>
      <dgm:spPr/>
      <dgm:t>
        <a:bodyPr/>
        <a:lstStyle/>
        <a:p>
          <a:endParaRPr lang="es-PE"/>
        </a:p>
      </dgm:t>
    </dgm:pt>
    <dgm:pt modelId="{418EF60B-8CC1-4BDF-B8AB-C6F1DA5FFF33}" type="pres">
      <dgm:prSet presAssocID="{8055F95F-044B-4DCB-9738-0FD783AA37E3}" presName="connTx" presStyleLbl="parChTrans1D3" presStyleIdx="1" presStyleCnt="2"/>
      <dgm:spPr/>
      <dgm:t>
        <a:bodyPr/>
        <a:lstStyle/>
        <a:p>
          <a:endParaRPr lang="es-PE"/>
        </a:p>
      </dgm:t>
    </dgm:pt>
    <dgm:pt modelId="{246B69C5-CC4C-4896-8CCE-F68D4C792432}" type="pres">
      <dgm:prSet presAssocID="{F267524D-C5B1-407E-A2E2-465B6BEEFDB1}" presName="root2" presStyleCnt="0"/>
      <dgm:spPr/>
    </dgm:pt>
    <dgm:pt modelId="{9B1C51FB-16EA-437E-B1A8-8B4E5400C33C}" type="pres">
      <dgm:prSet presAssocID="{F267524D-C5B1-407E-A2E2-465B6BEEFDB1}" presName="LevelTwoTextNode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s-PE"/>
        </a:p>
      </dgm:t>
    </dgm:pt>
    <dgm:pt modelId="{B274F153-A3C4-42EC-BC9D-98A2FD6A7DB1}" type="pres">
      <dgm:prSet presAssocID="{F267524D-C5B1-407E-A2E2-465B6BEEFDB1}" presName="level3hierChild" presStyleCnt="0"/>
      <dgm:spPr/>
    </dgm:pt>
  </dgm:ptLst>
  <dgm:cxnLst>
    <dgm:cxn modelId="{D897DC25-58AF-42D8-929E-6901A55F7DA7}" srcId="{1F191BA9-77C4-407C-AF9A-B15C270E3AC1}" destId="{36DD3BE0-7391-4D75-B276-58AB7E79DA75}" srcOrd="0" destOrd="0" parTransId="{43169731-D148-4589-8AC3-985821C9B21D}" sibTransId="{00478D91-A560-436F-9A27-87216BD083A1}"/>
    <dgm:cxn modelId="{7665C6EC-885D-4772-8C70-42585CEC066E}" type="presOf" srcId="{8055F95F-044B-4DCB-9738-0FD783AA37E3}" destId="{418EF60B-8CC1-4BDF-B8AB-C6F1DA5FFF33}" srcOrd="1" destOrd="0" presId="urn:microsoft.com/office/officeart/2005/8/layout/hierarchy2"/>
    <dgm:cxn modelId="{64CA82A7-D967-41EF-AF9D-9A057A663A65}" type="presOf" srcId="{8BE3A602-1294-47FA-896D-E77C229878C4}" destId="{CC7AAF28-0CD9-429F-999C-A999E4527C8F}" srcOrd="1" destOrd="0" presId="urn:microsoft.com/office/officeart/2005/8/layout/hierarchy2"/>
    <dgm:cxn modelId="{3AEB0D0E-F993-4279-B4A8-BFAF7D4620CC}" type="presOf" srcId="{F3670951-AFB9-4A6D-9831-3E6DA2CEBD35}" destId="{FE1CA903-BE87-4E1B-B9DC-A201AC14B434}" srcOrd="1" destOrd="0" presId="urn:microsoft.com/office/officeart/2005/8/layout/hierarchy2"/>
    <dgm:cxn modelId="{D60D9DFD-A41C-4B0A-92F1-A5E18EEB6C20}" type="presOf" srcId="{1F191BA9-77C4-407C-AF9A-B15C270E3AC1}" destId="{2AF14998-6C14-4122-83B0-1E6B4B15433F}" srcOrd="0" destOrd="0" presId="urn:microsoft.com/office/officeart/2005/8/layout/hierarchy2"/>
    <dgm:cxn modelId="{76AEE12C-53C7-4449-9583-C67EDB88DBC7}" type="presOf" srcId="{8BE3A602-1294-47FA-896D-E77C229878C4}" destId="{0CAAB0A2-3730-4420-9636-31C7A9BE6A94}" srcOrd="0" destOrd="0" presId="urn:microsoft.com/office/officeart/2005/8/layout/hierarchy2"/>
    <dgm:cxn modelId="{D24FF954-BDBD-4B8C-9657-F3CD38AB646B}" type="presOf" srcId="{F267524D-C5B1-407E-A2E2-465B6BEEFDB1}" destId="{9B1C51FB-16EA-437E-B1A8-8B4E5400C33C}" srcOrd="0" destOrd="0" presId="urn:microsoft.com/office/officeart/2005/8/layout/hierarchy2"/>
    <dgm:cxn modelId="{F0021648-0022-40BC-B1CA-0B06FF31AD84}" type="presOf" srcId="{F3670951-AFB9-4A6D-9831-3E6DA2CEBD35}" destId="{60F62C45-D0F4-4B97-8F8F-337EDE2F9C47}" srcOrd="0" destOrd="0" presId="urn:microsoft.com/office/officeart/2005/8/layout/hierarchy2"/>
    <dgm:cxn modelId="{AEDF9C54-C967-427F-8875-0838F90B977C}" srcId="{8D0FD862-FB85-4CF2-A39F-2A541C106E98}" destId="{81F0B506-1C71-4663-B2B4-336E7A1166FE}" srcOrd="0" destOrd="0" parTransId="{8BE3A602-1294-47FA-896D-E77C229878C4}" sibTransId="{0CA688A0-CC4C-4DC9-A06E-5FB8265B15CA}"/>
    <dgm:cxn modelId="{3DC37D2F-01B9-4E1C-8783-BA484FC428AC}" srcId="{8D0FD862-FB85-4CF2-A39F-2A541C106E98}" destId="{F267524D-C5B1-407E-A2E2-465B6BEEFDB1}" srcOrd="1" destOrd="0" parTransId="{8055F95F-044B-4DCB-9738-0FD783AA37E3}" sibTransId="{E6664AE2-2884-4432-B7B2-0B091CF8F46A}"/>
    <dgm:cxn modelId="{6A1E352A-D0BD-47B8-A94C-DE065219EDFB}" srcId="{36DD3BE0-7391-4D75-B276-58AB7E79DA75}" destId="{8D0FD862-FB85-4CF2-A39F-2A541C106E98}" srcOrd="0" destOrd="0" parTransId="{F3670951-AFB9-4A6D-9831-3E6DA2CEBD35}" sibTransId="{601E4D7E-4C1F-4343-BB00-ADE84C7B2826}"/>
    <dgm:cxn modelId="{BDE7152E-4E9D-49F8-B2D1-761A946AD391}" type="presOf" srcId="{81F0B506-1C71-4663-B2B4-336E7A1166FE}" destId="{2D2006F8-529F-48A5-AD7D-5C118E865B00}" srcOrd="0" destOrd="0" presId="urn:microsoft.com/office/officeart/2005/8/layout/hierarchy2"/>
    <dgm:cxn modelId="{685D781D-F2BA-4750-AF71-1330602A18B9}" type="presOf" srcId="{36DD3BE0-7391-4D75-B276-58AB7E79DA75}" destId="{16B292C9-D249-48A4-99A0-1BBFD48C8758}" srcOrd="0" destOrd="0" presId="urn:microsoft.com/office/officeart/2005/8/layout/hierarchy2"/>
    <dgm:cxn modelId="{D4B9682F-7626-4264-B608-ECF0408F425D}" type="presOf" srcId="{8055F95F-044B-4DCB-9738-0FD783AA37E3}" destId="{47D17AF0-1ED7-4B84-9BAD-30A37A11DD5C}" srcOrd="0" destOrd="0" presId="urn:microsoft.com/office/officeart/2005/8/layout/hierarchy2"/>
    <dgm:cxn modelId="{E2262B29-57E0-4CC8-8DF8-BC742A853921}" type="presOf" srcId="{8D0FD862-FB85-4CF2-A39F-2A541C106E98}" destId="{B6B51410-D228-474F-8BDF-578FD42C526C}" srcOrd="0" destOrd="0" presId="urn:microsoft.com/office/officeart/2005/8/layout/hierarchy2"/>
    <dgm:cxn modelId="{8098786A-53D0-4408-8952-DAFC23496EF0}" type="presParOf" srcId="{2AF14998-6C14-4122-83B0-1E6B4B15433F}" destId="{D56CCD64-0661-4F0A-A46D-27A7A6BFAF04}" srcOrd="0" destOrd="0" presId="urn:microsoft.com/office/officeart/2005/8/layout/hierarchy2"/>
    <dgm:cxn modelId="{1232B5FC-F375-4C92-8087-F1E9099A267B}" type="presParOf" srcId="{D56CCD64-0661-4F0A-A46D-27A7A6BFAF04}" destId="{16B292C9-D249-48A4-99A0-1BBFD48C8758}" srcOrd="0" destOrd="0" presId="urn:microsoft.com/office/officeart/2005/8/layout/hierarchy2"/>
    <dgm:cxn modelId="{9DFA470A-9F56-4ACD-9DFA-DDB4E5FD7F0D}" type="presParOf" srcId="{D56CCD64-0661-4F0A-A46D-27A7A6BFAF04}" destId="{3904AFF8-F4B4-4D0D-989F-7F5AA549DE5C}" srcOrd="1" destOrd="0" presId="urn:microsoft.com/office/officeart/2005/8/layout/hierarchy2"/>
    <dgm:cxn modelId="{1FD82F41-CCDD-4BA6-8960-8D8F4126D1D1}" type="presParOf" srcId="{3904AFF8-F4B4-4D0D-989F-7F5AA549DE5C}" destId="{60F62C45-D0F4-4B97-8F8F-337EDE2F9C47}" srcOrd="0" destOrd="0" presId="urn:microsoft.com/office/officeart/2005/8/layout/hierarchy2"/>
    <dgm:cxn modelId="{0243A01F-79FF-49AE-9156-B04F56440406}" type="presParOf" srcId="{60F62C45-D0F4-4B97-8F8F-337EDE2F9C47}" destId="{FE1CA903-BE87-4E1B-B9DC-A201AC14B434}" srcOrd="0" destOrd="0" presId="urn:microsoft.com/office/officeart/2005/8/layout/hierarchy2"/>
    <dgm:cxn modelId="{D2A423AA-97FA-47A9-BF49-C45869D40C17}" type="presParOf" srcId="{3904AFF8-F4B4-4D0D-989F-7F5AA549DE5C}" destId="{28CBA41A-0778-4F94-9A9E-A6E60B677B46}" srcOrd="1" destOrd="0" presId="urn:microsoft.com/office/officeart/2005/8/layout/hierarchy2"/>
    <dgm:cxn modelId="{6879A69A-2538-43FC-B1E2-7068AB01AD41}" type="presParOf" srcId="{28CBA41A-0778-4F94-9A9E-A6E60B677B46}" destId="{B6B51410-D228-474F-8BDF-578FD42C526C}" srcOrd="0" destOrd="0" presId="urn:microsoft.com/office/officeart/2005/8/layout/hierarchy2"/>
    <dgm:cxn modelId="{EF33D00E-77FB-4D60-9B32-D5FCAA50A88C}" type="presParOf" srcId="{28CBA41A-0778-4F94-9A9E-A6E60B677B46}" destId="{74F9EC20-F8CB-4E6D-BDEB-DC105ACE3847}" srcOrd="1" destOrd="0" presId="urn:microsoft.com/office/officeart/2005/8/layout/hierarchy2"/>
    <dgm:cxn modelId="{B6CA0A28-77FB-4BE1-9FC8-B0AD4E42EDC1}" type="presParOf" srcId="{74F9EC20-F8CB-4E6D-BDEB-DC105ACE3847}" destId="{0CAAB0A2-3730-4420-9636-31C7A9BE6A94}" srcOrd="0" destOrd="0" presId="urn:microsoft.com/office/officeart/2005/8/layout/hierarchy2"/>
    <dgm:cxn modelId="{893DB7D4-0809-40CB-A792-26196D87249A}" type="presParOf" srcId="{0CAAB0A2-3730-4420-9636-31C7A9BE6A94}" destId="{CC7AAF28-0CD9-429F-999C-A999E4527C8F}" srcOrd="0" destOrd="0" presId="urn:microsoft.com/office/officeart/2005/8/layout/hierarchy2"/>
    <dgm:cxn modelId="{23E033A6-3B78-4A24-832B-97D50B665629}" type="presParOf" srcId="{74F9EC20-F8CB-4E6D-BDEB-DC105ACE3847}" destId="{883D628E-D857-48FB-8831-A1CCA3AED3DD}" srcOrd="1" destOrd="0" presId="urn:microsoft.com/office/officeart/2005/8/layout/hierarchy2"/>
    <dgm:cxn modelId="{3C7BBDD5-7B5D-4208-81CC-E29AD3B11349}" type="presParOf" srcId="{883D628E-D857-48FB-8831-A1CCA3AED3DD}" destId="{2D2006F8-529F-48A5-AD7D-5C118E865B00}" srcOrd="0" destOrd="0" presId="urn:microsoft.com/office/officeart/2005/8/layout/hierarchy2"/>
    <dgm:cxn modelId="{D02F2575-E9EF-454A-877D-4C878C6577E3}" type="presParOf" srcId="{883D628E-D857-48FB-8831-A1CCA3AED3DD}" destId="{A75D38A0-8B5F-4B34-ACE8-66CB87DAE41D}" srcOrd="1" destOrd="0" presId="urn:microsoft.com/office/officeart/2005/8/layout/hierarchy2"/>
    <dgm:cxn modelId="{01A4A0E7-2021-48B9-9D12-8A6673124E4C}" type="presParOf" srcId="{74F9EC20-F8CB-4E6D-BDEB-DC105ACE3847}" destId="{47D17AF0-1ED7-4B84-9BAD-30A37A11DD5C}" srcOrd="2" destOrd="0" presId="urn:microsoft.com/office/officeart/2005/8/layout/hierarchy2"/>
    <dgm:cxn modelId="{6D3C2091-878E-44AF-835B-0EF53D6663A3}" type="presParOf" srcId="{47D17AF0-1ED7-4B84-9BAD-30A37A11DD5C}" destId="{418EF60B-8CC1-4BDF-B8AB-C6F1DA5FFF33}" srcOrd="0" destOrd="0" presId="urn:microsoft.com/office/officeart/2005/8/layout/hierarchy2"/>
    <dgm:cxn modelId="{18BEAEC4-0BB2-4D8A-9119-9D15A94B8EC0}" type="presParOf" srcId="{74F9EC20-F8CB-4E6D-BDEB-DC105ACE3847}" destId="{246B69C5-CC4C-4896-8CCE-F68D4C792432}" srcOrd="3" destOrd="0" presId="urn:microsoft.com/office/officeart/2005/8/layout/hierarchy2"/>
    <dgm:cxn modelId="{82173F4E-5577-431C-A94C-29CB04D5AE10}" type="presParOf" srcId="{246B69C5-CC4C-4896-8CCE-F68D4C792432}" destId="{9B1C51FB-16EA-437E-B1A8-8B4E5400C33C}" srcOrd="0" destOrd="0" presId="urn:microsoft.com/office/officeart/2005/8/layout/hierarchy2"/>
    <dgm:cxn modelId="{453A264B-8062-4B28-9E15-26A4FACF5C85}" type="presParOf" srcId="{246B69C5-CC4C-4896-8CCE-F68D4C792432}" destId="{B274F153-A3C4-42EC-BC9D-98A2FD6A7DB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B7471E-7CCC-482E-A779-3658F6C2A7FE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PE"/>
        </a:p>
      </dgm:t>
    </dgm:pt>
    <dgm:pt modelId="{60E73F40-94EF-4865-A535-0E9EC44E056C}">
      <dgm:prSet phldrT="[Texto]"/>
      <dgm:spPr/>
      <dgm:t>
        <a:bodyPr/>
        <a:lstStyle/>
        <a:p>
          <a:r>
            <a:rPr lang="es-PE" dirty="0" smtClean="0">
              <a:solidFill>
                <a:schemeClr val="tx1"/>
              </a:solidFill>
            </a:rPr>
            <a:t>La información y la experiencia  están dispersas en diferentes personas  </a:t>
          </a:r>
          <a:endParaRPr lang="es-PE" dirty="0">
            <a:solidFill>
              <a:schemeClr val="tx1"/>
            </a:solidFill>
          </a:endParaRPr>
        </a:p>
      </dgm:t>
    </dgm:pt>
    <dgm:pt modelId="{340A23B7-7552-44A1-84BE-BE94B8EDAF7A}" type="parTrans" cxnId="{9F16EFE3-BCBE-431E-9A0D-49DC1D1D410E}">
      <dgm:prSet/>
      <dgm:spPr/>
      <dgm:t>
        <a:bodyPr/>
        <a:lstStyle/>
        <a:p>
          <a:endParaRPr lang="es-PE"/>
        </a:p>
      </dgm:t>
    </dgm:pt>
    <dgm:pt modelId="{F921147C-E379-45B0-9F25-1C53B031CB7A}" type="sibTrans" cxnId="{9F16EFE3-BCBE-431E-9A0D-49DC1D1D410E}">
      <dgm:prSet/>
      <dgm:spPr/>
      <dgm:t>
        <a:bodyPr/>
        <a:lstStyle/>
        <a:p>
          <a:endParaRPr lang="es-PE"/>
        </a:p>
      </dgm:t>
    </dgm:pt>
    <dgm:pt modelId="{5044EDCB-3C7D-4498-B69C-C7222F9E01A5}">
      <dgm:prSet phldrT="[Texto]"/>
      <dgm:spPr/>
      <dgm:t>
        <a:bodyPr/>
        <a:lstStyle/>
        <a:p>
          <a:r>
            <a:rPr lang="es-PE" b="0" dirty="0" smtClean="0">
              <a:solidFill>
                <a:schemeClr val="tx1"/>
              </a:solidFill>
            </a:rPr>
            <a:t>Tomar decisiones poco popula</a:t>
          </a:r>
          <a:r>
            <a:rPr lang="es-PE" dirty="0" smtClean="0">
              <a:solidFill>
                <a:schemeClr val="tx1"/>
              </a:solidFill>
            </a:rPr>
            <a:t>res</a:t>
          </a:r>
          <a:r>
            <a:rPr lang="es-PE" dirty="0" smtClean="0"/>
            <a:t> </a:t>
          </a:r>
          <a:endParaRPr lang="es-PE" dirty="0"/>
        </a:p>
      </dgm:t>
    </dgm:pt>
    <dgm:pt modelId="{DBB853C8-7CED-4CB9-B0C8-CC1CC44A01C7}" type="parTrans" cxnId="{DFB81ACE-7FA8-48AA-BB4C-B498813540A3}">
      <dgm:prSet/>
      <dgm:spPr/>
      <dgm:t>
        <a:bodyPr/>
        <a:lstStyle/>
        <a:p>
          <a:endParaRPr lang="es-PE"/>
        </a:p>
      </dgm:t>
    </dgm:pt>
    <dgm:pt modelId="{F0F4E3FA-6B33-4F86-8036-1DC9550F1F4A}" type="sibTrans" cxnId="{DFB81ACE-7FA8-48AA-BB4C-B498813540A3}">
      <dgm:prSet/>
      <dgm:spPr/>
      <dgm:t>
        <a:bodyPr/>
        <a:lstStyle/>
        <a:p>
          <a:endParaRPr lang="es-PE"/>
        </a:p>
      </dgm:t>
    </dgm:pt>
    <dgm:pt modelId="{7CFB7B87-1056-4038-8690-2A3498CE4A1A}">
      <dgm:prSet phldrT="[Texto]"/>
      <dgm:spPr/>
      <dgm:t>
        <a:bodyPr/>
        <a:lstStyle/>
        <a:p>
          <a:r>
            <a:rPr lang="es-PE" b="0" dirty="0" smtClean="0">
              <a:solidFill>
                <a:schemeClr val="tx1"/>
              </a:solidFill>
            </a:rPr>
            <a:t>La participación es necesaria para obtener el compromiso  imprescindible </a:t>
          </a:r>
          <a:endParaRPr lang="es-PE" b="0" dirty="0">
            <a:solidFill>
              <a:schemeClr val="tx1"/>
            </a:solidFill>
          </a:endParaRPr>
        </a:p>
      </dgm:t>
    </dgm:pt>
    <dgm:pt modelId="{32A84504-3EA2-4885-9CAE-4B67B455C4C2}" type="parTrans" cxnId="{A23E7561-45E6-48E3-8259-1BCACD0062D1}">
      <dgm:prSet/>
      <dgm:spPr/>
      <dgm:t>
        <a:bodyPr/>
        <a:lstStyle/>
        <a:p>
          <a:endParaRPr lang="es-PE"/>
        </a:p>
      </dgm:t>
    </dgm:pt>
    <dgm:pt modelId="{59E8E370-D88D-4B99-B8CE-2616837776DA}" type="sibTrans" cxnId="{A23E7561-45E6-48E3-8259-1BCACD0062D1}">
      <dgm:prSet/>
      <dgm:spPr/>
      <dgm:t>
        <a:bodyPr/>
        <a:lstStyle/>
        <a:p>
          <a:endParaRPr lang="es-PE"/>
        </a:p>
      </dgm:t>
    </dgm:pt>
    <dgm:pt modelId="{5DF37A84-CDA6-41DE-83E7-57067970E80B}">
      <dgm:prSet phldrT="[Texto]"/>
      <dgm:spPr/>
      <dgm:t>
        <a:bodyPr/>
        <a:lstStyle/>
        <a:p>
          <a:r>
            <a:rPr lang="es-PE" b="0" dirty="0" smtClean="0">
              <a:solidFill>
                <a:schemeClr val="tx1"/>
              </a:solidFill>
            </a:rPr>
            <a:t>La concentración del poder  en un solo individuo daña el equipo </a:t>
          </a:r>
          <a:endParaRPr lang="es-PE" b="0" dirty="0">
            <a:solidFill>
              <a:schemeClr val="tx1"/>
            </a:solidFill>
          </a:endParaRPr>
        </a:p>
      </dgm:t>
    </dgm:pt>
    <dgm:pt modelId="{AA0ED553-FD24-4BC0-A9C3-A9C545999139}" type="parTrans" cxnId="{29B702A9-FC3B-4F83-BBC5-4F5DE1992632}">
      <dgm:prSet/>
      <dgm:spPr/>
      <dgm:t>
        <a:bodyPr/>
        <a:lstStyle/>
        <a:p>
          <a:endParaRPr lang="es-PE"/>
        </a:p>
      </dgm:t>
    </dgm:pt>
    <dgm:pt modelId="{A541E6BE-18B9-4000-922C-4F6E4A17C768}" type="sibTrans" cxnId="{29B702A9-FC3B-4F83-BBC5-4F5DE1992632}">
      <dgm:prSet/>
      <dgm:spPr/>
      <dgm:t>
        <a:bodyPr/>
        <a:lstStyle/>
        <a:p>
          <a:endParaRPr lang="es-PE"/>
        </a:p>
      </dgm:t>
    </dgm:pt>
    <dgm:pt modelId="{D55995D4-1F50-4E4A-AB61-9E845820C501}" type="pres">
      <dgm:prSet presAssocID="{1DB7471E-7CCC-482E-A779-3658F6C2A7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s-PE"/>
        </a:p>
      </dgm:t>
    </dgm:pt>
    <dgm:pt modelId="{02460C72-4C45-4CE7-BCE0-267D6604DFB2}" type="pres">
      <dgm:prSet presAssocID="{1DB7471E-7CCC-482E-A779-3658F6C2A7FE}" presName="Name1" presStyleCnt="0"/>
      <dgm:spPr/>
    </dgm:pt>
    <dgm:pt modelId="{3095E167-5A2B-4A9F-A98D-B838CEE6D893}" type="pres">
      <dgm:prSet presAssocID="{1DB7471E-7CCC-482E-A779-3658F6C2A7FE}" presName="cycle" presStyleCnt="0"/>
      <dgm:spPr/>
    </dgm:pt>
    <dgm:pt modelId="{87B57501-51F3-4D1D-AA10-A71EAC2984AA}" type="pres">
      <dgm:prSet presAssocID="{1DB7471E-7CCC-482E-A779-3658F6C2A7FE}" presName="srcNode" presStyleLbl="node1" presStyleIdx="0" presStyleCnt="4"/>
      <dgm:spPr/>
    </dgm:pt>
    <dgm:pt modelId="{34345CAC-949F-4FC1-86E5-8C641ACD6D01}" type="pres">
      <dgm:prSet presAssocID="{1DB7471E-7CCC-482E-A779-3658F6C2A7FE}" presName="conn" presStyleLbl="parChTrans1D2" presStyleIdx="0" presStyleCnt="1"/>
      <dgm:spPr/>
      <dgm:t>
        <a:bodyPr/>
        <a:lstStyle/>
        <a:p>
          <a:endParaRPr lang="es-PE"/>
        </a:p>
      </dgm:t>
    </dgm:pt>
    <dgm:pt modelId="{A5A6DA31-FDB4-49A5-AB12-19D3A80DD637}" type="pres">
      <dgm:prSet presAssocID="{1DB7471E-7CCC-482E-A779-3658F6C2A7FE}" presName="extraNode" presStyleLbl="node1" presStyleIdx="0" presStyleCnt="4"/>
      <dgm:spPr/>
    </dgm:pt>
    <dgm:pt modelId="{FD4A1F1D-EB77-4FDE-B204-F502EA5350F9}" type="pres">
      <dgm:prSet presAssocID="{1DB7471E-7CCC-482E-A779-3658F6C2A7FE}" presName="dstNode" presStyleLbl="node1" presStyleIdx="0" presStyleCnt="4"/>
      <dgm:spPr/>
    </dgm:pt>
    <dgm:pt modelId="{5A0D4397-4150-40B2-9C6B-AD641A23DC0E}" type="pres">
      <dgm:prSet presAssocID="{60E73F40-94EF-4865-A535-0E9EC44E056C}" presName="text_1" presStyleLbl="node1" presStyleIdx="0" presStyleCnt="4" custLinFactNeighborX="-433" custLinFactNeighborY="266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EE81A6B-2C34-42C2-A533-0961FCBB0D94}" type="pres">
      <dgm:prSet presAssocID="{60E73F40-94EF-4865-A535-0E9EC44E056C}" presName="accent_1" presStyleCnt="0"/>
      <dgm:spPr/>
    </dgm:pt>
    <dgm:pt modelId="{20D6F761-E009-4A84-A912-513673D280B2}" type="pres">
      <dgm:prSet presAssocID="{60E73F40-94EF-4865-A535-0E9EC44E056C}" presName="accentRepeatNode" presStyleLbl="solidFgAcc1" presStyleIdx="0" presStyleCnt="4"/>
      <dgm:spPr/>
    </dgm:pt>
    <dgm:pt modelId="{9B90EC40-4262-4DE0-9644-968E40B94781}" type="pres">
      <dgm:prSet presAssocID="{7CFB7B87-1056-4038-8690-2A3498CE4A1A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A342E6D-4763-47E3-B7F7-37EE18924331}" type="pres">
      <dgm:prSet presAssocID="{7CFB7B87-1056-4038-8690-2A3498CE4A1A}" presName="accent_2" presStyleCnt="0"/>
      <dgm:spPr/>
    </dgm:pt>
    <dgm:pt modelId="{FF733F38-1AAF-4213-8DF0-0E08D72A31A5}" type="pres">
      <dgm:prSet presAssocID="{7CFB7B87-1056-4038-8690-2A3498CE4A1A}" presName="accentRepeatNode" presStyleLbl="solidFgAcc1" presStyleIdx="1" presStyleCnt="4"/>
      <dgm:spPr/>
    </dgm:pt>
    <dgm:pt modelId="{0979B728-D9F7-4547-8220-67CCE7EDBCD9}" type="pres">
      <dgm:prSet presAssocID="{5DF37A84-CDA6-41DE-83E7-57067970E80B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6CF2DC13-CE5A-4DB8-82C0-80A4C7340B12}" type="pres">
      <dgm:prSet presAssocID="{5DF37A84-CDA6-41DE-83E7-57067970E80B}" presName="accent_3" presStyleCnt="0"/>
      <dgm:spPr/>
    </dgm:pt>
    <dgm:pt modelId="{D8C57880-C3BD-4A84-A2D2-22E3B35980E0}" type="pres">
      <dgm:prSet presAssocID="{5DF37A84-CDA6-41DE-83E7-57067970E80B}" presName="accentRepeatNode" presStyleLbl="solidFgAcc1" presStyleIdx="2" presStyleCnt="4"/>
      <dgm:spPr/>
    </dgm:pt>
    <dgm:pt modelId="{CEE60737-3C86-420C-B368-05258065FBC2}" type="pres">
      <dgm:prSet presAssocID="{5044EDCB-3C7D-4498-B69C-C7222F9E01A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C8F0A7E-582E-4096-A271-CFE2A1FCFAFB}" type="pres">
      <dgm:prSet presAssocID="{5044EDCB-3C7D-4498-B69C-C7222F9E01A5}" presName="accent_4" presStyleCnt="0"/>
      <dgm:spPr/>
    </dgm:pt>
    <dgm:pt modelId="{27328178-9E2A-4C71-A5F2-45A90005FC48}" type="pres">
      <dgm:prSet presAssocID="{5044EDCB-3C7D-4498-B69C-C7222F9E01A5}" presName="accentRepeatNode" presStyleLbl="solidFgAcc1" presStyleIdx="3" presStyleCnt="4"/>
      <dgm:spPr/>
    </dgm:pt>
  </dgm:ptLst>
  <dgm:cxnLst>
    <dgm:cxn modelId="{95B28742-1DEB-4611-94DC-C1A244A27B3D}" type="presOf" srcId="{60E73F40-94EF-4865-A535-0E9EC44E056C}" destId="{5A0D4397-4150-40B2-9C6B-AD641A23DC0E}" srcOrd="0" destOrd="0" presId="urn:microsoft.com/office/officeart/2008/layout/VerticalCurvedList"/>
    <dgm:cxn modelId="{7D70127B-4DEF-4226-A037-F170CA51F864}" type="presOf" srcId="{7CFB7B87-1056-4038-8690-2A3498CE4A1A}" destId="{9B90EC40-4262-4DE0-9644-968E40B94781}" srcOrd="0" destOrd="0" presId="urn:microsoft.com/office/officeart/2008/layout/VerticalCurvedList"/>
    <dgm:cxn modelId="{DFB81ACE-7FA8-48AA-BB4C-B498813540A3}" srcId="{1DB7471E-7CCC-482E-A779-3658F6C2A7FE}" destId="{5044EDCB-3C7D-4498-B69C-C7222F9E01A5}" srcOrd="3" destOrd="0" parTransId="{DBB853C8-7CED-4CB9-B0C8-CC1CC44A01C7}" sibTransId="{F0F4E3FA-6B33-4F86-8036-1DC9550F1F4A}"/>
    <dgm:cxn modelId="{64A444F7-1BBE-4CD1-9619-F3C459FDB7CE}" type="presOf" srcId="{1DB7471E-7CCC-482E-A779-3658F6C2A7FE}" destId="{D55995D4-1F50-4E4A-AB61-9E845820C501}" srcOrd="0" destOrd="0" presId="urn:microsoft.com/office/officeart/2008/layout/VerticalCurvedList"/>
    <dgm:cxn modelId="{29B702A9-FC3B-4F83-BBC5-4F5DE1992632}" srcId="{1DB7471E-7CCC-482E-A779-3658F6C2A7FE}" destId="{5DF37A84-CDA6-41DE-83E7-57067970E80B}" srcOrd="2" destOrd="0" parTransId="{AA0ED553-FD24-4BC0-A9C3-A9C545999139}" sibTransId="{A541E6BE-18B9-4000-922C-4F6E4A17C768}"/>
    <dgm:cxn modelId="{4142F46E-6009-4514-BD7C-AF2D646C26B1}" type="presOf" srcId="{5DF37A84-CDA6-41DE-83E7-57067970E80B}" destId="{0979B728-D9F7-4547-8220-67CCE7EDBCD9}" srcOrd="0" destOrd="0" presId="urn:microsoft.com/office/officeart/2008/layout/VerticalCurvedList"/>
    <dgm:cxn modelId="{543FD456-16F9-4164-BE30-EF76BE41F75E}" type="presOf" srcId="{F921147C-E379-45B0-9F25-1C53B031CB7A}" destId="{34345CAC-949F-4FC1-86E5-8C641ACD6D01}" srcOrd="0" destOrd="0" presId="urn:microsoft.com/office/officeart/2008/layout/VerticalCurvedList"/>
    <dgm:cxn modelId="{A23E7561-45E6-48E3-8259-1BCACD0062D1}" srcId="{1DB7471E-7CCC-482E-A779-3658F6C2A7FE}" destId="{7CFB7B87-1056-4038-8690-2A3498CE4A1A}" srcOrd="1" destOrd="0" parTransId="{32A84504-3EA2-4885-9CAE-4B67B455C4C2}" sibTransId="{59E8E370-D88D-4B99-B8CE-2616837776DA}"/>
    <dgm:cxn modelId="{5C7D57AC-219F-46E9-A1DA-1720A60126B8}" type="presOf" srcId="{5044EDCB-3C7D-4498-B69C-C7222F9E01A5}" destId="{CEE60737-3C86-420C-B368-05258065FBC2}" srcOrd="0" destOrd="0" presId="urn:microsoft.com/office/officeart/2008/layout/VerticalCurvedList"/>
    <dgm:cxn modelId="{9F16EFE3-BCBE-431E-9A0D-49DC1D1D410E}" srcId="{1DB7471E-7CCC-482E-A779-3658F6C2A7FE}" destId="{60E73F40-94EF-4865-A535-0E9EC44E056C}" srcOrd="0" destOrd="0" parTransId="{340A23B7-7552-44A1-84BE-BE94B8EDAF7A}" sibTransId="{F921147C-E379-45B0-9F25-1C53B031CB7A}"/>
    <dgm:cxn modelId="{D92F81A7-C6C8-4713-AC27-0E46654B1F99}" type="presParOf" srcId="{D55995D4-1F50-4E4A-AB61-9E845820C501}" destId="{02460C72-4C45-4CE7-BCE0-267D6604DFB2}" srcOrd="0" destOrd="0" presId="urn:microsoft.com/office/officeart/2008/layout/VerticalCurvedList"/>
    <dgm:cxn modelId="{789CC1D6-2C3D-4704-87CA-657AEB47A1B6}" type="presParOf" srcId="{02460C72-4C45-4CE7-BCE0-267D6604DFB2}" destId="{3095E167-5A2B-4A9F-A98D-B838CEE6D893}" srcOrd="0" destOrd="0" presId="urn:microsoft.com/office/officeart/2008/layout/VerticalCurvedList"/>
    <dgm:cxn modelId="{31290EDD-F274-470C-ACF5-17DFE95B0065}" type="presParOf" srcId="{3095E167-5A2B-4A9F-A98D-B838CEE6D893}" destId="{87B57501-51F3-4D1D-AA10-A71EAC2984AA}" srcOrd="0" destOrd="0" presId="urn:microsoft.com/office/officeart/2008/layout/VerticalCurvedList"/>
    <dgm:cxn modelId="{798053CD-8E0D-479D-94A7-8396A680B7F1}" type="presParOf" srcId="{3095E167-5A2B-4A9F-A98D-B838CEE6D893}" destId="{34345CAC-949F-4FC1-86E5-8C641ACD6D01}" srcOrd="1" destOrd="0" presId="urn:microsoft.com/office/officeart/2008/layout/VerticalCurvedList"/>
    <dgm:cxn modelId="{8D195E68-87F3-4F5B-8A92-4B6380EF4E7C}" type="presParOf" srcId="{3095E167-5A2B-4A9F-A98D-B838CEE6D893}" destId="{A5A6DA31-FDB4-49A5-AB12-19D3A80DD637}" srcOrd="2" destOrd="0" presId="urn:microsoft.com/office/officeart/2008/layout/VerticalCurvedList"/>
    <dgm:cxn modelId="{58240800-10BA-4BBB-892C-B340CFA443A6}" type="presParOf" srcId="{3095E167-5A2B-4A9F-A98D-B838CEE6D893}" destId="{FD4A1F1D-EB77-4FDE-B204-F502EA5350F9}" srcOrd="3" destOrd="0" presId="urn:microsoft.com/office/officeart/2008/layout/VerticalCurvedList"/>
    <dgm:cxn modelId="{CCF21C8A-E621-4AE3-82A6-BA1ACB6A0BAF}" type="presParOf" srcId="{02460C72-4C45-4CE7-BCE0-267D6604DFB2}" destId="{5A0D4397-4150-40B2-9C6B-AD641A23DC0E}" srcOrd="1" destOrd="0" presId="urn:microsoft.com/office/officeart/2008/layout/VerticalCurvedList"/>
    <dgm:cxn modelId="{BDEB76DC-AE91-4C36-8FAD-DE30E350BAF0}" type="presParOf" srcId="{02460C72-4C45-4CE7-BCE0-267D6604DFB2}" destId="{7EE81A6B-2C34-42C2-A533-0961FCBB0D94}" srcOrd="2" destOrd="0" presId="urn:microsoft.com/office/officeart/2008/layout/VerticalCurvedList"/>
    <dgm:cxn modelId="{8D9329E3-56FA-4594-AF45-6C9E0248F0AD}" type="presParOf" srcId="{7EE81A6B-2C34-42C2-A533-0961FCBB0D94}" destId="{20D6F761-E009-4A84-A912-513673D280B2}" srcOrd="0" destOrd="0" presId="urn:microsoft.com/office/officeart/2008/layout/VerticalCurvedList"/>
    <dgm:cxn modelId="{2FE6CFC9-B14B-4DFF-AFCD-8D3CBA19E25D}" type="presParOf" srcId="{02460C72-4C45-4CE7-BCE0-267D6604DFB2}" destId="{9B90EC40-4262-4DE0-9644-968E40B94781}" srcOrd="3" destOrd="0" presId="urn:microsoft.com/office/officeart/2008/layout/VerticalCurvedList"/>
    <dgm:cxn modelId="{6470C8AD-6F0C-47C7-9C7C-7E95B77C8B90}" type="presParOf" srcId="{02460C72-4C45-4CE7-BCE0-267D6604DFB2}" destId="{2A342E6D-4763-47E3-B7F7-37EE18924331}" srcOrd="4" destOrd="0" presId="urn:microsoft.com/office/officeart/2008/layout/VerticalCurvedList"/>
    <dgm:cxn modelId="{7299783D-697F-4B50-A5CE-22A1B349A1D6}" type="presParOf" srcId="{2A342E6D-4763-47E3-B7F7-37EE18924331}" destId="{FF733F38-1AAF-4213-8DF0-0E08D72A31A5}" srcOrd="0" destOrd="0" presId="urn:microsoft.com/office/officeart/2008/layout/VerticalCurvedList"/>
    <dgm:cxn modelId="{6B4447DE-DB48-4BDC-B691-17E541088801}" type="presParOf" srcId="{02460C72-4C45-4CE7-BCE0-267D6604DFB2}" destId="{0979B728-D9F7-4547-8220-67CCE7EDBCD9}" srcOrd="5" destOrd="0" presId="urn:microsoft.com/office/officeart/2008/layout/VerticalCurvedList"/>
    <dgm:cxn modelId="{FE3006B1-1CEF-4662-94DF-3BF213C88C4D}" type="presParOf" srcId="{02460C72-4C45-4CE7-BCE0-267D6604DFB2}" destId="{6CF2DC13-CE5A-4DB8-82C0-80A4C7340B12}" srcOrd="6" destOrd="0" presId="urn:microsoft.com/office/officeart/2008/layout/VerticalCurvedList"/>
    <dgm:cxn modelId="{E86EE495-4011-459D-927F-750FFB15D1A9}" type="presParOf" srcId="{6CF2DC13-CE5A-4DB8-82C0-80A4C7340B12}" destId="{D8C57880-C3BD-4A84-A2D2-22E3B35980E0}" srcOrd="0" destOrd="0" presId="urn:microsoft.com/office/officeart/2008/layout/VerticalCurvedList"/>
    <dgm:cxn modelId="{C4B3AF1D-4EAF-4117-932B-2D494798BBC1}" type="presParOf" srcId="{02460C72-4C45-4CE7-BCE0-267D6604DFB2}" destId="{CEE60737-3C86-420C-B368-05258065FBC2}" srcOrd="7" destOrd="0" presId="urn:microsoft.com/office/officeart/2008/layout/VerticalCurvedList"/>
    <dgm:cxn modelId="{7D1F8ECD-5945-46A0-A32A-FB3657C65C35}" type="presParOf" srcId="{02460C72-4C45-4CE7-BCE0-267D6604DFB2}" destId="{9C8F0A7E-582E-4096-A271-CFE2A1FCFAFB}" srcOrd="8" destOrd="0" presId="urn:microsoft.com/office/officeart/2008/layout/VerticalCurvedList"/>
    <dgm:cxn modelId="{F9F13EF3-84FF-4465-BAD3-6CA8A9DD5C4F}" type="presParOf" srcId="{9C8F0A7E-582E-4096-A271-CFE2A1FCFAFB}" destId="{27328178-9E2A-4C71-A5F2-45A90005FC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2DDECD-C206-4691-9F08-F6880085384C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PE"/>
        </a:p>
      </dgm:t>
    </dgm:pt>
    <dgm:pt modelId="{56FBCE47-A9C6-4B2F-9F92-0826D27D5E6F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El enfoque centrado en el equipo atribuye poder </a:t>
          </a:r>
          <a:endParaRPr lang="es-PE" b="1" dirty="0">
            <a:solidFill>
              <a:schemeClr val="tx1"/>
            </a:solidFill>
          </a:endParaRPr>
        </a:p>
      </dgm:t>
    </dgm:pt>
    <dgm:pt modelId="{4940E494-EED3-4E55-8B57-658BE6232242}" type="parTrans" cxnId="{DDC21341-1A19-4517-A971-198DC1FAA3E2}">
      <dgm:prSet/>
      <dgm:spPr/>
      <dgm:t>
        <a:bodyPr/>
        <a:lstStyle/>
        <a:p>
          <a:endParaRPr lang="es-PE"/>
        </a:p>
      </dgm:t>
    </dgm:pt>
    <dgm:pt modelId="{845B27DE-8CFA-448E-ACCA-9F225196478D}" type="sibTrans" cxnId="{DDC21341-1A19-4517-A971-198DC1FAA3E2}">
      <dgm:prSet/>
      <dgm:spPr/>
      <dgm:t>
        <a:bodyPr/>
        <a:lstStyle/>
        <a:p>
          <a:endParaRPr lang="es-PE"/>
        </a:p>
      </dgm:t>
    </dgm:pt>
    <dgm:pt modelId="{DE7E2FE8-20EE-44BF-81C0-B3204BAE6DD7}">
      <dgm:prSet phldrT="[Texto]"/>
      <dgm:spPr/>
      <dgm:t>
        <a:bodyPr/>
        <a:lstStyle/>
        <a:p>
          <a:r>
            <a:rPr lang="es-PE" b="1" dirty="0" smtClean="0"/>
            <a:t>Miembros del equipo para tomar decisiones </a:t>
          </a:r>
          <a:endParaRPr lang="es-PE" b="1" dirty="0"/>
        </a:p>
      </dgm:t>
    </dgm:pt>
    <dgm:pt modelId="{6FE48A5F-033D-434E-B780-8CBF19F1EC5C}" type="parTrans" cxnId="{F2003465-938B-4D01-83E5-0BF1BB758485}">
      <dgm:prSet/>
      <dgm:spPr/>
      <dgm:t>
        <a:bodyPr/>
        <a:lstStyle/>
        <a:p>
          <a:endParaRPr lang="es-PE"/>
        </a:p>
      </dgm:t>
    </dgm:pt>
    <dgm:pt modelId="{F86B8154-D122-43E6-9302-8558AE2C24B3}" type="sibTrans" cxnId="{F2003465-938B-4D01-83E5-0BF1BB758485}">
      <dgm:prSet/>
      <dgm:spPr/>
      <dgm:t>
        <a:bodyPr/>
        <a:lstStyle/>
        <a:p>
          <a:endParaRPr lang="es-PE"/>
        </a:p>
      </dgm:t>
    </dgm:pt>
    <dgm:pt modelId="{311CD607-755D-442B-8474-DBE141F5F2B9}">
      <dgm:prSet phldrT="[Texto]"/>
      <dgm:spPr/>
      <dgm:t>
        <a:bodyPr/>
        <a:lstStyle/>
        <a:p>
          <a:r>
            <a:rPr lang="es-PE" b="1" dirty="0" smtClean="0">
              <a:solidFill>
                <a:schemeClr val="tx1"/>
              </a:solidFill>
            </a:rPr>
            <a:t>Y otorgar seguimiento </a:t>
          </a:r>
          <a:endParaRPr lang="es-PE" b="1" dirty="0">
            <a:solidFill>
              <a:schemeClr val="tx1"/>
            </a:solidFill>
          </a:endParaRPr>
        </a:p>
      </dgm:t>
    </dgm:pt>
    <dgm:pt modelId="{7FD60ABD-0D36-4871-84EC-574FE49D3860}" type="parTrans" cxnId="{28FA660D-F613-4D9C-9980-FFFD4FE94F8B}">
      <dgm:prSet/>
      <dgm:spPr/>
      <dgm:t>
        <a:bodyPr/>
        <a:lstStyle/>
        <a:p>
          <a:endParaRPr lang="es-PE"/>
        </a:p>
      </dgm:t>
    </dgm:pt>
    <dgm:pt modelId="{65E4860B-F55A-46AE-A04B-A098F02BB4AA}" type="sibTrans" cxnId="{28FA660D-F613-4D9C-9980-FFFD4FE94F8B}">
      <dgm:prSet/>
      <dgm:spPr/>
      <dgm:t>
        <a:bodyPr/>
        <a:lstStyle/>
        <a:p>
          <a:endParaRPr lang="es-PE"/>
        </a:p>
      </dgm:t>
    </dgm:pt>
    <dgm:pt modelId="{CC6F130A-B744-40E4-AD4B-721E638574E2}">
      <dgm:prSet phldrT="[Texto]"/>
      <dgm:spPr/>
      <dgm:t>
        <a:bodyPr/>
        <a:lstStyle/>
        <a:p>
          <a:r>
            <a:rPr lang="es-PE" b="1" dirty="0" smtClean="0"/>
            <a:t>Resultando de la fuerza de trabajo dedicada , enérgica y creativa </a:t>
          </a:r>
          <a:endParaRPr lang="es-PE" b="1" dirty="0"/>
        </a:p>
      </dgm:t>
    </dgm:pt>
    <dgm:pt modelId="{ADE74376-AA7C-423A-BB76-2C329270E155}" type="parTrans" cxnId="{63F5CCE8-5273-4600-9768-2B40DBC19A94}">
      <dgm:prSet/>
      <dgm:spPr/>
      <dgm:t>
        <a:bodyPr/>
        <a:lstStyle/>
        <a:p>
          <a:endParaRPr lang="es-PE"/>
        </a:p>
      </dgm:t>
    </dgm:pt>
    <dgm:pt modelId="{CFB218ED-F426-4AFF-90AE-0B8322D09491}" type="sibTrans" cxnId="{63F5CCE8-5273-4600-9768-2B40DBC19A94}">
      <dgm:prSet/>
      <dgm:spPr/>
      <dgm:t>
        <a:bodyPr/>
        <a:lstStyle/>
        <a:p>
          <a:endParaRPr lang="es-PE"/>
        </a:p>
      </dgm:t>
    </dgm:pt>
    <dgm:pt modelId="{E2AE9C03-0694-4CDF-A7B6-307062929D03}">
      <dgm:prSet phldrT="[Texto]"/>
      <dgm:spPr/>
      <dgm:t>
        <a:bodyPr/>
        <a:lstStyle/>
        <a:p>
          <a:r>
            <a:rPr lang="es-PE" b="1" dirty="0" smtClean="0"/>
            <a:t>El papel del líder es servir , como asesor coach y facilitador </a:t>
          </a:r>
          <a:endParaRPr lang="es-PE" b="1" dirty="0"/>
        </a:p>
      </dgm:t>
    </dgm:pt>
    <dgm:pt modelId="{D16A2DD0-A762-4D22-8998-049C6E090EE8}" type="parTrans" cxnId="{6A4C6175-3462-4ACE-A7CD-FAD3AC53D5F3}">
      <dgm:prSet/>
      <dgm:spPr/>
      <dgm:t>
        <a:bodyPr/>
        <a:lstStyle/>
        <a:p>
          <a:endParaRPr lang="es-PE"/>
        </a:p>
      </dgm:t>
    </dgm:pt>
    <dgm:pt modelId="{A805506E-1DB7-4A53-B28F-E45E3701EE03}" type="sibTrans" cxnId="{6A4C6175-3462-4ACE-A7CD-FAD3AC53D5F3}">
      <dgm:prSet/>
      <dgm:spPr/>
      <dgm:t>
        <a:bodyPr/>
        <a:lstStyle/>
        <a:p>
          <a:endParaRPr lang="es-PE"/>
        </a:p>
      </dgm:t>
    </dgm:pt>
    <dgm:pt modelId="{8629C5C0-AEB4-4ABF-AB5C-0D8F4457A167}" type="pres">
      <dgm:prSet presAssocID="{3A2DDECD-C206-4691-9F08-F6880085384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CF745FFF-428B-46C6-B0E4-BFC5C078EDC5}" type="pres">
      <dgm:prSet presAssocID="{56FBCE47-A9C6-4B2F-9F92-0826D27D5E6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90B2FD31-D193-44A2-BFC8-19BAFF70227C}" type="pres">
      <dgm:prSet presAssocID="{845B27DE-8CFA-448E-ACCA-9F225196478D}" presName="sibTrans" presStyleLbl="sibTrans2D1" presStyleIdx="0" presStyleCnt="4"/>
      <dgm:spPr/>
      <dgm:t>
        <a:bodyPr/>
        <a:lstStyle/>
        <a:p>
          <a:endParaRPr lang="es-PE"/>
        </a:p>
      </dgm:t>
    </dgm:pt>
    <dgm:pt modelId="{9D59CB57-5C80-4A02-8815-7C35C5EAFAEA}" type="pres">
      <dgm:prSet presAssocID="{845B27DE-8CFA-448E-ACCA-9F225196478D}" presName="connectorText" presStyleLbl="sibTrans2D1" presStyleIdx="0" presStyleCnt="4"/>
      <dgm:spPr/>
      <dgm:t>
        <a:bodyPr/>
        <a:lstStyle/>
        <a:p>
          <a:endParaRPr lang="es-PE"/>
        </a:p>
      </dgm:t>
    </dgm:pt>
    <dgm:pt modelId="{72BE1ECB-99B4-4C1B-BBDC-2A1484D2ED66}" type="pres">
      <dgm:prSet presAssocID="{DE7E2FE8-20EE-44BF-81C0-B3204BAE6DD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49C0B87-AD90-4CAA-9138-9E8AE80AA7F0}" type="pres">
      <dgm:prSet presAssocID="{F86B8154-D122-43E6-9302-8558AE2C24B3}" presName="sibTrans" presStyleLbl="sibTrans2D1" presStyleIdx="1" presStyleCnt="4"/>
      <dgm:spPr/>
      <dgm:t>
        <a:bodyPr/>
        <a:lstStyle/>
        <a:p>
          <a:endParaRPr lang="es-PE"/>
        </a:p>
      </dgm:t>
    </dgm:pt>
    <dgm:pt modelId="{0371CB76-4C33-45F7-86E7-0F3B45EB2102}" type="pres">
      <dgm:prSet presAssocID="{F86B8154-D122-43E6-9302-8558AE2C24B3}" presName="connectorText" presStyleLbl="sibTrans2D1" presStyleIdx="1" presStyleCnt="4"/>
      <dgm:spPr/>
      <dgm:t>
        <a:bodyPr/>
        <a:lstStyle/>
        <a:p>
          <a:endParaRPr lang="es-PE"/>
        </a:p>
      </dgm:t>
    </dgm:pt>
    <dgm:pt modelId="{676F92A2-246F-4E15-BC33-E2F9D794C95D}" type="pres">
      <dgm:prSet presAssocID="{311CD607-755D-442B-8474-DBE141F5F2B9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FAE37E61-0B34-4491-A36E-71290789A18D}" type="pres">
      <dgm:prSet presAssocID="{65E4860B-F55A-46AE-A04B-A098F02BB4AA}" presName="sibTrans" presStyleLbl="sibTrans2D1" presStyleIdx="2" presStyleCnt="4"/>
      <dgm:spPr/>
      <dgm:t>
        <a:bodyPr/>
        <a:lstStyle/>
        <a:p>
          <a:endParaRPr lang="es-PE"/>
        </a:p>
      </dgm:t>
    </dgm:pt>
    <dgm:pt modelId="{7D023165-F6F6-4C8D-A78D-50A27A4A53D0}" type="pres">
      <dgm:prSet presAssocID="{65E4860B-F55A-46AE-A04B-A098F02BB4AA}" presName="connectorText" presStyleLbl="sibTrans2D1" presStyleIdx="2" presStyleCnt="4"/>
      <dgm:spPr/>
      <dgm:t>
        <a:bodyPr/>
        <a:lstStyle/>
        <a:p>
          <a:endParaRPr lang="es-PE"/>
        </a:p>
      </dgm:t>
    </dgm:pt>
    <dgm:pt modelId="{3630849D-A300-4F41-BF67-127DF65F63B9}" type="pres">
      <dgm:prSet presAssocID="{CC6F130A-B744-40E4-AD4B-721E638574E2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7DB84BCF-03BD-4BFE-87F4-4245DF8A7404}" type="pres">
      <dgm:prSet presAssocID="{CFB218ED-F426-4AFF-90AE-0B8322D09491}" presName="sibTrans" presStyleLbl="sibTrans2D1" presStyleIdx="3" presStyleCnt="4"/>
      <dgm:spPr/>
      <dgm:t>
        <a:bodyPr/>
        <a:lstStyle/>
        <a:p>
          <a:endParaRPr lang="es-PE"/>
        </a:p>
      </dgm:t>
    </dgm:pt>
    <dgm:pt modelId="{AD770E47-4ED1-423A-88BB-12F25060552D}" type="pres">
      <dgm:prSet presAssocID="{CFB218ED-F426-4AFF-90AE-0B8322D09491}" presName="connectorText" presStyleLbl="sibTrans2D1" presStyleIdx="3" presStyleCnt="4"/>
      <dgm:spPr/>
      <dgm:t>
        <a:bodyPr/>
        <a:lstStyle/>
        <a:p>
          <a:endParaRPr lang="es-PE"/>
        </a:p>
      </dgm:t>
    </dgm:pt>
    <dgm:pt modelId="{E8D4E264-2684-475E-8095-3B682F6DCAEB}" type="pres">
      <dgm:prSet presAssocID="{E2AE9C03-0694-4CDF-A7B6-307062929D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F6A6D8BD-B98B-46AE-85DC-9455223FF9A0}" type="presOf" srcId="{845B27DE-8CFA-448E-ACCA-9F225196478D}" destId="{90B2FD31-D193-44A2-BFC8-19BAFF70227C}" srcOrd="0" destOrd="0" presId="urn:microsoft.com/office/officeart/2005/8/layout/process5"/>
    <dgm:cxn modelId="{92B0004F-DD3D-4D60-ACD9-70A27CFB61B9}" type="presOf" srcId="{3A2DDECD-C206-4691-9F08-F6880085384C}" destId="{8629C5C0-AEB4-4ABF-AB5C-0D8F4457A167}" srcOrd="0" destOrd="0" presId="urn:microsoft.com/office/officeart/2005/8/layout/process5"/>
    <dgm:cxn modelId="{0CBE30A8-218A-4D06-8751-A303F61F374C}" type="presOf" srcId="{845B27DE-8CFA-448E-ACCA-9F225196478D}" destId="{9D59CB57-5C80-4A02-8815-7C35C5EAFAEA}" srcOrd="1" destOrd="0" presId="urn:microsoft.com/office/officeart/2005/8/layout/process5"/>
    <dgm:cxn modelId="{846626AD-7B44-4543-8D77-275600A8428E}" type="presOf" srcId="{F86B8154-D122-43E6-9302-8558AE2C24B3}" destId="{0371CB76-4C33-45F7-86E7-0F3B45EB2102}" srcOrd="1" destOrd="0" presId="urn:microsoft.com/office/officeart/2005/8/layout/process5"/>
    <dgm:cxn modelId="{3D1D79EC-EC2D-490F-A995-FBAF43B829C4}" type="presOf" srcId="{CFB218ED-F426-4AFF-90AE-0B8322D09491}" destId="{7DB84BCF-03BD-4BFE-87F4-4245DF8A7404}" srcOrd="0" destOrd="0" presId="urn:microsoft.com/office/officeart/2005/8/layout/process5"/>
    <dgm:cxn modelId="{00DA2548-3820-4A10-AD0E-B7A447F8DD13}" type="presOf" srcId="{311CD607-755D-442B-8474-DBE141F5F2B9}" destId="{676F92A2-246F-4E15-BC33-E2F9D794C95D}" srcOrd="0" destOrd="0" presId="urn:microsoft.com/office/officeart/2005/8/layout/process5"/>
    <dgm:cxn modelId="{63F5CCE8-5273-4600-9768-2B40DBC19A94}" srcId="{3A2DDECD-C206-4691-9F08-F6880085384C}" destId="{CC6F130A-B744-40E4-AD4B-721E638574E2}" srcOrd="3" destOrd="0" parTransId="{ADE74376-AA7C-423A-BB76-2C329270E155}" sibTransId="{CFB218ED-F426-4AFF-90AE-0B8322D09491}"/>
    <dgm:cxn modelId="{28FA660D-F613-4D9C-9980-FFFD4FE94F8B}" srcId="{3A2DDECD-C206-4691-9F08-F6880085384C}" destId="{311CD607-755D-442B-8474-DBE141F5F2B9}" srcOrd="2" destOrd="0" parTransId="{7FD60ABD-0D36-4871-84EC-574FE49D3860}" sibTransId="{65E4860B-F55A-46AE-A04B-A098F02BB4AA}"/>
    <dgm:cxn modelId="{DDC21341-1A19-4517-A971-198DC1FAA3E2}" srcId="{3A2DDECD-C206-4691-9F08-F6880085384C}" destId="{56FBCE47-A9C6-4B2F-9F92-0826D27D5E6F}" srcOrd="0" destOrd="0" parTransId="{4940E494-EED3-4E55-8B57-658BE6232242}" sibTransId="{845B27DE-8CFA-448E-ACCA-9F225196478D}"/>
    <dgm:cxn modelId="{6A4C6175-3462-4ACE-A7CD-FAD3AC53D5F3}" srcId="{3A2DDECD-C206-4691-9F08-F6880085384C}" destId="{E2AE9C03-0694-4CDF-A7B6-307062929D03}" srcOrd="4" destOrd="0" parTransId="{D16A2DD0-A762-4D22-8998-049C6E090EE8}" sibTransId="{A805506E-1DB7-4A53-B28F-E45E3701EE03}"/>
    <dgm:cxn modelId="{D16D4F56-3A77-439C-B0B4-086C0E9DAC1D}" type="presOf" srcId="{E2AE9C03-0694-4CDF-A7B6-307062929D03}" destId="{E8D4E264-2684-475E-8095-3B682F6DCAEB}" srcOrd="0" destOrd="0" presId="urn:microsoft.com/office/officeart/2005/8/layout/process5"/>
    <dgm:cxn modelId="{F82C2A45-3CEA-4A00-B7B1-73D51EBDE6F2}" type="presOf" srcId="{F86B8154-D122-43E6-9302-8558AE2C24B3}" destId="{F49C0B87-AD90-4CAA-9138-9E8AE80AA7F0}" srcOrd="0" destOrd="0" presId="urn:microsoft.com/office/officeart/2005/8/layout/process5"/>
    <dgm:cxn modelId="{2ED48AFD-A54F-40A4-BC8B-2B139AC3EB84}" type="presOf" srcId="{56FBCE47-A9C6-4B2F-9F92-0826D27D5E6F}" destId="{CF745FFF-428B-46C6-B0E4-BFC5C078EDC5}" srcOrd="0" destOrd="0" presId="urn:microsoft.com/office/officeart/2005/8/layout/process5"/>
    <dgm:cxn modelId="{68516663-91BC-43D1-A411-229E3D22DCF9}" type="presOf" srcId="{DE7E2FE8-20EE-44BF-81C0-B3204BAE6DD7}" destId="{72BE1ECB-99B4-4C1B-BBDC-2A1484D2ED66}" srcOrd="0" destOrd="0" presId="urn:microsoft.com/office/officeart/2005/8/layout/process5"/>
    <dgm:cxn modelId="{8F55B6AA-D8B9-4345-8687-5C2A4FD715BF}" type="presOf" srcId="{65E4860B-F55A-46AE-A04B-A098F02BB4AA}" destId="{7D023165-F6F6-4C8D-A78D-50A27A4A53D0}" srcOrd="1" destOrd="0" presId="urn:microsoft.com/office/officeart/2005/8/layout/process5"/>
    <dgm:cxn modelId="{339E4F0B-114A-447E-976A-A47F24862960}" type="presOf" srcId="{CC6F130A-B744-40E4-AD4B-721E638574E2}" destId="{3630849D-A300-4F41-BF67-127DF65F63B9}" srcOrd="0" destOrd="0" presId="urn:microsoft.com/office/officeart/2005/8/layout/process5"/>
    <dgm:cxn modelId="{0EB4834C-521F-4CE8-9203-6AFF6F091DAA}" type="presOf" srcId="{65E4860B-F55A-46AE-A04B-A098F02BB4AA}" destId="{FAE37E61-0B34-4491-A36E-71290789A18D}" srcOrd="0" destOrd="0" presId="urn:microsoft.com/office/officeart/2005/8/layout/process5"/>
    <dgm:cxn modelId="{F2003465-938B-4D01-83E5-0BF1BB758485}" srcId="{3A2DDECD-C206-4691-9F08-F6880085384C}" destId="{DE7E2FE8-20EE-44BF-81C0-B3204BAE6DD7}" srcOrd="1" destOrd="0" parTransId="{6FE48A5F-033D-434E-B780-8CBF19F1EC5C}" sibTransId="{F86B8154-D122-43E6-9302-8558AE2C24B3}"/>
    <dgm:cxn modelId="{1C7074B0-DB7B-4E3E-B681-8BC83BFFE481}" type="presOf" srcId="{CFB218ED-F426-4AFF-90AE-0B8322D09491}" destId="{AD770E47-4ED1-423A-88BB-12F25060552D}" srcOrd="1" destOrd="0" presId="urn:microsoft.com/office/officeart/2005/8/layout/process5"/>
    <dgm:cxn modelId="{0088BAE0-D686-49DA-93AE-968475850397}" type="presParOf" srcId="{8629C5C0-AEB4-4ABF-AB5C-0D8F4457A167}" destId="{CF745FFF-428B-46C6-B0E4-BFC5C078EDC5}" srcOrd="0" destOrd="0" presId="urn:microsoft.com/office/officeart/2005/8/layout/process5"/>
    <dgm:cxn modelId="{50999CB0-C883-41C7-88ED-E62D25C9B3C0}" type="presParOf" srcId="{8629C5C0-AEB4-4ABF-AB5C-0D8F4457A167}" destId="{90B2FD31-D193-44A2-BFC8-19BAFF70227C}" srcOrd="1" destOrd="0" presId="urn:microsoft.com/office/officeart/2005/8/layout/process5"/>
    <dgm:cxn modelId="{DDB43932-2890-4FEF-847D-E3F5F475A6A1}" type="presParOf" srcId="{90B2FD31-D193-44A2-BFC8-19BAFF70227C}" destId="{9D59CB57-5C80-4A02-8815-7C35C5EAFAEA}" srcOrd="0" destOrd="0" presId="urn:microsoft.com/office/officeart/2005/8/layout/process5"/>
    <dgm:cxn modelId="{F42E0277-05C8-495E-A427-0789B58A2025}" type="presParOf" srcId="{8629C5C0-AEB4-4ABF-AB5C-0D8F4457A167}" destId="{72BE1ECB-99B4-4C1B-BBDC-2A1484D2ED66}" srcOrd="2" destOrd="0" presId="urn:microsoft.com/office/officeart/2005/8/layout/process5"/>
    <dgm:cxn modelId="{C544E909-A12D-4DE3-B4C8-00A5847EC619}" type="presParOf" srcId="{8629C5C0-AEB4-4ABF-AB5C-0D8F4457A167}" destId="{F49C0B87-AD90-4CAA-9138-9E8AE80AA7F0}" srcOrd="3" destOrd="0" presId="urn:microsoft.com/office/officeart/2005/8/layout/process5"/>
    <dgm:cxn modelId="{02B71A0B-8EA7-48E4-B10A-A1F05E8490EC}" type="presParOf" srcId="{F49C0B87-AD90-4CAA-9138-9E8AE80AA7F0}" destId="{0371CB76-4C33-45F7-86E7-0F3B45EB2102}" srcOrd="0" destOrd="0" presId="urn:microsoft.com/office/officeart/2005/8/layout/process5"/>
    <dgm:cxn modelId="{7AF3BD93-59A8-4BEB-8809-33C6A41F5BAC}" type="presParOf" srcId="{8629C5C0-AEB4-4ABF-AB5C-0D8F4457A167}" destId="{676F92A2-246F-4E15-BC33-E2F9D794C95D}" srcOrd="4" destOrd="0" presId="urn:microsoft.com/office/officeart/2005/8/layout/process5"/>
    <dgm:cxn modelId="{136BAE9C-9CD8-4C8D-A5C4-BD17529D68ED}" type="presParOf" srcId="{8629C5C0-AEB4-4ABF-AB5C-0D8F4457A167}" destId="{FAE37E61-0B34-4491-A36E-71290789A18D}" srcOrd="5" destOrd="0" presId="urn:microsoft.com/office/officeart/2005/8/layout/process5"/>
    <dgm:cxn modelId="{54613269-9826-489B-A091-3BB6B09D8C4C}" type="presParOf" srcId="{FAE37E61-0B34-4491-A36E-71290789A18D}" destId="{7D023165-F6F6-4C8D-A78D-50A27A4A53D0}" srcOrd="0" destOrd="0" presId="urn:microsoft.com/office/officeart/2005/8/layout/process5"/>
    <dgm:cxn modelId="{69746B26-A5D1-4B66-82A0-E1F64807F027}" type="presParOf" srcId="{8629C5C0-AEB4-4ABF-AB5C-0D8F4457A167}" destId="{3630849D-A300-4F41-BF67-127DF65F63B9}" srcOrd="6" destOrd="0" presId="urn:microsoft.com/office/officeart/2005/8/layout/process5"/>
    <dgm:cxn modelId="{0FC83CD4-0123-4501-B4B0-395CD3129968}" type="presParOf" srcId="{8629C5C0-AEB4-4ABF-AB5C-0D8F4457A167}" destId="{7DB84BCF-03BD-4BFE-87F4-4245DF8A7404}" srcOrd="7" destOrd="0" presId="urn:microsoft.com/office/officeart/2005/8/layout/process5"/>
    <dgm:cxn modelId="{6ABF9AD1-B9EA-4239-A206-C0724800AD06}" type="presParOf" srcId="{7DB84BCF-03BD-4BFE-87F4-4245DF8A7404}" destId="{AD770E47-4ED1-423A-88BB-12F25060552D}" srcOrd="0" destOrd="0" presId="urn:microsoft.com/office/officeart/2005/8/layout/process5"/>
    <dgm:cxn modelId="{E38FE6AF-AEE9-4B5D-A6BE-3C007F366CEA}" type="presParOf" srcId="{8629C5C0-AEB4-4ABF-AB5C-0D8F4457A167}" destId="{E8D4E264-2684-475E-8095-3B682F6DCAEB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5B1CE5-3A09-3848-9CD1-46D88FC1315F}" type="doc">
      <dgm:prSet loTypeId="urn:microsoft.com/office/officeart/2005/8/layout/radial1" loCatId="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5D8BFD20-D0A7-5B4B-8C94-78ACDCEF2018}">
      <dgm:prSet phldrT="[Texto]"/>
      <dgm:spPr/>
      <dgm:t>
        <a:bodyPr/>
        <a:lstStyle/>
        <a:p>
          <a:r>
            <a:rPr lang="es-PE" b="1" dirty="0"/>
            <a:t>Evaluemos la clase</a:t>
          </a:r>
        </a:p>
      </dgm:t>
    </dgm:pt>
    <dgm:pt modelId="{15F285F2-AE0E-AF4A-A505-9361B6611AFA}" type="parTrans" cxnId="{DF5D8465-284F-7A4D-96BE-9DEED210C395}">
      <dgm:prSet/>
      <dgm:spPr/>
      <dgm:t>
        <a:bodyPr/>
        <a:lstStyle/>
        <a:p>
          <a:endParaRPr lang="es-ES"/>
        </a:p>
      </dgm:t>
    </dgm:pt>
    <dgm:pt modelId="{E8B9B857-6070-3942-ABA0-DE10A81E7751}" type="sibTrans" cxnId="{DF5D8465-284F-7A4D-96BE-9DEED210C395}">
      <dgm:prSet/>
      <dgm:spPr/>
      <dgm:t>
        <a:bodyPr/>
        <a:lstStyle/>
        <a:p>
          <a:endParaRPr lang="es-ES"/>
        </a:p>
      </dgm:t>
    </dgm:pt>
    <dgm:pt modelId="{7D070A88-752F-8B4B-83B0-51FE8320A143}">
      <dgm:prSet phldrT="[Texto]" custT="1"/>
      <dgm:spPr/>
      <dgm:t>
        <a:bodyPr/>
        <a:lstStyle/>
        <a:p>
          <a:r>
            <a:rPr lang="es-PE" sz="1600" b="1" dirty="0"/>
            <a:t>POSITIVO</a:t>
          </a:r>
        </a:p>
        <a:p>
          <a:r>
            <a:rPr lang="es-PE" sz="1600" b="1" dirty="0"/>
            <a:t>¿Qué aprendí?</a:t>
          </a:r>
          <a:endParaRPr lang="es-ES" sz="1600" b="1" dirty="0"/>
        </a:p>
      </dgm:t>
    </dgm:pt>
    <dgm:pt modelId="{E9E24AE7-9F71-7E45-BE3D-F7AEB4CEEB76}" type="parTrans" cxnId="{597C2DBC-F61C-254C-89FC-15E55A785D7D}">
      <dgm:prSet/>
      <dgm:spPr/>
      <dgm:t>
        <a:bodyPr/>
        <a:lstStyle/>
        <a:p>
          <a:endParaRPr lang="es-ES" dirty="0"/>
        </a:p>
      </dgm:t>
    </dgm:pt>
    <dgm:pt modelId="{7BCB289F-6663-5D49-8FBC-08E505E777D4}" type="sibTrans" cxnId="{597C2DBC-F61C-254C-89FC-15E55A785D7D}">
      <dgm:prSet/>
      <dgm:spPr/>
      <dgm:t>
        <a:bodyPr/>
        <a:lstStyle/>
        <a:p>
          <a:endParaRPr lang="es-ES"/>
        </a:p>
      </dgm:t>
    </dgm:pt>
    <dgm:pt modelId="{5E73FEC2-D818-A54E-8360-58BDA6A735AD}">
      <dgm:prSet phldrT="[Texto]" custT="1"/>
      <dgm:spPr/>
      <dgm:t>
        <a:bodyPr/>
        <a:lstStyle/>
        <a:p>
          <a:r>
            <a:rPr lang="es-PE" sz="1600" b="1" dirty="0"/>
            <a:t>DIFICULTADES</a:t>
          </a:r>
        </a:p>
        <a:p>
          <a:r>
            <a:rPr lang="es-PE" sz="1600" b="1" dirty="0"/>
            <a:t>¿Qué situación  me obstaculizó para aprender?</a:t>
          </a:r>
          <a:endParaRPr lang="es-ES" sz="1600" b="1" dirty="0"/>
        </a:p>
      </dgm:t>
    </dgm:pt>
    <dgm:pt modelId="{B4B0836C-FFED-0C46-85A4-8AED02A496BE}" type="parTrans" cxnId="{4F2869DB-9560-8C42-9F9E-7AD024F506C9}">
      <dgm:prSet/>
      <dgm:spPr/>
      <dgm:t>
        <a:bodyPr/>
        <a:lstStyle/>
        <a:p>
          <a:endParaRPr lang="es-ES" dirty="0"/>
        </a:p>
      </dgm:t>
    </dgm:pt>
    <dgm:pt modelId="{BC2250A6-7079-474D-A5BB-390BE971B30B}" type="sibTrans" cxnId="{4F2869DB-9560-8C42-9F9E-7AD024F506C9}">
      <dgm:prSet/>
      <dgm:spPr/>
      <dgm:t>
        <a:bodyPr/>
        <a:lstStyle/>
        <a:p>
          <a:endParaRPr lang="es-ES"/>
        </a:p>
      </dgm:t>
    </dgm:pt>
    <dgm:pt modelId="{4FE529BE-E9CA-C647-859B-3CCE721F73CE}">
      <dgm:prSet custT="1"/>
      <dgm:spPr/>
      <dgm:t>
        <a:bodyPr/>
        <a:lstStyle/>
        <a:p>
          <a:r>
            <a:rPr lang="es-ES" sz="1600" b="1" dirty="0"/>
            <a:t>TEMAS INTERESANTES</a:t>
          </a:r>
        </a:p>
        <a:p>
          <a:r>
            <a:rPr lang="es-ES" sz="1600" b="1" dirty="0"/>
            <a:t>¿Qué de nuevo aprendí ?</a:t>
          </a:r>
        </a:p>
      </dgm:t>
    </dgm:pt>
    <dgm:pt modelId="{704220BF-0255-B144-BB7A-17BE4F96BF80}" type="parTrans" cxnId="{4021D49B-BB53-6D43-BB65-E7FA09B062F3}">
      <dgm:prSet/>
      <dgm:spPr/>
      <dgm:t>
        <a:bodyPr/>
        <a:lstStyle/>
        <a:p>
          <a:endParaRPr lang="es-ES" dirty="0"/>
        </a:p>
      </dgm:t>
    </dgm:pt>
    <dgm:pt modelId="{528DC1FA-5F59-9D42-9E18-F25D6D5544DD}" type="sibTrans" cxnId="{4021D49B-BB53-6D43-BB65-E7FA09B062F3}">
      <dgm:prSet/>
      <dgm:spPr/>
      <dgm:t>
        <a:bodyPr/>
        <a:lstStyle/>
        <a:p>
          <a:endParaRPr lang="es-ES"/>
        </a:p>
      </dgm:t>
    </dgm:pt>
    <dgm:pt modelId="{7A2CED63-BE4D-E142-88A5-AF233BC35CE9}" type="pres">
      <dgm:prSet presAssocID="{185B1CE5-3A09-3848-9CD1-46D88FC1315F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369EC1DC-6B50-6043-B14E-445DEC3D3C92}" type="pres">
      <dgm:prSet presAssocID="{5D8BFD20-D0A7-5B4B-8C94-78ACDCEF2018}" presName="centerShape" presStyleLbl="node0" presStyleIdx="0" presStyleCnt="1" custScaleX="263441" custScaleY="149141" custLinFactNeighborX="-51008" custLinFactNeighborY="-14137"/>
      <dgm:spPr/>
      <dgm:t>
        <a:bodyPr/>
        <a:lstStyle/>
        <a:p>
          <a:endParaRPr lang="es-PE"/>
        </a:p>
      </dgm:t>
    </dgm:pt>
    <dgm:pt modelId="{E38D98E1-0006-EE46-9811-78FE437E9A92}" type="pres">
      <dgm:prSet presAssocID="{E9E24AE7-9F71-7E45-BE3D-F7AEB4CEEB76}" presName="Name9" presStyleLbl="parChTrans1D2" presStyleIdx="0" presStyleCnt="3"/>
      <dgm:spPr/>
      <dgm:t>
        <a:bodyPr/>
        <a:lstStyle/>
        <a:p>
          <a:endParaRPr lang="es-PE"/>
        </a:p>
      </dgm:t>
    </dgm:pt>
    <dgm:pt modelId="{2F94EAEE-AB9B-E849-9A58-A73457E4B7C1}" type="pres">
      <dgm:prSet presAssocID="{E9E24AE7-9F71-7E45-BE3D-F7AEB4CEEB76}" presName="connTx" presStyleLbl="parChTrans1D2" presStyleIdx="0" presStyleCnt="3"/>
      <dgm:spPr/>
      <dgm:t>
        <a:bodyPr/>
        <a:lstStyle/>
        <a:p>
          <a:endParaRPr lang="es-PE"/>
        </a:p>
      </dgm:t>
    </dgm:pt>
    <dgm:pt modelId="{3B64EE4D-9723-734E-8979-B62419189A7D}" type="pres">
      <dgm:prSet presAssocID="{7D070A88-752F-8B4B-83B0-51FE8320A143}" presName="node" presStyleLbl="node1" presStyleIdx="0" presStyleCnt="3" custScaleX="208855" custScaleY="46687" custRadScaleRad="128149" custRadScaleInc="64020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60A57D7-9677-5D4A-BCAB-95C95A0867CD}" type="pres">
      <dgm:prSet presAssocID="{B4B0836C-FFED-0C46-85A4-8AED02A496BE}" presName="Name9" presStyleLbl="parChTrans1D2" presStyleIdx="1" presStyleCnt="3"/>
      <dgm:spPr/>
      <dgm:t>
        <a:bodyPr/>
        <a:lstStyle/>
        <a:p>
          <a:endParaRPr lang="es-PE"/>
        </a:p>
      </dgm:t>
    </dgm:pt>
    <dgm:pt modelId="{DED0A343-F1EB-C44F-9D01-4C0E106D6C02}" type="pres">
      <dgm:prSet presAssocID="{B4B0836C-FFED-0C46-85A4-8AED02A496BE}" presName="connTx" presStyleLbl="parChTrans1D2" presStyleIdx="1" presStyleCnt="3"/>
      <dgm:spPr/>
      <dgm:t>
        <a:bodyPr/>
        <a:lstStyle/>
        <a:p>
          <a:endParaRPr lang="es-PE"/>
        </a:p>
      </dgm:t>
    </dgm:pt>
    <dgm:pt modelId="{B1F7336D-A3D7-9F45-A622-EC805F85D4A9}" type="pres">
      <dgm:prSet presAssocID="{5E73FEC2-D818-A54E-8360-58BDA6A735AD}" presName="node" presStyleLbl="node1" presStyleIdx="1" presStyleCnt="3" custScaleX="191287" custScaleY="61077" custRadScaleRad="118669" custRadScaleInc="-80349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2705B10D-88F1-234E-B883-8B85AD3C2E1E}" type="pres">
      <dgm:prSet presAssocID="{704220BF-0255-B144-BB7A-17BE4F96BF80}" presName="Name9" presStyleLbl="parChTrans1D2" presStyleIdx="2" presStyleCnt="3"/>
      <dgm:spPr/>
      <dgm:t>
        <a:bodyPr/>
        <a:lstStyle/>
        <a:p>
          <a:endParaRPr lang="es-PE"/>
        </a:p>
      </dgm:t>
    </dgm:pt>
    <dgm:pt modelId="{FA883652-AE1A-8E46-A979-4D54A2593F90}" type="pres">
      <dgm:prSet presAssocID="{704220BF-0255-B144-BB7A-17BE4F96BF80}" presName="connTx" presStyleLbl="parChTrans1D2" presStyleIdx="2" presStyleCnt="3"/>
      <dgm:spPr/>
      <dgm:t>
        <a:bodyPr/>
        <a:lstStyle/>
        <a:p>
          <a:endParaRPr lang="es-PE"/>
        </a:p>
      </dgm:t>
    </dgm:pt>
    <dgm:pt modelId="{69A6FAE0-6D35-E042-B359-F114AFB0C14D}" type="pres">
      <dgm:prSet presAssocID="{4FE529BE-E9CA-C647-859B-3CCE721F73CE}" presName="node" presStyleLbl="node1" presStyleIdx="2" presStyleCnt="3" custScaleX="189326" custScaleY="44294" custRadScaleRad="117378" custRadScaleInc="-215518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597C2DBC-F61C-254C-89FC-15E55A785D7D}" srcId="{5D8BFD20-D0A7-5B4B-8C94-78ACDCEF2018}" destId="{7D070A88-752F-8B4B-83B0-51FE8320A143}" srcOrd="0" destOrd="0" parTransId="{E9E24AE7-9F71-7E45-BE3D-F7AEB4CEEB76}" sibTransId="{7BCB289F-6663-5D49-8FBC-08E505E777D4}"/>
    <dgm:cxn modelId="{52F20795-CE21-4644-BA91-5EBD4B277BD2}" type="presOf" srcId="{E9E24AE7-9F71-7E45-BE3D-F7AEB4CEEB76}" destId="{2F94EAEE-AB9B-E849-9A58-A73457E4B7C1}" srcOrd="1" destOrd="0" presId="urn:microsoft.com/office/officeart/2005/8/layout/radial1"/>
    <dgm:cxn modelId="{8CE6685E-6FEA-4CF2-93B7-25DCDE67288F}" type="presOf" srcId="{5E73FEC2-D818-A54E-8360-58BDA6A735AD}" destId="{B1F7336D-A3D7-9F45-A622-EC805F85D4A9}" srcOrd="0" destOrd="0" presId="urn:microsoft.com/office/officeart/2005/8/layout/radial1"/>
    <dgm:cxn modelId="{5E47999F-843C-4DB6-B6C8-AB3305CCEB45}" type="presOf" srcId="{B4B0836C-FFED-0C46-85A4-8AED02A496BE}" destId="{DED0A343-F1EB-C44F-9D01-4C0E106D6C02}" srcOrd="1" destOrd="0" presId="urn:microsoft.com/office/officeart/2005/8/layout/radial1"/>
    <dgm:cxn modelId="{13729BA4-330C-4E19-B1CB-D5C5C4CE371F}" type="presOf" srcId="{5D8BFD20-D0A7-5B4B-8C94-78ACDCEF2018}" destId="{369EC1DC-6B50-6043-B14E-445DEC3D3C92}" srcOrd="0" destOrd="0" presId="urn:microsoft.com/office/officeart/2005/8/layout/radial1"/>
    <dgm:cxn modelId="{3AB3BA5A-C8D1-4E07-9EAE-4150EFA1D0D6}" type="presOf" srcId="{7D070A88-752F-8B4B-83B0-51FE8320A143}" destId="{3B64EE4D-9723-734E-8979-B62419189A7D}" srcOrd="0" destOrd="0" presId="urn:microsoft.com/office/officeart/2005/8/layout/radial1"/>
    <dgm:cxn modelId="{4021D49B-BB53-6D43-BB65-E7FA09B062F3}" srcId="{5D8BFD20-D0A7-5B4B-8C94-78ACDCEF2018}" destId="{4FE529BE-E9CA-C647-859B-3CCE721F73CE}" srcOrd="2" destOrd="0" parTransId="{704220BF-0255-B144-BB7A-17BE4F96BF80}" sibTransId="{528DC1FA-5F59-9D42-9E18-F25D6D5544DD}"/>
    <dgm:cxn modelId="{4F2869DB-9560-8C42-9F9E-7AD024F506C9}" srcId="{5D8BFD20-D0A7-5B4B-8C94-78ACDCEF2018}" destId="{5E73FEC2-D818-A54E-8360-58BDA6A735AD}" srcOrd="1" destOrd="0" parTransId="{B4B0836C-FFED-0C46-85A4-8AED02A496BE}" sibTransId="{BC2250A6-7079-474D-A5BB-390BE971B30B}"/>
    <dgm:cxn modelId="{0C186692-69BC-4758-A61B-D9752A3C459E}" type="presOf" srcId="{704220BF-0255-B144-BB7A-17BE4F96BF80}" destId="{2705B10D-88F1-234E-B883-8B85AD3C2E1E}" srcOrd="0" destOrd="0" presId="urn:microsoft.com/office/officeart/2005/8/layout/radial1"/>
    <dgm:cxn modelId="{40837B17-D5FA-487D-AAAC-BB07E4AAFE7B}" type="presOf" srcId="{E9E24AE7-9F71-7E45-BE3D-F7AEB4CEEB76}" destId="{E38D98E1-0006-EE46-9811-78FE437E9A92}" srcOrd="0" destOrd="0" presId="urn:microsoft.com/office/officeart/2005/8/layout/radial1"/>
    <dgm:cxn modelId="{1825B995-A25F-4B85-BFF3-3B738071C2D8}" type="presOf" srcId="{B4B0836C-FFED-0C46-85A4-8AED02A496BE}" destId="{560A57D7-9677-5D4A-BCAB-95C95A0867CD}" srcOrd="0" destOrd="0" presId="urn:microsoft.com/office/officeart/2005/8/layout/radial1"/>
    <dgm:cxn modelId="{DF5D8465-284F-7A4D-96BE-9DEED210C395}" srcId="{185B1CE5-3A09-3848-9CD1-46D88FC1315F}" destId="{5D8BFD20-D0A7-5B4B-8C94-78ACDCEF2018}" srcOrd="0" destOrd="0" parTransId="{15F285F2-AE0E-AF4A-A505-9361B6611AFA}" sibTransId="{E8B9B857-6070-3942-ABA0-DE10A81E7751}"/>
    <dgm:cxn modelId="{67C9B11B-5431-4C8E-B1D0-FC3D2514CB2C}" type="presOf" srcId="{4FE529BE-E9CA-C647-859B-3CCE721F73CE}" destId="{69A6FAE0-6D35-E042-B359-F114AFB0C14D}" srcOrd="0" destOrd="0" presId="urn:microsoft.com/office/officeart/2005/8/layout/radial1"/>
    <dgm:cxn modelId="{16F5D55D-031A-4EC0-82B6-0A2D082314EA}" type="presOf" srcId="{185B1CE5-3A09-3848-9CD1-46D88FC1315F}" destId="{7A2CED63-BE4D-E142-88A5-AF233BC35CE9}" srcOrd="0" destOrd="0" presId="urn:microsoft.com/office/officeart/2005/8/layout/radial1"/>
    <dgm:cxn modelId="{D6899D0A-E496-44FC-AAB1-31911DA949B2}" type="presOf" srcId="{704220BF-0255-B144-BB7A-17BE4F96BF80}" destId="{FA883652-AE1A-8E46-A979-4D54A2593F90}" srcOrd="1" destOrd="0" presId="urn:microsoft.com/office/officeart/2005/8/layout/radial1"/>
    <dgm:cxn modelId="{8C2C7C4A-1D19-4AD5-9B87-DC81003455F9}" type="presParOf" srcId="{7A2CED63-BE4D-E142-88A5-AF233BC35CE9}" destId="{369EC1DC-6B50-6043-B14E-445DEC3D3C92}" srcOrd="0" destOrd="0" presId="urn:microsoft.com/office/officeart/2005/8/layout/radial1"/>
    <dgm:cxn modelId="{5D0DDD0F-C513-4BF8-9D85-6CD2C7133370}" type="presParOf" srcId="{7A2CED63-BE4D-E142-88A5-AF233BC35CE9}" destId="{E38D98E1-0006-EE46-9811-78FE437E9A92}" srcOrd="1" destOrd="0" presId="urn:microsoft.com/office/officeart/2005/8/layout/radial1"/>
    <dgm:cxn modelId="{3A027CA1-14C1-440B-BC58-7A97DD625A1D}" type="presParOf" srcId="{E38D98E1-0006-EE46-9811-78FE437E9A92}" destId="{2F94EAEE-AB9B-E849-9A58-A73457E4B7C1}" srcOrd="0" destOrd="0" presId="urn:microsoft.com/office/officeart/2005/8/layout/radial1"/>
    <dgm:cxn modelId="{23AA8EC7-EB52-4022-A357-A52C82641696}" type="presParOf" srcId="{7A2CED63-BE4D-E142-88A5-AF233BC35CE9}" destId="{3B64EE4D-9723-734E-8979-B62419189A7D}" srcOrd="2" destOrd="0" presId="urn:microsoft.com/office/officeart/2005/8/layout/radial1"/>
    <dgm:cxn modelId="{E687EA49-CEAD-4FE6-9A6A-0DB4D3898AD7}" type="presParOf" srcId="{7A2CED63-BE4D-E142-88A5-AF233BC35CE9}" destId="{560A57D7-9677-5D4A-BCAB-95C95A0867CD}" srcOrd="3" destOrd="0" presId="urn:microsoft.com/office/officeart/2005/8/layout/radial1"/>
    <dgm:cxn modelId="{46CEE9C9-E03B-43FC-B4BE-88C6B47753B2}" type="presParOf" srcId="{560A57D7-9677-5D4A-BCAB-95C95A0867CD}" destId="{DED0A343-F1EB-C44F-9D01-4C0E106D6C02}" srcOrd="0" destOrd="0" presId="urn:microsoft.com/office/officeart/2005/8/layout/radial1"/>
    <dgm:cxn modelId="{2818F547-75FA-464F-B119-348DD7FC4B20}" type="presParOf" srcId="{7A2CED63-BE4D-E142-88A5-AF233BC35CE9}" destId="{B1F7336D-A3D7-9F45-A622-EC805F85D4A9}" srcOrd="4" destOrd="0" presId="urn:microsoft.com/office/officeart/2005/8/layout/radial1"/>
    <dgm:cxn modelId="{A5B02FBE-C21F-4B2C-8048-84288AA12BB6}" type="presParOf" srcId="{7A2CED63-BE4D-E142-88A5-AF233BC35CE9}" destId="{2705B10D-88F1-234E-B883-8B85AD3C2E1E}" srcOrd="5" destOrd="0" presId="urn:microsoft.com/office/officeart/2005/8/layout/radial1"/>
    <dgm:cxn modelId="{F76308B0-B49A-4674-8B66-11595785516D}" type="presParOf" srcId="{2705B10D-88F1-234E-B883-8B85AD3C2E1E}" destId="{FA883652-AE1A-8E46-A979-4D54A2593F90}" srcOrd="0" destOrd="0" presId="urn:microsoft.com/office/officeart/2005/8/layout/radial1"/>
    <dgm:cxn modelId="{4D8E7C3C-B535-458A-ABC5-BE4C5FF1E424}" type="presParOf" srcId="{7A2CED63-BE4D-E142-88A5-AF233BC35CE9}" destId="{69A6FAE0-6D35-E042-B359-F114AFB0C14D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9EC1DC-6B50-6043-B14E-445DEC3D3C92}">
      <dsp:nvSpPr>
        <dsp:cNvPr id="0" name=""/>
        <dsp:cNvSpPr/>
      </dsp:nvSpPr>
      <dsp:spPr>
        <a:xfrm>
          <a:off x="1023147" y="1140204"/>
          <a:ext cx="4525736" cy="25621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5400" b="1" kern="1200" dirty="0"/>
            <a:t>Evaluemos la clase</a:t>
          </a:r>
        </a:p>
      </dsp:txBody>
      <dsp:txXfrm>
        <a:off x="1685926" y="1515421"/>
        <a:ext cx="3200178" cy="1811706"/>
      </dsp:txXfrm>
    </dsp:sp>
    <dsp:sp modelId="{E38D98E1-0006-EE46-9811-78FE437E9A92}">
      <dsp:nvSpPr>
        <dsp:cNvPr id="0" name=""/>
        <dsp:cNvSpPr/>
      </dsp:nvSpPr>
      <dsp:spPr>
        <a:xfrm rot="20300338">
          <a:off x="5087998" y="1407769"/>
          <a:ext cx="1429967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429967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5767233" y="1385885"/>
        <a:ext cx="71498" cy="71498"/>
      </dsp:txXfrm>
    </dsp:sp>
    <dsp:sp modelId="{3B64EE4D-9723-734E-8979-B62419189A7D}">
      <dsp:nvSpPr>
        <dsp:cNvPr id="0" name=""/>
        <dsp:cNvSpPr/>
      </dsp:nvSpPr>
      <dsp:spPr>
        <a:xfrm>
          <a:off x="5553412" y="407225"/>
          <a:ext cx="3587986" cy="802050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POSITIVO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aprendí?</a:t>
          </a:r>
          <a:endParaRPr lang="es-ES" sz="1600" b="1" kern="1200" dirty="0"/>
        </a:p>
      </dsp:txBody>
      <dsp:txXfrm>
        <a:off x="6078860" y="524683"/>
        <a:ext cx="2537090" cy="567134"/>
      </dsp:txXfrm>
    </dsp:sp>
    <dsp:sp modelId="{560A57D7-9677-5D4A-BCAB-95C95A0867CD}">
      <dsp:nvSpPr>
        <dsp:cNvPr id="0" name=""/>
        <dsp:cNvSpPr/>
      </dsp:nvSpPr>
      <dsp:spPr>
        <a:xfrm rot="21459059">
          <a:off x="5542581" y="2296059"/>
          <a:ext cx="915755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915755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500" kern="1200" dirty="0"/>
        </a:p>
      </dsp:txBody>
      <dsp:txXfrm>
        <a:off x="5977565" y="2287031"/>
        <a:ext cx="45787" cy="45787"/>
      </dsp:txXfrm>
    </dsp:sp>
    <dsp:sp modelId="{B1F7336D-A3D7-9F45-A622-EC805F85D4A9}">
      <dsp:nvSpPr>
        <dsp:cNvPr id="0" name=""/>
        <dsp:cNvSpPr/>
      </dsp:nvSpPr>
      <dsp:spPr>
        <a:xfrm>
          <a:off x="6444557" y="1699675"/>
          <a:ext cx="3286179" cy="104926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DIFICULTADES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600" b="1" kern="1200" dirty="0"/>
            <a:t>¿Qué situación  me obstaculizó para aprender?</a:t>
          </a:r>
          <a:endParaRPr lang="es-ES" sz="1600" b="1" kern="1200" dirty="0"/>
        </a:p>
      </dsp:txBody>
      <dsp:txXfrm>
        <a:off x="6925807" y="1853336"/>
        <a:ext cx="2323679" cy="741939"/>
      </dsp:txXfrm>
    </dsp:sp>
    <dsp:sp modelId="{2705B10D-88F1-234E-B883-8B85AD3C2E1E}">
      <dsp:nvSpPr>
        <dsp:cNvPr id="0" name=""/>
        <dsp:cNvSpPr/>
      </dsp:nvSpPr>
      <dsp:spPr>
        <a:xfrm rot="1093452">
          <a:off x="5193579" y="3354093"/>
          <a:ext cx="1935394" cy="27730"/>
        </a:xfrm>
        <a:custGeom>
          <a:avLst/>
          <a:gdLst/>
          <a:ahLst/>
          <a:cxnLst/>
          <a:rect l="0" t="0" r="0" b="0"/>
          <a:pathLst>
            <a:path>
              <a:moveTo>
                <a:pt x="0" y="13865"/>
              </a:moveTo>
              <a:lnTo>
                <a:pt x="1935394" y="13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600" kern="1200" dirty="0"/>
        </a:p>
      </dsp:txBody>
      <dsp:txXfrm>
        <a:off x="6112892" y="3319573"/>
        <a:ext cx="96769" cy="96769"/>
      </dsp:txXfrm>
    </dsp:sp>
    <dsp:sp modelId="{69A6FAE0-6D35-E042-B359-F114AFB0C14D}">
      <dsp:nvSpPr>
        <dsp:cNvPr id="0" name=""/>
        <dsp:cNvSpPr/>
      </dsp:nvSpPr>
      <dsp:spPr>
        <a:xfrm>
          <a:off x="6396160" y="3600267"/>
          <a:ext cx="3252491" cy="760940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TEMAS INTERESANTES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600" b="1" kern="1200" dirty="0"/>
            <a:t>¿Qué de nuevo aprendí ?</a:t>
          </a:r>
        </a:p>
      </dsp:txBody>
      <dsp:txXfrm>
        <a:off x="6872476" y="3711704"/>
        <a:ext cx="2299859" cy="538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41DA4-44F6-C84E-80F1-63428A06E95B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6D55-E685-5045-81EF-E560A26E1A2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432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4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F6D55-E685-5045-81EF-E560A26E1A2E}" type="slidenum">
              <a:rPr lang="es-ES_tradnl" smtClean="0"/>
              <a:t>11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1312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6645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79859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777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58945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75527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2925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398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89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2625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60346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Arrastre la imagen al marcador de posición o haga clic en el icono para agregar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815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547D-DE66-3646-86ED-203D8A1448EF}" type="datetimeFigureOut">
              <a:rPr lang="es-ES_tradnl" smtClean="0"/>
              <a:t>19/11/2017</a:t>
            </a:fld>
            <a:endParaRPr lang="es-ES_trad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E486B-8585-DC43-A980-14CA28B9973C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5876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4580" y="2082993"/>
            <a:ext cx="9051543" cy="1842526"/>
          </a:xfrm>
        </p:spPr>
        <p:txBody>
          <a:bodyPr anchor="ctr">
            <a:normAutofit/>
          </a:bodyPr>
          <a:lstStyle/>
          <a:p>
            <a: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SEMANA  </a:t>
            </a:r>
            <a:r>
              <a:rPr lang="es-ES_tradnl" sz="4800" dirty="0" smtClean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>13</a:t>
            </a:r>
            <a: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  <a:t/>
            </a:r>
            <a:br>
              <a:rPr lang="es-ES_tradnl" sz="4800" dirty="0">
                <a:solidFill>
                  <a:schemeClr val="bg1"/>
                </a:solidFill>
                <a:latin typeface="Times New Roman" panose="02020603050405020304" pitchFamily="18" charset="0"/>
                <a:ea typeface="Century Gothic" charset="0"/>
                <a:cs typeface="Times New Roman" panose="02020603050405020304" pitchFamily="18" charset="0"/>
              </a:rPr>
            </a:br>
            <a:r>
              <a:rPr lang="es-PE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PE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oma de decisiones y equipos  </a:t>
            </a:r>
            <a:endParaRPr lang="es-ES_tradnl" sz="4800" b="1" dirty="0">
              <a:solidFill>
                <a:schemeClr val="bg1"/>
              </a:solidFill>
              <a:latin typeface="Times New Roman" panose="02020603050405020304" pitchFamily="18" charset="0"/>
              <a:ea typeface="Century Gothic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9080" y="6042326"/>
            <a:ext cx="10560424" cy="296128"/>
          </a:xfrm>
        </p:spPr>
        <p:txBody>
          <a:bodyPr/>
          <a:lstStyle/>
          <a:p>
            <a:pPr algn="r"/>
            <a:r>
              <a:rPr lang="es-ES" sz="1400" dirty="0">
                <a:solidFill>
                  <a:schemeClr val="bg1">
                    <a:lumMod val="7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Dirección de Calidad Educativa</a:t>
            </a:r>
          </a:p>
          <a:p>
            <a:endParaRPr lang="es-ES_tradnl" dirty="0">
              <a:latin typeface="Century Gothic" charset="0"/>
              <a:ea typeface="Century Gothic" charset="0"/>
              <a:cs typeface="Century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0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797052" y="459498"/>
            <a:ext cx="109728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660066"/>
                </a:solidFill>
              </a:rPr>
              <a:t>METACOGNICIÓN</a:t>
            </a:r>
            <a:endParaRPr lang="es-ES" dirty="0"/>
          </a:p>
        </p:txBody>
      </p:sp>
      <p:graphicFrame>
        <p:nvGraphicFramePr>
          <p:cNvPr id="10" name="Marcador de contenido 4"/>
          <p:cNvGraphicFramePr>
            <a:graphicFrameLocks/>
          </p:cNvGraphicFramePr>
          <p:nvPr>
            <p:extLst/>
          </p:nvPr>
        </p:nvGraphicFramePr>
        <p:xfrm>
          <a:off x="609600" y="1538526"/>
          <a:ext cx="11151029" cy="5112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95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3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7551" y="365125"/>
            <a:ext cx="9948098" cy="2019729"/>
          </a:xfrm>
        </p:spPr>
        <p:txBody>
          <a:bodyPr/>
          <a:lstStyle/>
          <a:p>
            <a:r>
              <a:rPr lang="es-ES" dirty="0"/>
              <a:t>PROPOSITO </a:t>
            </a:r>
            <a:br>
              <a:rPr lang="es-ES" dirty="0"/>
            </a:br>
            <a:endParaRPr lang="es-ES" dirty="0"/>
          </a:p>
        </p:txBody>
      </p:sp>
      <p:graphicFrame>
        <p:nvGraphicFramePr>
          <p:cNvPr id="11" name="Marcador de contenido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056006"/>
              </p:ext>
            </p:extLst>
          </p:nvPr>
        </p:nvGraphicFramePr>
        <p:xfrm>
          <a:off x="937054" y="2349328"/>
          <a:ext cx="10515600" cy="2607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66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      </a:t>
            </a:r>
            <a:r>
              <a:rPr lang="es-PE" b="1" dirty="0" smtClean="0"/>
              <a:t>Toma de decisiones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607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/>
          <p:cNvSpPr/>
          <p:nvPr/>
        </p:nvSpPr>
        <p:spPr>
          <a:xfrm>
            <a:off x="2313172" y="2343220"/>
            <a:ext cx="772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1°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238541" y="4396991"/>
            <a:ext cx="7729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  <a:r>
              <a:rPr lang="es-ES" sz="5400" b="1" cap="none" spc="0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°</a:t>
            </a:r>
            <a:endParaRPr lang="es-E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26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10279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51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</a:t>
            </a:r>
            <a:r>
              <a:rPr lang="es-PE" b="1" dirty="0" smtClean="0"/>
              <a:t>Modelo de liderazgo normativo </a:t>
            </a:r>
            <a:endParaRPr lang="es-PE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0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27" y="4187322"/>
            <a:ext cx="3199946" cy="214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2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57096164"/>
              </p:ext>
            </p:extLst>
          </p:nvPr>
        </p:nvGraphicFramePr>
        <p:xfrm>
          <a:off x="1146627" y="157888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514" y="723900"/>
            <a:ext cx="3653972" cy="2000250"/>
          </a:xfrm>
          <a:prstGeom prst="rect">
            <a:avLst/>
          </a:prstGeom>
        </p:spPr>
      </p:pic>
      <p:pic>
        <p:nvPicPr>
          <p:cNvPr id="3076" name="Picture 4" descr="Imagen relacionada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808" y="4427343"/>
            <a:ext cx="2135412" cy="187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sultado de imagen para empowerment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475" y="5362818"/>
            <a:ext cx="2896720" cy="1926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59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5714" y="2097315"/>
            <a:ext cx="38100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      Modelo de toma de decisiones 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4933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53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032556"/>
              </p:ext>
            </p:extLst>
          </p:nvPr>
        </p:nvGraphicFramePr>
        <p:xfrm>
          <a:off x="838200" y="14482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987" y="3872593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0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    </a:t>
            </a:r>
            <a:r>
              <a:rPr lang="es-PE" b="1" dirty="0" smtClean="0"/>
              <a:t>Ventajas  para la toma de decisiones 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7542" y="1851479"/>
            <a:ext cx="8596086" cy="3620407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Mejora la calidad de la decisión </a:t>
            </a:r>
          </a:p>
          <a:p>
            <a:pPr algn="just"/>
            <a:r>
              <a:rPr lang="es-PE" sz="2400" dirty="0" smtClean="0"/>
              <a:t>La toma de decisiones  en equipo tiene fuerte repercusiones positivas  en la calidad de decisiones individuales</a:t>
            </a:r>
          </a:p>
          <a:p>
            <a:pPr algn="just"/>
            <a:r>
              <a:rPr lang="es-PE" sz="2400" dirty="0" smtClean="0"/>
              <a:t>Aleja la toma de decisión del líder  y lo libera para enfocarse en problemas estratégicos </a:t>
            </a:r>
          </a:p>
          <a:p>
            <a:pPr algn="just"/>
            <a:r>
              <a:rPr lang="es-PE" sz="2400" dirty="0" smtClean="0"/>
              <a:t>Permite repartir responsabilidad entre personas facilitando el apoyo y decisión poco popular </a:t>
            </a:r>
          </a:p>
          <a:p>
            <a:pPr algn="just"/>
            <a:r>
              <a:rPr lang="es-PE" sz="2400" dirty="0" smtClean="0"/>
              <a:t>Resulta un compromiso de los miembros del equipo </a:t>
            </a:r>
            <a:r>
              <a:rPr lang="es-PE" sz="2400" dirty="0" smtClean="0"/>
              <a:t>para </a:t>
            </a:r>
            <a:r>
              <a:rPr lang="es-PE" sz="2400" dirty="0" smtClean="0"/>
              <a:t>implementar decisiones </a:t>
            </a:r>
            <a:endParaRPr lang="es-PE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504" y="177686"/>
            <a:ext cx="2647496" cy="22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5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tabLst>
                <a:tab pos="3324225" algn="l"/>
              </a:tabLst>
            </a:pPr>
            <a:r>
              <a:rPr lang="es-PE" sz="4000" b="1" dirty="0" smtClean="0"/>
              <a:t>    Desventajas en la toma de decisiones centrada en equipo </a:t>
            </a:r>
            <a:endParaRPr lang="es-PE" sz="4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s-PE" sz="2400" dirty="0" smtClean="0"/>
              <a:t>Puede tarda mas que las decisiones tomadas  solamente por un gerente </a:t>
            </a:r>
          </a:p>
          <a:p>
            <a:pPr algn="just"/>
            <a:r>
              <a:rPr lang="es-PE" sz="2400" dirty="0" smtClean="0"/>
              <a:t>A veces puede ser egoísta  y contrario a las mejores intereses de la organización  siempre en cuando los miembros del equipo tienen objetivos y prioridades diferentes al equipo </a:t>
            </a:r>
          </a:p>
          <a:p>
            <a:pPr algn="just"/>
            <a:r>
              <a:rPr lang="es-PE" sz="2400" dirty="0" smtClean="0"/>
              <a:t>Terminar siendo un compromiso débil  en lugar de una solución optima cuando los miembros de un equipo no pueden llegar a una solución optima </a:t>
            </a:r>
          </a:p>
          <a:p>
            <a:pPr algn="just"/>
            <a:r>
              <a:rPr lang="es-PE" sz="2400" dirty="0" smtClean="0"/>
              <a:t>Los lideres acostumbrados a tomar la mayoría de las decisiones en equipo no desean ceder su poder o tengan miedo ha hacerlo  , podrían parecer débiles o incompetentes </a:t>
            </a:r>
          </a:p>
          <a:p>
            <a:pPr algn="just"/>
            <a:r>
              <a:rPr lang="es-PE" sz="2400" dirty="0" smtClean="0"/>
              <a:t>La resistencia  puede provenir  de los miembros del equipo y prefieren evitar asuntos de mucha responsabilidad </a:t>
            </a:r>
          </a:p>
          <a:p>
            <a:endParaRPr lang="es-PE" dirty="0" smtClean="0"/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2050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771" y="5623465"/>
            <a:ext cx="1157060" cy="82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51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r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3153</TotalTime>
  <Words>386</Words>
  <Application>Microsoft Office PowerPoint</Application>
  <PresentationFormat>Panorámica</PresentationFormat>
  <Paragraphs>53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Century Gothic</vt:lpstr>
      <vt:lpstr>Times New Roman</vt:lpstr>
      <vt:lpstr>Office Theme</vt:lpstr>
      <vt:lpstr>SEMANA  13 Toma de decisiones y equipos  </vt:lpstr>
      <vt:lpstr>PROPOSITO  </vt:lpstr>
      <vt:lpstr>            Toma de decisiones </vt:lpstr>
      <vt:lpstr>      Modelo de liderazgo normativo </vt:lpstr>
      <vt:lpstr>Presentación de PowerPoint</vt:lpstr>
      <vt:lpstr>          Modelo de toma de decisiones </vt:lpstr>
      <vt:lpstr>Presentación de PowerPoint</vt:lpstr>
      <vt:lpstr>    Ventajas  para la toma de decisiones </vt:lpstr>
      <vt:lpstr>    Desventajas en la toma de decisiones centrada en equipo </vt:lpstr>
      <vt:lpstr>METACOGNICIÓN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Juan Tito Tenorio Romero</cp:lastModifiedBy>
  <cp:revision>148</cp:revision>
  <dcterms:created xsi:type="dcterms:W3CDTF">2016-05-26T15:40:57Z</dcterms:created>
  <dcterms:modified xsi:type="dcterms:W3CDTF">2017-11-19T20:20:49Z</dcterms:modified>
</cp:coreProperties>
</file>