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44" r:id="rId1"/>
  </p:sldMasterIdLst>
  <p:notesMasterIdLst>
    <p:notesMasterId r:id="rId11"/>
  </p:notesMasterIdLst>
  <p:sldIdLst>
    <p:sldId id="256" r:id="rId2"/>
    <p:sldId id="307" r:id="rId3"/>
    <p:sldId id="309" r:id="rId4"/>
    <p:sldId id="310" r:id="rId5"/>
    <p:sldId id="311" r:id="rId6"/>
    <p:sldId id="312" r:id="rId7"/>
    <p:sldId id="313" r:id="rId8"/>
    <p:sldId id="308" r:id="rId9"/>
    <p:sldId id="260" r:id="rId10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62" autoAdjust="0"/>
    <p:restoredTop sz="93825" autoAdjust="0"/>
  </p:normalViewPr>
  <p:slideViewPr>
    <p:cSldViewPr snapToGrid="0" snapToObjects="1">
      <p:cViewPr varScale="1">
        <p:scale>
          <a:sx n="66" d="100"/>
          <a:sy n="66" d="100"/>
        </p:scale>
        <p:origin x="996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146A74-B155-1D4C-8627-C25BF2DD6E89}" type="doc">
      <dgm:prSet loTypeId="urn:microsoft.com/office/officeart/2005/8/layout/vList3" loCatId="" qsTypeId="urn:microsoft.com/office/officeart/2005/8/quickstyle/simple3" qsCatId="simple" csTypeId="urn:microsoft.com/office/officeart/2005/8/colors/colorful1" csCatId="colorful" phldr="1"/>
      <dgm:spPr/>
    </dgm:pt>
    <dgm:pt modelId="{6EB470C6-F437-3E4D-AA83-D101CA17F6D9}">
      <dgm:prSet phldrT="[Texto]"/>
      <dgm:spPr>
        <a:solidFill>
          <a:srgbClr val="92D050"/>
        </a:solidFill>
      </dgm:spPr>
      <dgm:t>
        <a:bodyPr/>
        <a:lstStyle/>
        <a:p>
          <a:r>
            <a:rPr lang="es-PE" dirty="0" smtClean="0"/>
            <a:t>Desarrolla habilidades de liderazgo a partir de trabajos en equipo </a:t>
          </a:r>
          <a:endParaRPr lang="es-ES" dirty="0"/>
        </a:p>
      </dgm:t>
    </dgm:pt>
    <dgm:pt modelId="{DCE65B18-0A10-5246-9E11-99148D0CB326}" type="parTrans" cxnId="{873C098C-FFC1-5C46-82F9-35FA88B9248E}">
      <dgm:prSet/>
      <dgm:spPr/>
      <dgm:t>
        <a:bodyPr/>
        <a:lstStyle/>
        <a:p>
          <a:endParaRPr lang="es-ES"/>
        </a:p>
      </dgm:t>
    </dgm:pt>
    <dgm:pt modelId="{C10E4878-E5A4-334A-A81B-000C31D6D564}" type="sibTrans" cxnId="{873C098C-FFC1-5C46-82F9-35FA88B9248E}">
      <dgm:prSet/>
      <dgm:spPr/>
      <dgm:t>
        <a:bodyPr/>
        <a:lstStyle/>
        <a:p>
          <a:endParaRPr lang="es-ES"/>
        </a:p>
      </dgm:t>
    </dgm:pt>
    <dgm:pt modelId="{1DAFA3DC-A890-E743-959E-13C8659CC6D7}" type="pres">
      <dgm:prSet presAssocID="{2F146A74-B155-1D4C-8627-C25BF2DD6E89}" presName="linearFlow" presStyleCnt="0">
        <dgm:presLayoutVars>
          <dgm:dir/>
          <dgm:resizeHandles val="exact"/>
        </dgm:presLayoutVars>
      </dgm:prSet>
      <dgm:spPr/>
    </dgm:pt>
    <dgm:pt modelId="{3FF96FB5-1C2A-1F48-AFA1-5CFF48FAEB8B}" type="pres">
      <dgm:prSet presAssocID="{6EB470C6-F437-3E4D-AA83-D101CA17F6D9}" presName="composite" presStyleCnt="0"/>
      <dgm:spPr/>
    </dgm:pt>
    <dgm:pt modelId="{0A04948D-8F94-D04F-815D-6FC47E443668}" type="pres">
      <dgm:prSet presAssocID="{6EB470C6-F437-3E4D-AA83-D101CA17F6D9}" presName="imgShp" presStyleLbl="fgImgPlace1" presStyleIdx="0" presStyleCnt="1"/>
      <dgm:spPr/>
    </dgm:pt>
    <dgm:pt modelId="{5BEA9958-4089-BE4C-9395-956EEC4C9754}" type="pres">
      <dgm:prSet presAssocID="{6EB470C6-F437-3E4D-AA83-D101CA17F6D9}" presName="txShp" presStyleLbl="node1" presStyleIdx="0" presStyleCnt="1" custScaleY="9120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392208A6-ACE6-4A9F-89C4-9224B130195C}" type="presOf" srcId="{6EB470C6-F437-3E4D-AA83-D101CA17F6D9}" destId="{5BEA9958-4089-BE4C-9395-956EEC4C9754}" srcOrd="0" destOrd="0" presId="urn:microsoft.com/office/officeart/2005/8/layout/vList3"/>
    <dgm:cxn modelId="{321EAC65-AD65-4017-A4C3-8892FF0D602B}" type="presOf" srcId="{2F146A74-B155-1D4C-8627-C25BF2DD6E89}" destId="{1DAFA3DC-A890-E743-959E-13C8659CC6D7}" srcOrd="0" destOrd="0" presId="urn:microsoft.com/office/officeart/2005/8/layout/vList3"/>
    <dgm:cxn modelId="{873C098C-FFC1-5C46-82F9-35FA88B9248E}" srcId="{2F146A74-B155-1D4C-8627-C25BF2DD6E89}" destId="{6EB470C6-F437-3E4D-AA83-D101CA17F6D9}" srcOrd="0" destOrd="0" parTransId="{DCE65B18-0A10-5246-9E11-99148D0CB326}" sibTransId="{C10E4878-E5A4-334A-A81B-000C31D6D564}"/>
    <dgm:cxn modelId="{30AEBB13-870F-445C-B2A8-2396B3B70CBF}" type="presParOf" srcId="{1DAFA3DC-A890-E743-959E-13C8659CC6D7}" destId="{3FF96FB5-1C2A-1F48-AFA1-5CFF48FAEB8B}" srcOrd="0" destOrd="0" presId="urn:microsoft.com/office/officeart/2005/8/layout/vList3"/>
    <dgm:cxn modelId="{1CD85450-E9EE-4BD0-A8AB-94F77E7A403E}" type="presParOf" srcId="{3FF96FB5-1C2A-1F48-AFA1-5CFF48FAEB8B}" destId="{0A04948D-8F94-D04F-815D-6FC47E443668}" srcOrd="0" destOrd="0" presId="urn:microsoft.com/office/officeart/2005/8/layout/vList3"/>
    <dgm:cxn modelId="{DAD0069A-F6CB-4FC8-A467-ECAF72EA9BA6}" type="presParOf" srcId="{3FF96FB5-1C2A-1F48-AFA1-5CFF48FAEB8B}" destId="{5BEA9958-4089-BE4C-9395-956EEC4C975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F241B6-EF55-4957-B73F-C366CC296DBE}" type="doc">
      <dgm:prSet loTypeId="urn:microsoft.com/office/officeart/2005/8/layout/hList6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PE"/>
        </a:p>
      </dgm:t>
    </dgm:pt>
    <dgm:pt modelId="{7ADEDD82-649D-4BA5-AE8B-33E74013BE6D}">
      <dgm:prSet phldrT="[Texto]"/>
      <dgm:spPr/>
      <dgm:t>
        <a:bodyPr/>
        <a:lstStyle/>
        <a:p>
          <a:r>
            <a:rPr lang="es-PE" b="1" dirty="0" smtClean="0">
              <a:solidFill>
                <a:schemeClr val="tx1"/>
              </a:solidFill>
            </a:rPr>
            <a:t>Equipos auto administrados</a:t>
          </a:r>
          <a:r>
            <a:rPr lang="es-PE" b="1" dirty="0" smtClean="0"/>
            <a:t> </a:t>
          </a:r>
          <a:endParaRPr lang="es-PE" dirty="0"/>
        </a:p>
      </dgm:t>
    </dgm:pt>
    <dgm:pt modelId="{A0055FA3-7055-47E2-8449-6979EB6A7BC1}" type="parTrans" cxnId="{12FAD7AE-A04A-4C6B-A07B-3EF55655FE95}">
      <dgm:prSet/>
      <dgm:spPr/>
      <dgm:t>
        <a:bodyPr/>
        <a:lstStyle/>
        <a:p>
          <a:endParaRPr lang="es-PE"/>
        </a:p>
      </dgm:t>
    </dgm:pt>
    <dgm:pt modelId="{7348490B-586F-4D54-85DE-2A4506CF7F8F}" type="sibTrans" cxnId="{12FAD7AE-A04A-4C6B-A07B-3EF55655FE95}">
      <dgm:prSet/>
      <dgm:spPr/>
      <dgm:t>
        <a:bodyPr/>
        <a:lstStyle/>
        <a:p>
          <a:endParaRPr lang="es-PE"/>
        </a:p>
      </dgm:t>
    </dgm:pt>
    <dgm:pt modelId="{67FC97DF-A374-43E7-A7A7-D2FDE932F460}">
      <dgm:prSet phldrT="[Texto]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pPr algn="ctr"/>
          <a:r>
            <a:rPr lang="es-PE" dirty="0" smtClean="0">
              <a:solidFill>
                <a:schemeClr val="tx1"/>
              </a:solidFill>
            </a:rPr>
            <a:t>Estos equipos reciben elogios por generar resultados como:</a:t>
          </a:r>
        </a:p>
        <a:p>
          <a:pPr algn="ctr"/>
          <a:endParaRPr lang="es-PE" dirty="0" smtClean="0">
            <a:solidFill>
              <a:schemeClr val="tx1"/>
            </a:solidFill>
          </a:endParaRPr>
        </a:p>
        <a:p>
          <a:pPr algn="l"/>
          <a:r>
            <a:rPr lang="es-PE" dirty="0" smtClean="0">
              <a:solidFill>
                <a:schemeClr val="tx1"/>
              </a:solidFill>
            </a:rPr>
            <a:t> </a:t>
          </a:r>
          <a:r>
            <a:rPr lang="es-PE" b="1" dirty="0" smtClean="0">
              <a:solidFill>
                <a:schemeClr val="tx1"/>
              </a:solidFill>
            </a:rPr>
            <a:t>El incremento de la productividad </a:t>
          </a:r>
        </a:p>
        <a:p>
          <a:pPr algn="l"/>
          <a:r>
            <a:rPr lang="es-PE" b="1" dirty="0" smtClean="0">
              <a:solidFill>
                <a:schemeClr val="tx1"/>
              </a:solidFill>
            </a:rPr>
            <a:t> El desarrollo acelerado de productos nuevos </a:t>
          </a:r>
        </a:p>
        <a:p>
          <a:pPr algn="l"/>
          <a:r>
            <a:rPr lang="es-PE" b="1" dirty="0" smtClean="0">
              <a:solidFill>
                <a:schemeClr val="tx1"/>
              </a:solidFill>
            </a:rPr>
            <a:t> mejoras de proceso </a:t>
          </a:r>
        </a:p>
        <a:p>
          <a:pPr algn="l"/>
          <a:r>
            <a:rPr lang="es-PE" b="1" dirty="0" smtClean="0">
              <a:solidFill>
                <a:schemeClr val="tx1"/>
              </a:solidFill>
            </a:rPr>
            <a:t> la mayor calidad de los productos y servicios </a:t>
          </a:r>
        </a:p>
        <a:p>
          <a:pPr algn="l"/>
          <a:r>
            <a:rPr lang="es-PE" b="1" dirty="0" smtClean="0">
              <a:solidFill>
                <a:schemeClr val="tx1"/>
              </a:solidFill>
            </a:rPr>
            <a:t>la mejora participación del trabajador y decisiones generales </a:t>
          </a:r>
          <a:endParaRPr lang="es-PE" b="1" dirty="0">
            <a:solidFill>
              <a:schemeClr val="tx1"/>
            </a:solidFill>
          </a:endParaRPr>
        </a:p>
      </dgm:t>
    </dgm:pt>
    <dgm:pt modelId="{31C4C7C5-458B-4604-BDBE-1D3C0D605F6E}" type="parTrans" cxnId="{3C5AE6F4-C98F-4822-9699-3793105F22A3}">
      <dgm:prSet/>
      <dgm:spPr/>
      <dgm:t>
        <a:bodyPr/>
        <a:lstStyle/>
        <a:p>
          <a:endParaRPr lang="es-PE"/>
        </a:p>
      </dgm:t>
    </dgm:pt>
    <dgm:pt modelId="{1922971C-FC9B-4284-8338-F78A6700A886}" type="sibTrans" cxnId="{3C5AE6F4-C98F-4822-9699-3793105F22A3}">
      <dgm:prSet/>
      <dgm:spPr/>
      <dgm:t>
        <a:bodyPr/>
        <a:lstStyle/>
        <a:p>
          <a:endParaRPr lang="es-PE"/>
        </a:p>
      </dgm:t>
    </dgm:pt>
    <dgm:pt modelId="{5115ACE5-9EE6-46B1-9664-89792DF4C339}" type="pres">
      <dgm:prSet presAssocID="{EEF241B6-EF55-4957-B73F-C366CC296DB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D0ED1839-6897-4B6D-AD0D-A46D5ED0722E}" type="pres">
      <dgm:prSet presAssocID="{7ADEDD82-649D-4BA5-AE8B-33E74013BE6D}" presName="node" presStyleLbl="node1" presStyleIdx="0" presStyleCnt="2" custScaleX="45976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D6CE9B5-AA68-4FC6-8115-FC6FB55222BC}" type="pres">
      <dgm:prSet presAssocID="{7348490B-586F-4D54-85DE-2A4506CF7F8F}" presName="sibTrans" presStyleCnt="0"/>
      <dgm:spPr/>
    </dgm:pt>
    <dgm:pt modelId="{1EA696DA-518A-4168-9B56-7F841D275E87}" type="pres">
      <dgm:prSet presAssocID="{67FC97DF-A374-43E7-A7A7-D2FDE932F460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DD475E13-57ED-47BC-9385-A713984D374B}" type="presOf" srcId="{67FC97DF-A374-43E7-A7A7-D2FDE932F460}" destId="{1EA696DA-518A-4168-9B56-7F841D275E87}" srcOrd="0" destOrd="0" presId="urn:microsoft.com/office/officeart/2005/8/layout/hList6"/>
    <dgm:cxn modelId="{8A0CE3BB-3590-41FD-A6A4-76F9307D3A98}" type="presOf" srcId="{7ADEDD82-649D-4BA5-AE8B-33E74013BE6D}" destId="{D0ED1839-6897-4B6D-AD0D-A46D5ED0722E}" srcOrd="0" destOrd="0" presId="urn:microsoft.com/office/officeart/2005/8/layout/hList6"/>
    <dgm:cxn modelId="{3C5AE6F4-C98F-4822-9699-3793105F22A3}" srcId="{EEF241B6-EF55-4957-B73F-C366CC296DBE}" destId="{67FC97DF-A374-43E7-A7A7-D2FDE932F460}" srcOrd="1" destOrd="0" parTransId="{31C4C7C5-458B-4604-BDBE-1D3C0D605F6E}" sibTransId="{1922971C-FC9B-4284-8338-F78A6700A886}"/>
    <dgm:cxn modelId="{85802A62-9F46-4F48-B157-CA347568813D}" type="presOf" srcId="{EEF241B6-EF55-4957-B73F-C366CC296DBE}" destId="{5115ACE5-9EE6-46B1-9664-89792DF4C339}" srcOrd="0" destOrd="0" presId="urn:microsoft.com/office/officeart/2005/8/layout/hList6"/>
    <dgm:cxn modelId="{12FAD7AE-A04A-4C6B-A07B-3EF55655FE95}" srcId="{EEF241B6-EF55-4957-B73F-C366CC296DBE}" destId="{7ADEDD82-649D-4BA5-AE8B-33E74013BE6D}" srcOrd="0" destOrd="0" parTransId="{A0055FA3-7055-47E2-8449-6979EB6A7BC1}" sibTransId="{7348490B-586F-4D54-85DE-2A4506CF7F8F}"/>
    <dgm:cxn modelId="{3614B5CA-DDB9-4E2B-8EA6-E3BC58C91FE7}" type="presParOf" srcId="{5115ACE5-9EE6-46B1-9664-89792DF4C339}" destId="{D0ED1839-6897-4B6D-AD0D-A46D5ED0722E}" srcOrd="0" destOrd="0" presId="urn:microsoft.com/office/officeart/2005/8/layout/hList6"/>
    <dgm:cxn modelId="{05C5C6EB-E08A-4FFF-9E50-6744BFFCAC0E}" type="presParOf" srcId="{5115ACE5-9EE6-46B1-9664-89792DF4C339}" destId="{AD6CE9B5-AA68-4FC6-8115-FC6FB55222BC}" srcOrd="1" destOrd="0" presId="urn:microsoft.com/office/officeart/2005/8/layout/hList6"/>
    <dgm:cxn modelId="{F31A4B10-10E1-45B1-BBE3-D10DBF7E0357}" type="presParOf" srcId="{5115ACE5-9EE6-46B1-9664-89792DF4C339}" destId="{1EA696DA-518A-4168-9B56-7F841D275E87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07C89F6-5AD2-46F6-8080-7E10FEECDF0D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31E9BB4E-2EF2-4F8A-A6A1-E014544B24ED}">
      <dgm:prSet phldrT="[Texto]" custT="1"/>
      <dgm:spPr/>
      <dgm:t>
        <a:bodyPr/>
        <a:lstStyle/>
        <a:p>
          <a:r>
            <a:rPr lang="es-PE" sz="4000" dirty="0" smtClean="0"/>
            <a:t>E.A.A.</a:t>
          </a:r>
        </a:p>
        <a:p>
          <a:r>
            <a:rPr lang="es-PE" sz="2000" b="1" dirty="0" smtClean="0"/>
            <a:t>Crean un contexto de </a:t>
          </a:r>
          <a:endParaRPr lang="es-PE" sz="2000" dirty="0"/>
        </a:p>
      </dgm:t>
    </dgm:pt>
    <dgm:pt modelId="{DB8DCEBE-D4D8-4B3D-9D6A-A3936F9D8B74}" type="parTrans" cxnId="{3A7CD7D9-6ECC-47D6-9BAB-FB05ECA20DE5}">
      <dgm:prSet/>
      <dgm:spPr/>
      <dgm:t>
        <a:bodyPr/>
        <a:lstStyle/>
        <a:p>
          <a:endParaRPr lang="es-PE"/>
        </a:p>
      </dgm:t>
    </dgm:pt>
    <dgm:pt modelId="{F4B8D04E-1749-4F5C-BA9B-8501DB3603D6}" type="sibTrans" cxnId="{3A7CD7D9-6ECC-47D6-9BAB-FB05ECA20DE5}">
      <dgm:prSet/>
      <dgm:spPr/>
      <dgm:t>
        <a:bodyPr/>
        <a:lstStyle/>
        <a:p>
          <a:endParaRPr lang="es-PE"/>
        </a:p>
      </dgm:t>
    </dgm:pt>
    <dgm:pt modelId="{7486C78C-B039-4816-A107-CD7836FA72AD}">
      <dgm:prSet phldrT="[Texto]" custT="1"/>
      <dgm:spPr/>
      <dgm:t>
        <a:bodyPr/>
        <a:lstStyle/>
        <a:p>
          <a:r>
            <a:rPr lang="es-PE" sz="2000" b="1" dirty="0" smtClean="0"/>
            <a:t>identidad compartida y emocionalmente castigada </a:t>
          </a:r>
          <a:endParaRPr lang="es-PE" sz="2000" b="1" dirty="0"/>
        </a:p>
      </dgm:t>
    </dgm:pt>
    <dgm:pt modelId="{207D01B1-E138-4B99-9470-78580239A1ED}" type="parTrans" cxnId="{7916672F-66A9-463B-B201-FE8D2F96A109}">
      <dgm:prSet/>
      <dgm:spPr/>
      <dgm:t>
        <a:bodyPr/>
        <a:lstStyle/>
        <a:p>
          <a:endParaRPr lang="es-PE"/>
        </a:p>
      </dgm:t>
    </dgm:pt>
    <dgm:pt modelId="{324E15C1-34C9-4F54-ABBC-81A2A1ADC267}" type="sibTrans" cxnId="{7916672F-66A9-463B-B201-FE8D2F96A109}">
      <dgm:prSet/>
      <dgm:spPr/>
      <dgm:t>
        <a:bodyPr/>
        <a:lstStyle/>
        <a:p>
          <a:endParaRPr lang="es-PE"/>
        </a:p>
      </dgm:t>
    </dgm:pt>
    <dgm:pt modelId="{A110B947-D2CD-41A1-A701-A5E6936C7078}">
      <dgm:prSet phldrT="[Texto]"/>
      <dgm:spPr/>
      <dgm:t>
        <a:bodyPr/>
        <a:lstStyle/>
        <a:p>
          <a:r>
            <a:rPr lang="es-PE" dirty="0" smtClean="0"/>
            <a:t>Permitiendo un conjunto de principios guía </a:t>
          </a:r>
          <a:endParaRPr lang="es-PE" dirty="0"/>
        </a:p>
      </dgm:t>
    </dgm:pt>
    <dgm:pt modelId="{5917643A-D6DE-4484-B959-CAABE8AF3FB7}" type="parTrans" cxnId="{30479D02-9EE7-4BD1-B841-08766F83E4AC}">
      <dgm:prSet/>
      <dgm:spPr/>
      <dgm:t>
        <a:bodyPr/>
        <a:lstStyle/>
        <a:p>
          <a:endParaRPr lang="es-PE"/>
        </a:p>
      </dgm:t>
    </dgm:pt>
    <dgm:pt modelId="{1BAEE4E4-E5AC-43E7-B2B6-E0E5DFDB385C}" type="sibTrans" cxnId="{30479D02-9EE7-4BD1-B841-08766F83E4AC}">
      <dgm:prSet/>
      <dgm:spPr/>
      <dgm:t>
        <a:bodyPr/>
        <a:lstStyle/>
        <a:p>
          <a:endParaRPr lang="es-PE"/>
        </a:p>
      </dgm:t>
    </dgm:pt>
    <dgm:pt modelId="{11B8B55F-1BF6-4D3B-8495-34AFB27C366E}">
      <dgm:prSet phldrT="[Texto]"/>
      <dgm:spPr/>
      <dgm:t>
        <a:bodyPr/>
        <a:lstStyle/>
        <a:p>
          <a:r>
            <a:rPr lang="es-PE" dirty="0" smtClean="0"/>
            <a:t>En la toma de decisiones y la acción </a:t>
          </a:r>
          <a:endParaRPr lang="es-PE" dirty="0"/>
        </a:p>
      </dgm:t>
    </dgm:pt>
    <dgm:pt modelId="{1916B996-6BB9-4256-815A-3E1CBFC13324}" type="parTrans" cxnId="{3A0FDD2C-7786-4D56-A737-7B4502985BCA}">
      <dgm:prSet/>
      <dgm:spPr/>
      <dgm:t>
        <a:bodyPr/>
        <a:lstStyle/>
        <a:p>
          <a:endParaRPr lang="es-PE"/>
        </a:p>
      </dgm:t>
    </dgm:pt>
    <dgm:pt modelId="{62B3FACE-EE50-440E-B54A-24A6CA63659A}" type="sibTrans" cxnId="{3A0FDD2C-7786-4D56-A737-7B4502985BCA}">
      <dgm:prSet/>
      <dgm:spPr/>
      <dgm:t>
        <a:bodyPr/>
        <a:lstStyle/>
        <a:p>
          <a:endParaRPr lang="es-PE"/>
        </a:p>
      </dgm:t>
    </dgm:pt>
    <dgm:pt modelId="{1982F8A2-22F2-4214-842D-779C1AEB8B35}" type="pres">
      <dgm:prSet presAssocID="{E07C89F6-5AD2-46F6-8080-7E10FEECDF0D}" presName="Name0" presStyleCnt="0">
        <dgm:presLayoutVars>
          <dgm:dir/>
          <dgm:resizeHandles val="exact"/>
        </dgm:presLayoutVars>
      </dgm:prSet>
      <dgm:spPr/>
    </dgm:pt>
    <dgm:pt modelId="{1D268E86-BC29-49B7-A840-C75F666DDF75}" type="pres">
      <dgm:prSet presAssocID="{31E9BB4E-2EF2-4F8A-A6A1-E014544B24ED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012D18F-634F-4E01-896C-99324BEA9AFC}" type="pres">
      <dgm:prSet presAssocID="{F4B8D04E-1749-4F5C-BA9B-8501DB3603D6}" presName="sibTrans" presStyleLbl="sibTrans2D1" presStyleIdx="0" presStyleCnt="3"/>
      <dgm:spPr/>
      <dgm:t>
        <a:bodyPr/>
        <a:lstStyle/>
        <a:p>
          <a:endParaRPr lang="es-PE"/>
        </a:p>
      </dgm:t>
    </dgm:pt>
    <dgm:pt modelId="{B7A0D8C1-2C1D-4E77-B8C0-7DCB66CB425B}" type="pres">
      <dgm:prSet presAssocID="{F4B8D04E-1749-4F5C-BA9B-8501DB3603D6}" presName="connectorText" presStyleLbl="sibTrans2D1" presStyleIdx="0" presStyleCnt="3"/>
      <dgm:spPr/>
      <dgm:t>
        <a:bodyPr/>
        <a:lstStyle/>
        <a:p>
          <a:endParaRPr lang="es-PE"/>
        </a:p>
      </dgm:t>
    </dgm:pt>
    <dgm:pt modelId="{D485059F-B80F-46DC-9328-D50FF5FB5646}" type="pres">
      <dgm:prSet presAssocID="{7486C78C-B039-4816-A107-CD7836FA72AD}" presName="node" presStyleLbl="node1" presStyleIdx="1" presStyleCnt="4" custScaleY="138817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3820E3F8-FA5C-4BC0-A0B3-A92736EC1F94}" type="pres">
      <dgm:prSet presAssocID="{324E15C1-34C9-4F54-ABBC-81A2A1ADC267}" presName="sibTrans" presStyleLbl="sibTrans2D1" presStyleIdx="1" presStyleCnt="3"/>
      <dgm:spPr/>
      <dgm:t>
        <a:bodyPr/>
        <a:lstStyle/>
        <a:p>
          <a:endParaRPr lang="es-PE"/>
        </a:p>
      </dgm:t>
    </dgm:pt>
    <dgm:pt modelId="{632B7B5C-D6AD-4C99-8935-1463DFC80133}" type="pres">
      <dgm:prSet presAssocID="{324E15C1-34C9-4F54-ABBC-81A2A1ADC267}" presName="connectorText" presStyleLbl="sibTrans2D1" presStyleIdx="1" presStyleCnt="3"/>
      <dgm:spPr/>
      <dgm:t>
        <a:bodyPr/>
        <a:lstStyle/>
        <a:p>
          <a:endParaRPr lang="es-PE"/>
        </a:p>
      </dgm:t>
    </dgm:pt>
    <dgm:pt modelId="{693EE445-D46F-4F91-AE53-374AED720482}" type="pres">
      <dgm:prSet presAssocID="{A110B947-D2CD-41A1-A701-A5E6936C7078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3C6D002-6BC3-419D-97C5-CA0FB4F57F07}" type="pres">
      <dgm:prSet presAssocID="{1BAEE4E4-E5AC-43E7-B2B6-E0E5DFDB385C}" presName="sibTrans" presStyleLbl="sibTrans2D1" presStyleIdx="2" presStyleCnt="3"/>
      <dgm:spPr/>
      <dgm:t>
        <a:bodyPr/>
        <a:lstStyle/>
        <a:p>
          <a:endParaRPr lang="es-PE"/>
        </a:p>
      </dgm:t>
    </dgm:pt>
    <dgm:pt modelId="{DD1533CD-91E7-4364-8232-D0753C898B15}" type="pres">
      <dgm:prSet presAssocID="{1BAEE4E4-E5AC-43E7-B2B6-E0E5DFDB385C}" presName="connectorText" presStyleLbl="sibTrans2D1" presStyleIdx="2" presStyleCnt="3"/>
      <dgm:spPr/>
      <dgm:t>
        <a:bodyPr/>
        <a:lstStyle/>
        <a:p>
          <a:endParaRPr lang="es-PE"/>
        </a:p>
      </dgm:t>
    </dgm:pt>
    <dgm:pt modelId="{3B79AF55-E2AE-45FE-90D9-48253E1ECE46}" type="pres">
      <dgm:prSet presAssocID="{11B8B55F-1BF6-4D3B-8495-34AFB27C366E}" presName="node" presStyleLbl="node1" presStyleIdx="3" presStyleCnt="4" custLinFactNeighborX="1208" custLinFactNeighborY="-81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31E3335B-22D4-4F4C-95C2-A5A46F9E1E0A}" type="presOf" srcId="{E07C89F6-5AD2-46F6-8080-7E10FEECDF0D}" destId="{1982F8A2-22F2-4214-842D-779C1AEB8B35}" srcOrd="0" destOrd="0" presId="urn:microsoft.com/office/officeart/2005/8/layout/process1"/>
    <dgm:cxn modelId="{839CA801-D3C7-4CF6-AF60-64AC289E87AA}" type="presOf" srcId="{324E15C1-34C9-4F54-ABBC-81A2A1ADC267}" destId="{3820E3F8-FA5C-4BC0-A0B3-A92736EC1F94}" srcOrd="0" destOrd="0" presId="urn:microsoft.com/office/officeart/2005/8/layout/process1"/>
    <dgm:cxn modelId="{E8CC6A4E-27C4-46D6-99B0-9B830EA75560}" type="presOf" srcId="{31E9BB4E-2EF2-4F8A-A6A1-E014544B24ED}" destId="{1D268E86-BC29-49B7-A840-C75F666DDF75}" srcOrd="0" destOrd="0" presId="urn:microsoft.com/office/officeart/2005/8/layout/process1"/>
    <dgm:cxn modelId="{96277871-1A62-4C78-A1CF-02DCD072D981}" type="presOf" srcId="{F4B8D04E-1749-4F5C-BA9B-8501DB3603D6}" destId="{F012D18F-634F-4E01-896C-99324BEA9AFC}" srcOrd="0" destOrd="0" presId="urn:microsoft.com/office/officeart/2005/8/layout/process1"/>
    <dgm:cxn modelId="{A85BE982-8506-4988-92E1-D17B17A9DD69}" type="presOf" srcId="{1BAEE4E4-E5AC-43E7-B2B6-E0E5DFDB385C}" destId="{DD1533CD-91E7-4364-8232-D0753C898B15}" srcOrd="1" destOrd="0" presId="urn:microsoft.com/office/officeart/2005/8/layout/process1"/>
    <dgm:cxn modelId="{EF60AA92-8737-406E-85B8-816AE89F5265}" type="presOf" srcId="{324E15C1-34C9-4F54-ABBC-81A2A1ADC267}" destId="{632B7B5C-D6AD-4C99-8935-1463DFC80133}" srcOrd="1" destOrd="0" presId="urn:microsoft.com/office/officeart/2005/8/layout/process1"/>
    <dgm:cxn modelId="{3A7CD7D9-6ECC-47D6-9BAB-FB05ECA20DE5}" srcId="{E07C89F6-5AD2-46F6-8080-7E10FEECDF0D}" destId="{31E9BB4E-2EF2-4F8A-A6A1-E014544B24ED}" srcOrd="0" destOrd="0" parTransId="{DB8DCEBE-D4D8-4B3D-9D6A-A3936F9D8B74}" sibTransId="{F4B8D04E-1749-4F5C-BA9B-8501DB3603D6}"/>
    <dgm:cxn modelId="{CF9C406F-D5FB-4E26-B63A-8E83119B1748}" type="presOf" srcId="{1BAEE4E4-E5AC-43E7-B2B6-E0E5DFDB385C}" destId="{C3C6D002-6BC3-419D-97C5-CA0FB4F57F07}" srcOrd="0" destOrd="0" presId="urn:microsoft.com/office/officeart/2005/8/layout/process1"/>
    <dgm:cxn modelId="{3A0FDD2C-7786-4D56-A737-7B4502985BCA}" srcId="{E07C89F6-5AD2-46F6-8080-7E10FEECDF0D}" destId="{11B8B55F-1BF6-4D3B-8495-34AFB27C366E}" srcOrd="3" destOrd="0" parTransId="{1916B996-6BB9-4256-815A-3E1CBFC13324}" sibTransId="{62B3FACE-EE50-440E-B54A-24A6CA63659A}"/>
    <dgm:cxn modelId="{5848B378-FF1F-4CAD-8D01-3CC610D783DC}" type="presOf" srcId="{11B8B55F-1BF6-4D3B-8495-34AFB27C366E}" destId="{3B79AF55-E2AE-45FE-90D9-48253E1ECE46}" srcOrd="0" destOrd="0" presId="urn:microsoft.com/office/officeart/2005/8/layout/process1"/>
    <dgm:cxn modelId="{9D6A54E1-F7F5-4B52-BA89-41500B123CC2}" type="presOf" srcId="{A110B947-D2CD-41A1-A701-A5E6936C7078}" destId="{693EE445-D46F-4F91-AE53-374AED720482}" srcOrd="0" destOrd="0" presId="urn:microsoft.com/office/officeart/2005/8/layout/process1"/>
    <dgm:cxn modelId="{6A556592-F421-4844-BD81-872186BDCB2B}" type="presOf" srcId="{F4B8D04E-1749-4F5C-BA9B-8501DB3603D6}" destId="{B7A0D8C1-2C1D-4E77-B8C0-7DCB66CB425B}" srcOrd="1" destOrd="0" presId="urn:microsoft.com/office/officeart/2005/8/layout/process1"/>
    <dgm:cxn modelId="{30479D02-9EE7-4BD1-B841-08766F83E4AC}" srcId="{E07C89F6-5AD2-46F6-8080-7E10FEECDF0D}" destId="{A110B947-D2CD-41A1-A701-A5E6936C7078}" srcOrd="2" destOrd="0" parTransId="{5917643A-D6DE-4484-B959-CAABE8AF3FB7}" sibTransId="{1BAEE4E4-E5AC-43E7-B2B6-E0E5DFDB385C}"/>
    <dgm:cxn modelId="{7916672F-66A9-463B-B201-FE8D2F96A109}" srcId="{E07C89F6-5AD2-46F6-8080-7E10FEECDF0D}" destId="{7486C78C-B039-4816-A107-CD7836FA72AD}" srcOrd="1" destOrd="0" parTransId="{207D01B1-E138-4B99-9470-78580239A1ED}" sibTransId="{324E15C1-34C9-4F54-ABBC-81A2A1ADC267}"/>
    <dgm:cxn modelId="{0A65FDA1-C30D-474E-B386-240C8484673F}" type="presOf" srcId="{7486C78C-B039-4816-A107-CD7836FA72AD}" destId="{D485059F-B80F-46DC-9328-D50FF5FB5646}" srcOrd="0" destOrd="0" presId="urn:microsoft.com/office/officeart/2005/8/layout/process1"/>
    <dgm:cxn modelId="{11208CC3-EFC9-4AD6-8235-17D0A9B29112}" type="presParOf" srcId="{1982F8A2-22F2-4214-842D-779C1AEB8B35}" destId="{1D268E86-BC29-49B7-A840-C75F666DDF75}" srcOrd="0" destOrd="0" presId="urn:microsoft.com/office/officeart/2005/8/layout/process1"/>
    <dgm:cxn modelId="{57197C10-0976-49CE-8004-8D1F9F0B8601}" type="presParOf" srcId="{1982F8A2-22F2-4214-842D-779C1AEB8B35}" destId="{F012D18F-634F-4E01-896C-99324BEA9AFC}" srcOrd="1" destOrd="0" presId="urn:microsoft.com/office/officeart/2005/8/layout/process1"/>
    <dgm:cxn modelId="{5FFBE5D0-560C-4AE4-98C8-411D8ECE95CA}" type="presParOf" srcId="{F012D18F-634F-4E01-896C-99324BEA9AFC}" destId="{B7A0D8C1-2C1D-4E77-B8C0-7DCB66CB425B}" srcOrd="0" destOrd="0" presId="urn:microsoft.com/office/officeart/2005/8/layout/process1"/>
    <dgm:cxn modelId="{DB3DB558-4297-40B4-BF00-FF481C7F3B5A}" type="presParOf" srcId="{1982F8A2-22F2-4214-842D-779C1AEB8B35}" destId="{D485059F-B80F-46DC-9328-D50FF5FB5646}" srcOrd="2" destOrd="0" presId="urn:microsoft.com/office/officeart/2005/8/layout/process1"/>
    <dgm:cxn modelId="{FEDA8DC1-7A4C-442E-97FC-FB2396078AE1}" type="presParOf" srcId="{1982F8A2-22F2-4214-842D-779C1AEB8B35}" destId="{3820E3F8-FA5C-4BC0-A0B3-A92736EC1F94}" srcOrd="3" destOrd="0" presId="urn:microsoft.com/office/officeart/2005/8/layout/process1"/>
    <dgm:cxn modelId="{0EFE51CF-26DA-4049-9EFD-1B456282AF16}" type="presParOf" srcId="{3820E3F8-FA5C-4BC0-A0B3-A92736EC1F94}" destId="{632B7B5C-D6AD-4C99-8935-1463DFC80133}" srcOrd="0" destOrd="0" presId="urn:microsoft.com/office/officeart/2005/8/layout/process1"/>
    <dgm:cxn modelId="{D9FE1C83-CC88-4572-AE53-E16A4CDBA5B4}" type="presParOf" srcId="{1982F8A2-22F2-4214-842D-779C1AEB8B35}" destId="{693EE445-D46F-4F91-AE53-374AED720482}" srcOrd="4" destOrd="0" presId="urn:microsoft.com/office/officeart/2005/8/layout/process1"/>
    <dgm:cxn modelId="{D9423621-83ED-4A15-A77C-066729077AC9}" type="presParOf" srcId="{1982F8A2-22F2-4214-842D-779C1AEB8B35}" destId="{C3C6D002-6BC3-419D-97C5-CA0FB4F57F07}" srcOrd="5" destOrd="0" presId="urn:microsoft.com/office/officeart/2005/8/layout/process1"/>
    <dgm:cxn modelId="{28E2CC32-D646-4530-A652-BF549538672D}" type="presParOf" srcId="{C3C6D002-6BC3-419D-97C5-CA0FB4F57F07}" destId="{DD1533CD-91E7-4364-8232-D0753C898B15}" srcOrd="0" destOrd="0" presId="urn:microsoft.com/office/officeart/2005/8/layout/process1"/>
    <dgm:cxn modelId="{EFF98B10-2C37-498D-9F7C-ED7AD934EE81}" type="presParOf" srcId="{1982F8A2-22F2-4214-842D-779C1AEB8B35}" destId="{3B79AF55-E2AE-45FE-90D9-48253E1ECE46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EAAABC5-6B19-4F32-A746-90FEA8F03EE1}" type="doc">
      <dgm:prSet loTypeId="urn:microsoft.com/office/officeart/2005/8/layout/chevronAccent+Icon" loCatId="officeonline" qsTypeId="urn:microsoft.com/office/officeart/2005/8/quickstyle/simple1" qsCatId="simple" csTypeId="urn:microsoft.com/office/officeart/2005/8/colors/colorful4" csCatId="colorful" phldr="1"/>
      <dgm:spPr/>
    </dgm:pt>
    <dgm:pt modelId="{4A94E426-91E5-4E2A-83A4-F522C4A0B6BE}">
      <dgm:prSet phldrT="[Texto]" custT="1"/>
      <dgm:spPr/>
      <dgm:t>
        <a:bodyPr/>
        <a:lstStyle/>
        <a:p>
          <a:r>
            <a:rPr lang="es-PE" sz="2000" b="1" dirty="0" smtClean="0"/>
            <a:t>Acción acordada  que se realiza de forma colectiva </a:t>
          </a:r>
          <a:endParaRPr lang="es-PE" sz="2000" b="1" dirty="0"/>
        </a:p>
      </dgm:t>
    </dgm:pt>
    <dgm:pt modelId="{03E3D161-DA94-4639-A4D9-746B62216D53}" type="parTrans" cxnId="{BB5F8F5D-0B16-43C5-BD06-55D3983CBAAA}">
      <dgm:prSet/>
      <dgm:spPr/>
      <dgm:t>
        <a:bodyPr/>
        <a:lstStyle/>
        <a:p>
          <a:endParaRPr lang="es-PE"/>
        </a:p>
      </dgm:t>
    </dgm:pt>
    <dgm:pt modelId="{1572A2FB-47B1-4ED4-8EE4-5DDBC363DB28}" type="sibTrans" cxnId="{BB5F8F5D-0B16-43C5-BD06-55D3983CBAAA}">
      <dgm:prSet/>
      <dgm:spPr/>
      <dgm:t>
        <a:bodyPr/>
        <a:lstStyle/>
        <a:p>
          <a:endParaRPr lang="es-PE"/>
        </a:p>
      </dgm:t>
    </dgm:pt>
    <dgm:pt modelId="{41716807-ECE3-4368-99D9-2CA9F4165183}">
      <dgm:prSet phldrT="[Texto]" custT="1"/>
      <dgm:spPr/>
      <dgm:t>
        <a:bodyPr/>
        <a:lstStyle/>
        <a:p>
          <a:r>
            <a:rPr lang="es-PE" sz="2400" b="1" dirty="0" smtClean="0"/>
            <a:t>Existe un fuerte compromiso entre todos sus  miembros del equipo  </a:t>
          </a:r>
          <a:endParaRPr lang="es-PE" sz="2400" b="1" dirty="0"/>
        </a:p>
      </dgm:t>
    </dgm:pt>
    <dgm:pt modelId="{E7CAB4DC-2324-4F05-B8B8-6920895B9AEC}" type="parTrans" cxnId="{E8F1A4EE-5848-46EE-A574-79E63132A7FD}">
      <dgm:prSet/>
      <dgm:spPr/>
      <dgm:t>
        <a:bodyPr/>
        <a:lstStyle/>
        <a:p>
          <a:endParaRPr lang="es-PE"/>
        </a:p>
      </dgm:t>
    </dgm:pt>
    <dgm:pt modelId="{6AA7F05A-B88F-4F65-8956-1F1D6C4FF694}" type="sibTrans" cxnId="{E8F1A4EE-5848-46EE-A574-79E63132A7FD}">
      <dgm:prSet/>
      <dgm:spPr/>
      <dgm:t>
        <a:bodyPr/>
        <a:lstStyle/>
        <a:p>
          <a:endParaRPr lang="es-PE"/>
        </a:p>
      </dgm:t>
    </dgm:pt>
    <dgm:pt modelId="{45710D11-A7CB-4632-8062-815CBAAE4320}">
      <dgm:prSet phldrT="[Texto]" custT="1"/>
      <dgm:spPr/>
      <dgm:t>
        <a:bodyPr/>
        <a:lstStyle/>
        <a:p>
          <a:r>
            <a:rPr lang="es-PE" sz="2400" b="1" dirty="0" smtClean="0"/>
            <a:t>Para volverla EXITOSA </a:t>
          </a:r>
          <a:endParaRPr lang="es-PE" sz="2400" b="1" dirty="0"/>
        </a:p>
      </dgm:t>
    </dgm:pt>
    <dgm:pt modelId="{3CE8FEF2-B60A-488F-8F31-C59C69D5F47E}" type="parTrans" cxnId="{426E6758-B95F-404E-B492-EFB78F5971FD}">
      <dgm:prSet/>
      <dgm:spPr/>
      <dgm:t>
        <a:bodyPr/>
        <a:lstStyle/>
        <a:p>
          <a:endParaRPr lang="es-PE"/>
        </a:p>
      </dgm:t>
    </dgm:pt>
    <dgm:pt modelId="{32399E21-695C-4F9C-B1D6-9ECE0EB57BB0}" type="sibTrans" cxnId="{426E6758-B95F-404E-B492-EFB78F5971FD}">
      <dgm:prSet/>
      <dgm:spPr/>
      <dgm:t>
        <a:bodyPr/>
        <a:lstStyle/>
        <a:p>
          <a:endParaRPr lang="es-PE"/>
        </a:p>
      </dgm:t>
    </dgm:pt>
    <dgm:pt modelId="{104E461F-6D24-46C4-8BE5-34B9420BD998}" type="pres">
      <dgm:prSet presAssocID="{0EAAABC5-6B19-4F32-A746-90FEA8F03EE1}" presName="Name0" presStyleCnt="0">
        <dgm:presLayoutVars>
          <dgm:dir/>
          <dgm:resizeHandles val="exact"/>
        </dgm:presLayoutVars>
      </dgm:prSet>
      <dgm:spPr/>
    </dgm:pt>
    <dgm:pt modelId="{5C9345AD-955A-44F8-877F-468AB187D793}" type="pres">
      <dgm:prSet presAssocID="{4A94E426-91E5-4E2A-83A4-F522C4A0B6BE}" presName="composite" presStyleCnt="0"/>
      <dgm:spPr/>
    </dgm:pt>
    <dgm:pt modelId="{75F79B85-EA32-491C-81A9-E38692380833}" type="pres">
      <dgm:prSet presAssocID="{4A94E426-91E5-4E2A-83A4-F522C4A0B6BE}" presName="bgChev" presStyleLbl="node1" presStyleIdx="0" presStyleCnt="3" custScaleY="200385"/>
      <dgm:spPr/>
    </dgm:pt>
    <dgm:pt modelId="{B480DA8D-8683-4184-AAF3-B2FD4C5776DD}" type="pres">
      <dgm:prSet presAssocID="{4A94E426-91E5-4E2A-83A4-F522C4A0B6BE}" presName="txNode" presStyleLbl="fgAcc1" presStyleIdx="0" presStyleCnt="3" custScaleX="126569" custScaleY="15355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399DF35B-5F57-4DA4-BAC2-426686431CB5}" type="pres">
      <dgm:prSet presAssocID="{1572A2FB-47B1-4ED4-8EE4-5DDBC363DB28}" presName="compositeSpace" presStyleCnt="0"/>
      <dgm:spPr/>
    </dgm:pt>
    <dgm:pt modelId="{097C8781-D3D8-4521-84C5-91A1E0D4D25B}" type="pres">
      <dgm:prSet presAssocID="{41716807-ECE3-4368-99D9-2CA9F4165183}" presName="composite" presStyleCnt="0"/>
      <dgm:spPr/>
    </dgm:pt>
    <dgm:pt modelId="{1C45764C-A418-4574-80A1-95DCE7231A27}" type="pres">
      <dgm:prSet presAssocID="{41716807-ECE3-4368-99D9-2CA9F4165183}" presName="bgChev" presStyleLbl="node1" presStyleIdx="1" presStyleCnt="3" custScaleY="167897"/>
      <dgm:spPr/>
    </dgm:pt>
    <dgm:pt modelId="{B9044E69-50C0-48E6-AF7D-286E0FD679B9}" type="pres">
      <dgm:prSet presAssocID="{41716807-ECE3-4368-99D9-2CA9F4165183}" presName="txNode" presStyleLbl="fgAcc1" presStyleIdx="1" presStyleCnt="3" custScaleX="123633" custScaleY="16709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7F60A2A2-146E-4258-8E4C-AA8E45A581D9}" type="pres">
      <dgm:prSet presAssocID="{6AA7F05A-B88F-4F65-8956-1F1D6C4FF694}" presName="compositeSpace" presStyleCnt="0"/>
      <dgm:spPr/>
    </dgm:pt>
    <dgm:pt modelId="{69EB5B74-D532-48AF-9F7D-0057F28CAF55}" type="pres">
      <dgm:prSet presAssocID="{45710D11-A7CB-4632-8062-815CBAAE4320}" presName="composite" presStyleCnt="0"/>
      <dgm:spPr/>
    </dgm:pt>
    <dgm:pt modelId="{4361B375-8690-4EFA-906E-43081C339C9F}" type="pres">
      <dgm:prSet presAssocID="{45710D11-A7CB-4632-8062-815CBAAE4320}" presName="bgChev" presStyleLbl="node1" presStyleIdx="2" presStyleCnt="3"/>
      <dgm:spPr/>
    </dgm:pt>
    <dgm:pt modelId="{444FD0D2-67A6-4EFB-B7BE-E4A3A62A1714}" type="pres">
      <dgm:prSet presAssocID="{45710D11-A7CB-4632-8062-815CBAAE4320}" presName="txNode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5C2BE6B8-C307-4873-915B-84F0E838BA22}" type="presOf" srcId="{0EAAABC5-6B19-4F32-A746-90FEA8F03EE1}" destId="{104E461F-6D24-46C4-8BE5-34B9420BD998}" srcOrd="0" destOrd="0" presId="urn:microsoft.com/office/officeart/2005/8/layout/chevronAccent+Icon"/>
    <dgm:cxn modelId="{0123213B-9250-4B3A-B554-D9696C56C963}" type="presOf" srcId="{41716807-ECE3-4368-99D9-2CA9F4165183}" destId="{B9044E69-50C0-48E6-AF7D-286E0FD679B9}" srcOrd="0" destOrd="0" presId="urn:microsoft.com/office/officeart/2005/8/layout/chevronAccent+Icon"/>
    <dgm:cxn modelId="{BB5F8F5D-0B16-43C5-BD06-55D3983CBAAA}" srcId="{0EAAABC5-6B19-4F32-A746-90FEA8F03EE1}" destId="{4A94E426-91E5-4E2A-83A4-F522C4A0B6BE}" srcOrd="0" destOrd="0" parTransId="{03E3D161-DA94-4639-A4D9-746B62216D53}" sibTransId="{1572A2FB-47B1-4ED4-8EE4-5DDBC363DB28}"/>
    <dgm:cxn modelId="{426E6758-B95F-404E-B492-EFB78F5971FD}" srcId="{0EAAABC5-6B19-4F32-A746-90FEA8F03EE1}" destId="{45710D11-A7CB-4632-8062-815CBAAE4320}" srcOrd="2" destOrd="0" parTransId="{3CE8FEF2-B60A-488F-8F31-C59C69D5F47E}" sibTransId="{32399E21-695C-4F9C-B1D6-9ECE0EB57BB0}"/>
    <dgm:cxn modelId="{E8F1A4EE-5848-46EE-A574-79E63132A7FD}" srcId="{0EAAABC5-6B19-4F32-A746-90FEA8F03EE1}" destId="{41716807-ECE3-4368-99D9-2CA9F4165183}" srcOrd="1" destOrd="0" parTransId="{E7CAB4DC-2324-4F05-B8B8-6920895B9AEC}" sibTransId="{6AA7F05A-B88F-4F65-8956-1F1D6C4FF694}"/>
    <dgm:cxn modelId="{D9156C2E-E0EE-4F1E-B4C7-3066B6AE065D}" type="presOf" srcId="{45710D11-A7CB-4632-8062-815CBAAE4320}" destId="{444FD0D2-67A6-4EFB-B7BE-E4A3A62A1714}" srcOrd="0" destOrd="0" presId="urn:microsoft.com/office/officeart/2005/8/layout/chevronAccent+Icon"/>
    <dgm:cxn modelId="{6B065278-E0DA-4E77-8BC5-EECEB75C7370}" type="presOf" srcId="{4A94E426-91E5-4E2A-83A4-F522C4A0B6BE}" destId="{B480DA8D-8683-4184-AAF3-B2FD4C5776DD}" srcOrd="0" destOrd="0" presId="urn:microsoft.com/office/officeart/2005/8/layout/chevronAccent+Icon"/>
    <dgm:cxn modelId="{C2115937-BEF9-4F13-88E6-86284E44B630}" type="presParOf" srcId="{104E461F-6D24-46C4-8BE5-34B9420BD998}" destId="{5C9345AD-955A-44F8-877F-468AB187D793}" srcOrd="0" destOrd="0" presId="urn:microsoft.com/office/officeart/2005/8/layout/chevronAccent+Icon"/>
    <dgm:cxn modelId="{E490F4FD-1293-4F34-96E9-986BC96756FB}" type="presParOf" srcId="{5C9345AD-955A-44F8-877F-468AB187D793}" destId="{75F79B85-EA32-491C-81A9-E38692380833}" srcOrd="0" destOrd="0" presId="urn:microsoft.com/office/officeart/2005/8/layout/chevronAccent+Icon"/>
    <dgm:cxn modelId="{308B3ED0-9D1D-4850-8742-25322C4D5C85}" type="presParOf" srcId="{5C9345AD-955A-44F8-877F-468AB187D793}" destId="{B480DA8D-8683-4184-AAF3-B2FD4C5776DD}" srcOrd="1" destOrd="0" presId="urn:microsoft.com/office/officeart/2005/8/layout/chevronAccent+Icon"/>
    <dgm:cxn modelId="{7AF63855-DE0F-420A-9DB9-4B300B5D95BD}" type="presParOf" srcId="{104E461F-6D24-46C4-8BE5-34B9420BD998}" destId="{399DF35B-5F57-4DA4-BAC2-426686431CB5}" srcOrd="1" destOrd="0" presId="urn:microsoft.com/office/officeart/2005/8/layout/chevronAccent+Icon"/>
    <dgm:cxn modelId="{2615A5D8-ABAD-4742-B3B8-5A2817FBA5E6}" type="presParOf" srcId="{104E461F-6D24-46C4-8BE5-34B9420BD998}" destId="{097C8781-D3D8-4521-84C5-91A1E0D4D25B}" srcOrd="2" destOrd="0" presId="urn:microsoft.com/office/officeart/2005/8/layout/chevronAccent+Icon"/>
    <dgm:cxn modelId="{C68FB2CB-EE13-4C5B-AE7E-382AF817170E}" type="presParOf" srcId="{097C8781-D3D8-4521-84C5-91A1E0D4D25B}" destId="{1C45764C-A418-4574-80A1-95DCE7231A27}" srcOrd="0" destOrd="0" presId="urn:microsoft.com/office/officeart/2005/8/layout/chevronAccent+Icon"/>
    <dgm:cxn modelId="{41D2B584-1A25-462B-B180-8E14A3F8D66D}" type="presParOf" srcId="{097C8781-D3D8-4521-84C5-91A1E0D4D25B}" destId="{B9044E69-50C0-48E6-AF7D-286E0FD679B9}" srcOrd="1" destOrd="0" presId="urn:microsoft.com/office/officeart/2005/8/layout/chevronAccent+Icon"/>
    <dgm:cxn modelId="{CBFCE3A5-FD26-4888-B6FC-3BB1E8568120}" type="presParOf" srcId="{104E461F-6D24-46C4-8BE5-34B9420BD998}" destId="{7F60A2A2-146E-4258-8E4C-AA8E45A581D9}" srcOrd="3" destOrd="0" presId="urn:microsoft.com/office/officeart/2005/8/layout/chevronAccent+Icon"/>
    <dgm:cxn modelId="{D9CA854B-8FC1-4BAB-9B2B-75BED6D8BE26}" type="presParOf" srcId="{104E461F-6D24-46C4-8BE5-34B9420BD998}" destId="{69EB5B74-D532-48AF-9F7D-0057F28CAF55}" srcOrd="4" destOrd="0" presId="urn:microsoft.com/office/officeart/2005/8/layout/chevronAccent+Icon"/>
    <dgm:cxn modelId="{AC038F74-C322-42A0-9C9B-C9499762CF6B}" type="presParOf" srcId="{69EB5B74-D532-48AF-9F7D-0057F28CAF55}" destId="{4361B375-8690-4EFA-906E-43081C339C9F}" srcOrd="0" destOrd="0" presId="urn:microsoft.com/office/officeart/2005/8/layout/chevronAccent+Icon"/>
    <dgm:cxn modelId="{E509D599-7446-42FF-9526-9137BB2D09CE}" type="presParOf" srcId="{69EB5B74-D532-48AF-9F7D-0057F28CAF55}" destId="{444FD0D2-67A6-4EFB-B7BE-E4A3A62A1714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85B1CE5-3A09-3848-9CD1-46D88FC1315F}" type="doc">
      <dgm:prSet loTypeId="urn:microsoft.com/office/officeart/2005/8/layout/radial1" loCatId="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5D8BFD20-D0A7-5B4B-8C94-78ACDCEF2018}">
      <dgm:prSet phldrT="[Texto]"/>
      <dgm:spPr/>
      <dgm:t>
        <a:bodyPr/>
        <a:lstStyle/>
        <a:p>
          <a:r>
            <a:rPr lang="es-PE" b="1" dirty="0"/>
            <a:t>Evaluemos la clase</a:t>
          </a:r>
        </a:p>
      </dgm:t>
    </dgm:pt>
    <dgm:pt modelId="{15F285F2-AE0E-AF4A-A505-9361B6611AFA}" type="parTrans" cxnId="{DF5D8465-284F-7A4D-96BE-9DEED210C395}">
      <dgm:prSet/>
      <dgm:spPr/>
      <dgm:t>
        <a:bodyPr/>
        <a:lstStyle/>
        <a:p>
          <a:endParaRPr lang="es-ES"/>
        </a:p>
      </dgm:t>
    </dgm:pt>
    <dgm:pt modelId="{E8B9B857-6070-3942-ABA0-DE10A81E7751}" type="sibTrans" cxnId="{DF5D8465-284F-7A4D-96BE-9DEED210C395}">
      <dgm:prSet/>
      <dgm:spPr/>
      <dgm:t>
        <a:bodyPr/>
        <a:lstStyle/>
        <a:p>
          <a:endParaRPr lang="es-ES"/>
        </a:p>
      </dgm:t>
    </dgm:pt>
    <dgm:pt modelId="{7D070A88-752F-8B4B-83B0-51FE8320A143}">
      <dgm:prSet phldrT="[Texto]" custT="1"/>
      <dgm:spPr/>
      <dgm:t>
        <a:bodyPr/>
        <a:lstStyle/>
        <a:p>
          <a:r>
            <a:rPr lang="es-PE" sz="1600" b="1" dirty="0"/>
            <a:t>POSITIVO</a:t>
          </a:r>
        </a:p>
        <a:p>
          <a:r>
            <a:rPr lang="es-PE" sz="1600" b="1" dirty="0"/>
            <a:t>¿Qué aprendí?</a:t>
          </a:r>
          <a:endParaRPr lang="es-ES" sz="1600" b="1" dirty="0"/>
        </a:p>
      </dgm:t>
    </dgm:pt>
    <dgm:pt modelId="{E9E24AE7-9F71-7E45-BE3D-F7AEB4CEEB76}" type="parTrans" cxnId="{597C2DBC-F61C-254C-89FC-15E55A785D7D}">
      <dgm:prSet/>
      <dgm:spPr/>
      <dgm:t>
        <a:bodyPr/>
        <a:lstStyle/>
        <a:p>
          <a:endParaRPr lang="es-ES" dirty="0"/>
        </a:p>
      </dgm:t>
    </dgm:pt>
    <dgm:pt modelId="{7BCB289F-6663-5D49-8FBC-08E505E777D4}" type="sibTrans" cxnId="{597C2DBC-F61C-254C-89FC-15E55A785D7D}">
      <dgm:prSet/>
      <dgm:spPr/>
      <dgm:t>
        <a:bodyPr/>
        <a:lstStyle/>
        <a:p>
          <a:endParaRPr lang="es-ES"/>
        </a:p>
      </dgm:t>
    </dgm:pt>
    <dgm:pt modelId="{5E73FEC2-D818-A54E-8360-58BDA6A735AD}">
      <dgm:prSet phldrT="[Texto]" custT="1"/>
      <dgm:spPr/>
      <dgm:t>
        <a:bodyPr/>
        <a:lstStyle/>
        <a:p>
          <a:r>
            <a:rPr lang="es-PE" sz="1600" b="1" dirty="0"/>
            <a:t>DIFICULTADES</a:t>
          </a:r>
        </a:p>
        <a:p>
          <a:r>
            <a:rPr lang="es-PE" sz="1600" b="1" dirty="0"/>
            <a:t>¿Qué situación  me obstaculizó para aprender?</a:t>
          </a:r>
          <a:endParaRPr lang="es-ES" sz="1600" b="1" dirty="0"/>
        </a:p>
      </dgm:t>
    </dgm:pt>
    <dgm:pt modelId="{B4B0836C-FFED-0C46-85A4-8AED02A496BE}" type="parTrans" cxnId="{4F2869DB-9560-8C42-9F9E-7AD024F506C9}">
      <dgm:prSet/>
      <dgm:spPr/>
      <dgm:t>
        <a:bodyPr/>
        <a:lstStyle/>
        <a:p>
          <a:endParaRPr lang="es-ES" dirty="0"/>
        </a:p>
      </dgm:t>
    </dgm:pt>
    <dgm:pt modelId="{BC2250A6-7079-474D-A5BB-390BE971B30B}" type="sibTrans" cxnId="{4F2869DB-9560-8C42-9F9E-7AD024F506C9}">
      <dgm:prSet/>
      <dgm:spPr/>
      <dgm:t>
        <a:bodyPr/>
        <a:lstStyle/>
        <a:p>
          <a:endParaRPr lang="es-ES"/>
        </a:p>
      </dgm:t>
    </dgm:pt>
    <dgm:pt modelId="{4FE529BE-E9CA-C647-859B-3CCE721F73CE}">
      <dgm:prSet custT="1"/>
      <dgm:spPr/>
      <dgm:t>
        <a:bodyPr/>
        <a:lstStyle/>
        <a:p>
          <a:r>
            <a:rPr lang="es-ES" sz="1600" b="1" dirty="0"/>
            <a:t>TEMAS INTERESANTES</a:t>
          </a:r>
        </a:p>
        <a:p>
          <a:r>
            <a:rPr lang="es-ES" sz="1600" b="1" dirty="0"/>
            <a:t>¿Qué de nuevo aprendí ?</a:t>
          </a:r>
        </a:p>
      </dgm:t>
    </dgm:pt>
    <dgm:pt modelId="{704220BF-0255-B144-BB7A-17BE4F96BF80}" type="parTrans" cxnId="{4021D49B-BB53-6D43-BB65-E7FA09B062F3}">
      <dgm:prSet/>
      <dgm:spPr/>
      <dgm:t>
        <a:bodyPr/>
        <a:lstStyle/>
        <a:p>
          <a:endParaRPr lang="es-ES" dirty="0"/>
        </a:p>
      </dgm:t>
    </dgm:pt>
    <dgm:pt modelId="{528DC1FA-5F59-9D42-9E18-F25D6D5544DD}" type="sibTrans" cxnId="{4021D49B-BB53-6D43-BB65-E7FA09B062F3}">
      <dgm:prSet/>
      <dgm:spPr/>
      <dgm:t>
        <a:bodyPr/>
        <a:lstStyle/>
        <a:p>
          <a:endParaRPr lang="es-ES"/>
        </a:p>
      </dgm:t>
    </dgm:pt>
    <dgm:pt modelId="{7A2CED63-BE4D-E142-88A5-AF233BC35CE9}" type="pres">
      <dgm:prSet presAssocID="{185B1CE5-3A09-3848-9CD1-46D88FC1315F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369EC1DC-6B50-6043-B14E-445DEC3D3C92}" type="pres">
      <dgm:prSet presAssocID="{5D8BFD20-D0A7-5B4B-8C94-78ACDCEF2018}" presName="centerShape" presStyleLbl="node0" presStyleIdx="0" presStyleCnt="1" custScaleX="263441" custScaleY="149141" custLinFactNeighborX="-51008" custLinFactNeighborY="-14137"/>
      <dgm:spPr/>
      <dgm:t>
        <a:bodyPr/>
        <a:lstStyle/>
        <a:p>
          <a:endParaRPr lang="es-PE"/>
        </a:p>
      </dgm:t>
    </dgm:pt>
    <dgm:pt modelId="{E38D98E1-0006-EE46-9811-78FE437E9A92}" type="pres">
      <dgm:prSet presAssocID="{E9E24AE7-9F71-7E45-BE3D-F7AEB4CEEB76}" presName="Name9" presStyleLbl="parChTrans1D2" presStyleIdx="0" presStyleCnt="3"/>
      <dgm:spPr/>
      <dgm:t>
        <a:bodyPr/>
        <a:lstStyle/>
        <a:p>
          <a:endParaRPr lang="es-PE"/>
        </a:p>
      </dgm:t>
    </dgm:pt>
    <dgm:pt modelId="{2F94EAEE-AB9B-E849-9A58-A73457E4B7C1}" type="pres">
      <dgm:prSet presAssocID="{E9E24AE7-9F71-7E45-BE3D-F7AEB4CEEB76}" presName="connTx" presStyleLbl="parChTrans1D2" presStyleIdx="0" presStyleCnt="3"/>
      <dgm:spPr/>
      <dgm:t>
        <a:bodyPr/>
        <a:lstStyle/>
        <a:p>
          <a:endParaRPr lang="es-PE"/>
        </a:p>
      </dgm:t>
    </dgm:pt>
    <dgm:pt modelId="{3B64EE4D-9723-734E-8979-B62419189A7D}" type="pres">
      <dgm:prSet presAssocID="{7D070A88-752F-8B4B-83B0-51FE8320A143}" presName="node" presStyleLbl="node1" presStyleIdx="0" presStyleCnt="3" custScaleX="208855" custScaleY="46687" custRadScaleRad="128149" custRadScaleInc="64020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60A57D7-9677-5D4A-BCAB-95C95A0867CD}" type="pres">
      <dgm:prSet presAssocID="{B4B0836C-FFED-0C46-85A4-8AED02A496BE}" presName="Name9" presStyleLbl="parChTrans1D2" presStyleIdx="1" presStyleCnt="3"/>
      <dgm:spPr/>
      <dgm:t>
        <a:bodyPr/>
        <a:lstStyle/>
        <a:p>
          <a:endParaRPr lang="es-PE"/>
        </a:p>
      </dgm:t>
    </dgm:pt>
    <dgm:pt modelId="{DED0A343-F1EB-C44F-9D01-4C0E106D6C02}" type="pres">
      <dgm:prSet presAssocID="{B4B0836C-FFED-0C46-85A4-8AED02A496BE}" presName="connTx" presStyleLbl="parChTrans1D2" presStyleIdx="1" presStyleCnt="3"/>
      <dgm:spPr/>
      <dgm:t>
        <a:bodyPr/>
        <a:lstStyle/>
        <a:p>
          <a:endParaRPr lang="es-PE"/>
        </a:p>
      </dgm:t>
    </dgm:pt>
    <dgm:pt modelId="{B1F7336D-A3D7-9F45-A622-EC805F85D4A9}" type="pres">
      <dgm:prSet presAssocID="{5E73FEC2-D818-A54E-8360-58BDA6A735AD}" presName="node" presStyleLbl="node1" presStyleIdx="1" presStyleCnt="3" custScaleX="191287" custScaleY="61077" custRadScaleRad="118669" custRadScaleInc="-80349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705B10D-88F1-234E-B883-8B85AD3C2E1E}" type="pres">
      <dgm:prSet presAssocID="{704220BF-0255-B144-BB7A-17BE4F96BF80}" presName="Name9" presStyleLbl="parChTrans1D2" presStyleIdx="2" presStyleCnt="3"/>
      <dgm:spPr/>
      <dgm:t>
        <a:bodyPr/>
        <a:lstStyle/>
        <a:p>
          <a:endParaRPr lang="es-PE"/>
        </a:p>
      </dgm:t>
    </dgm:pt>
    <dgm:pt modelId="{FA883652-AE1A-8E46-A979-4D54A2593F90}" type="pres">
      <dgm:prSet presAssocID="{704220BF-0255-B144-BB7A-17BE4F96BF80}" presName="connTx" presStyleLbl="parChTrans1D2" presStyleIdx="2" presStyleCnt="3"/>
      <dgm:spPr/>
      <dgm:t>
        <a:bodyPr/>
        <a:lstStyle/>
        <a:p>
          <a:endParaRPr lang="es-PE"/>
        </a:p>
      </dgm:t>
    </dgm:pt>
    <dgm:pt modelId="{69A6FAE0-6D35-E042-B359-F114AFB0C14D}" type="pres">
      <dgm:prSet presAssocID="{4FE529BE-E9CA-C647-859B-3CCE721F73CE}" presName="node" presStyleLbl="node1" presStyleIdx="2" presStyleCnt="3" custScaleX="189326" custScaleY="44294" custRadScaleRad="117378" custRadScaleInc="-215518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597C2DBC-F61C-254C-89FC-15E55A785D7D}" srcId="{5D8BFD20-D0A7-5B4B-8C94-78ACDCEF2018}" destId="{7D070A88-752F-8B4B-83B0-51FE8320A143}" srcOrd="0" destOrd="0" parTransId="{E9E24AE7-9F71-7E45-BE3D-F7AEB4CEEB76}" sibTransId="{7BCB289F-6663-5D49-8FBC-08E505E777D4}"/>
    <dgm:cxn modelId="{52F20795-CE21-4644-BA91-5EBD4B277BD2}" type="presOf" srcId="{E9E24AE7-9F71-7E45-BE3D-F7AEB4CEEB76}" destId="{2F94EAEE-AB9B-E849-9A58-A73457E4B7C1}" srcOrd="1" destOrd="0" presId="urn:microsoft.com/office/officeart/2005/8/layout/radial1"/>
    <dgm:cxn modelId="{8CE6685E-6FEA-4CF2-93B7-25DCDE67288F}" type="presOf" srcId="{5E73FEC2-D818-A54E-8360-58BDA6A735AD}" destId="{B1F7336D-A3D7-9F45-A622-EC805F85D4A9}" srcOrd="0" destOrd="0" presId="urn:microsoft.com/office/officeart/2005/8/layout/radial1"/>
    <dgm:cxn modelId="{5E47999F-843C-4DB6-B6C8-AB3305CCEB45}" type="presOf" srcId="{B4B0836C-FFED-0C46-85A4-8AED02A496BE}" destId="{DED0A343-F1EB-C44F-9D01-4C0E106D6C02}" srcOrd="1" destOrd="0" presId="urn:microsoft.com/office/officeart/2005/8/layout/radial1"/>
    <dgm:cxn modelId="{13729BA4-330C-4E19-B1CB-D5C5C4CE371F}" type="presOf" srcId="{5D8BFD20-D0A7-5B4B-8C94-78ACDCEF2018}" destId="{369EC1DC-6B50-6043-B14E-445DEC3D3C92}" srcOrd="0" destOrd="0" presId="urn:microsoft.com/office/officeart/2005/8/layout/radial1"/>
    <dgm:cxn modelId="{3AB3BA5A-C8D1-4E07-9EAE-4150EFA1D0D6}" type="presOf" srcId="{7D070A88-752F-8B4B-83B0-51FE8320A143}" destId="{3B64EE4D-9723-734E-8979-B62419189A7D}" srcOrd="0" destOrd="0" presId="urn:microsoft.com/office/officeart/2005/8/layout/radial1"/>
    <dgm:cxn modelId="{4021D49B-BB53-6D43-BB65-E7FA09B062F3}" srcId="{5D8BFD20-D0A7-5B4B-8C94-78ACDCEF2018}" destId="{4FE529BE-E9CA-C647-859B-3CCE721F73CE}" srcOrd="2" destOrd="0" parTransId="{704220BF-0255-B144-BB7A-17BE4F96BF80}" sibTransId="{528DC1FA-5F59-9D42-9E18-F25D6D5544DD}"/>
    <dgm:cxn modelId="{4F2869DB-9560-8C42-9F9E-7AD024F506C9}" srcId="{5D8BFD20-D0A7-5B4B-8C94-78ACDCEF2018}" destId="{5E73FEC2-D818-A54E-8360-58BDA6A735AD}" srcOrd="1" destOrd="0" parTransId="{B4B0836C-FFED-0C46-85A4-8AED02A496BE}" sibTransId="{BC2250A6-7079-474D-A5BB-390BE971B30B}"/>
    <dgm:cxn modelId="{0C186692-69BC-4758-A61B-D9752A3C459E}" type="presOf" srcId="{704220BF-0255-B144-BB7A-17BE4F96BF80}" destId="{2705B10D-88F1-234E-B883-8B85AD3C2E1E}" srcOrd="0" destOrd="0" presId="urn:microsoft.com/office/officeart/2005/8/layout/radial1"/>
    <dgm:cxn modelId="{40837B17-D5FA-487D-AAAC-BB07E4AAFE7B}" type="presOf" srcId="{E9E24AE7-9F71-7E45-BE3D-F7AEB4CEEB76}" destId="{E38D98E1-0006-EE46-9811-78FE437E9A92}" srcOrd="0" destOrd="0" presId="urn:microsoft.com/office/officeart/2005/8/layout/radial1"/>
    <dgm:cxn modelId="{1825B995-A25F-4B85-BFF3-3B738071C2D8}" type="presOf" srcId="{B4B0836C-FFED-0C46-85A4-8AED02A496BE}" destId="{560A57D7-9677-5D4A-BCAB-95C95A0867CD}" srcOrd="0" destOrd="0" presId="urn:microsoft.com/office/officeart/2005/8/layout/radial1"/>
    <dgm:cxn modelId="{DF5D8465-284F-7A4D-96BE-9DEED210C395}" srcId="{185B1CE5-3A09-3848-9CD1-46D88FC1315F}" destId="{5D8BFD20-D0A7-5B4B-8C94-78ACDCEF2018}" srcOrd="0" destOrd="0" parTransId="{15F285F2-AE0E-AF4A-A505-9361B6611AFA}" sibTransId="{E8B9B857-6070-3942-ABA0-DE10A81E7751}"/>
    <dgm:cxn modelId="{67C9B11B-5431-4C8E-B1D0-FC3D2514CB2C}" type="presOf" srcId="{4FE529BE-E9CA-C647-859B-3CCE721F73CE}" destId="{69A6FAE0-6D35-E042-B359-F114AFB0C14D}" srcOrd="0" destOrd="0" presId="urn:microsoft.com/office/officeart/2005/8/layout/radial1"/>
    <dgm:cxn modelId="{16F5D55D-031A-4EC0-82B6-0A2D082314EA}" type="presOf" srcId="{185B1CE5-3A09-3848-9CD1-46D88FC1315F}" destId="{7A2CED63-BE4D-E142-88A5-AF233BC35CE9}" srcOrd="0" destOrd="0" presId="urn:microsoft.com/office/officeart/2005/8/layout/radial1"/>
    <dgm:cxn modelId="{D6899D0A-E496-44FC-AAB1-31911DA949B2}" type="presOf" srcId="{704220BF-0255-B144-BB7A-17BE4F96BF80}" destId="{FA883652-AE1A-8E46-A979-4D54A2593F90}" srcOrd="1" destOrd="0" presId="urn:microsoft.com/office/officeart/2005/8/layout/radial1"/>
    <dgm:cxn modelId="{8C2C7C4A-1D19-4AD5-9B87-DC81003455F9}" type="presParOf" srcId="{7A2CED63-BE4D-E142-88A5-AF233BC35CE9}" destId="{369EC1DC-6B50-6043-B14E-445DEC3D3C92}" srcOrd="0" destOrd="0" presId="urn:microsoft.com/office/officeart/2005/8/layout/radial1"/>
    <dgm:cxn modelId="{5D0DDD0F-C513-4BF8-9D85-6CD2C7133370}" type="presParOf" srcId="{7A2CED63-BE4D-E142-88A5-AF233BC35CE9}" destId="{E38D98E1-0006-EE46-9811-78FE437E9A92}" srcOrd="1" destOrd="0" presId="urn:microsoft.com/office/officeart/2005/8/layout/radial1"/>
    <dgm:cxn modelId="{3A027CA1-14C1-440B-BC58-7A97DD625A1D}" type="presParOf" srcId="{E38D98E1-0006-EE46-9811-78FE437E9A92}" destId="{2F94EAEE-AB9B-E849-9A58-A73457E4B7C1}" srcOrd="0" destOrd="0" presId="urn:microsoft.com/office/officeart/2005/8/layout/radial1"/>
    <dgm:cxn modelId="{23AA8EC7-EB52-4022-A357-A52C82641696}" type="presParOf" srcId="{7A2CED63-BE4D-E142-88A5-AF233BC35CE9}" destId="{3B64EE4D-9723-734E-8979-B62419189A7D}" srcOrd="2" destOrd="0" presId="urn:microsoft.com/office/officeart/2005/8/layout/radial1"/>
    <dgm:cxn modelId="{E687EA49-CEAD-4FE6-9A6A-0DB4D3898AD7}" type="presParOf" srcId="{7A2CED63-BE4D-E142-88A5-AF233BC35CE9}" destId="{560A57D7-9677-5D4A-BCAB-95C95A0867CD}" srcOrd="3" destOrd="0" presId="urn:microsoft.com/office/officeart/2005/8/layout/radial1"/>
    <dgm:cxn modelId="{46CEE9C9-E03B-43FC-B4BE-88C6B47753B2}" type="presParOf" srcId="{560A57D7-9677-5D4A-BCAB-95C95A0867CD}" destId="{DED0A343-F1EB-C44F-9D01-4C0E106D6C02}" srcOrd="0" destOrd="0" presId="urn:microsoft.com/office/officeart/2005/8/layout/radial1"/>
    <dgm:cxn modelId="{2818F547-75FA-464F-B119-348DD7FC4B20}" type="presParOf" srcId="{7A2CED63-BE4D-E142-88A5-AF233BC35CE9}" destId="{B1F7336D-A3D7-9F45-A622-EC805F85D4A9}" srcOrd="4" destOrd="0" presId="urn:microsoft.com/office/officeart/2005/8/layout/radial1"/>
    <dgm:cxn modelId="{A5B02FBE-C21F-4B2C-8048-84288AA12BB6}" type="presParOf" srcId="{7A2CED63-BE4D-E142-88A5-AF233BC35CE9}" destId="{2705B10D-88F1-234E-B883-8B85AD3C2E1E}" srcOrd="5" destOrd="0" presId="urn:microsoft.com/office/officeart/2005/8/layout/radial1"/>
    <dgm:cxn modelId="{F76308B0-B49A-4674-8B66-11595785516D}" type="presParOf" srcId="{2705B10D-88F1-234E-B883-8B85AD3C2E1E}" destId="{FA883652-AE1A-8E46-A979-4D54A2593F90}" srcOrd="0" destOrd="0" presId="urn:microsoft.com/office/officeart/2005/8/layout/radial1"/>
    <dgm:cxn modelId="{4D8E7C3C-B535-458A-ABC5-BE4C5FF1E424}" type="presParOf" srcId="{7A2CED63-BE4D-E142-88A5-AF233BC35CE9}" destId="{69A6FAE0-6D35-E042-B359-F114AFB0C14D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Proceso cheurón destacado"/>
  <dgm:desc val="Se usa para mostrar pasos secuenciales en una tarea, un proceso o un flujo de trabajo, o bien para realzar el movimiento o la dirección. Funciona mejor con una cantidad mínima de texto de nivel 1 y 2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541DA4-44F6-C84E-80F1-63428A06E95B}" type="datetimeFigureOut">
              <a:rPr lang="es-ES_tradnl" smtClean="0"/>
              <a:t>19/11/2017</a:t>
            </a:fld>
            <a:endParaRPr lang="es-ES_tradnl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F6D55-E685-5045-81EF-E560A26E1A2E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4324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F6D55-E685-5045-81EF-E560A26E1A2E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8431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F6D55-E685-5045-81EF-E560A26E1A2E}" type="slidenum">
              <a:rPr lang="es-ES_tradnl" smtClean="0"/>
              <a:t>9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13127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19/11/2017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66457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19/11/2017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79859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19/11/2017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77765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19/11/2017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58945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19/11/2017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75527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19/11/2017</a:t>
            </a:fld>
            <a:endParaRPr lang="es-ES_trad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29251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19/11/2017</a:t>
            </a:fld>
            <a:endParaRPr lang="es-ES_tradn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33982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19/11/2017</a:t>
            </a:fld>
            <a:endParaRPr lang="es-ES_trad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89054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19/11/2017</a:t>
            </a:fld>
            <a:endParaRPr lang="es-ES_trad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26253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19/11/2017</a:t>
            </a:fld>
            <a:endParaRPr lang="es-ES_trad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03466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19/11/2017</a:t>
            </a:fld>
            <a:endParaRPr lang="es-ES_trad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81582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F547D-DE66-3646-86ED-203D8A1448EF}" type="datetimeFigureOut">
              <a:rPr lang="es-ES_tradnl" smtClean="0"/>
              <a:t>19/11/2017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E486B-8585-DC43-A980-14CA28B9973C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58767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diagramLayout" Target="../diagrams/layout3.xml"/><Relationship Id="rId7" Type="http://schemas.openxmlformats.org/officeDocument/2006/relationships/image" Target="../media/image4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6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44580" y="2082993"/>
            <a:ext cx="9402391" cy="1842526"/>
          </a:xfrm>
        </p:spPr>
        <p:txBody>
          <a:bodyPr anchor="ctr">
            <a:normAutofit/>
          </a:bodyPr>
          <a:lstStyle/>
          <a:p>
            <a:r>
              <a:rPr lang="es-ES_tradnl" sz="4800" dirty="0">
                <a:solidFill>
                  <a:schemeClr val="bg1"/>
                </a:solidFill>
                <a:latin typeface="Times New Roman" panose="02020603050405020304" pitchFamily="18" charset="0"/>
                <a:ea typeface="Century Gothic" charset="0"/>
                <a:cs typeface="Times New Roman" panose="02020603050405020304" pitchFamily="18" charset="0"/>
              </a:rPr>
              <a:t>SEMANA  </a:t>
            </a:r>
            <a:r>
              <a:rPr lang="es-ES_tradnl" sz="4800" dirty="0" smtClean="0">
                <a:solidFill>
                  <a:schemeClr val="bg1"/>
                </a:solidFill>
                <a:latin typeface="Times New Roman" panose="02020603050405020304" pitchFamily="18" charset="0"/>
                <a:ea typeface="Century Gothic" charset="0"/>
                <a:cs typeface="Times New Roman" panose="02020603050405020304" pitchFamily="18" charset="0"/>
              </a:rPr>
              <a:t>14</a:t>
            </a:r>
            <a:r>
              <a:rPr lang="es-ES_tradnl" sz="4800" dirty="0">
                <a:solidFill>
                  <a:schemeClr val="bg1"/>
                </a:solidFill>
                <a:latin typeface="Times New Roman" panose="02020603050405020304" pitchFamily="18" charset="0"/>
                <a:ea typeface="Century Gothic" charset="0"/>
                <a:cs typeface="Times New Roman" panose="02020603050405020304" pitchFamily="18" charset="0"/>
              </a:rPr>
              <a:t/>
            </a:r>
            <a:br>
              <a:rPr lang="es-ES_tradnl" sz="4800" dirty="0">
                <a:solidFill>
                  <a:schemeClr val="bg1"/>
                </a:solidFill>
                <a:latin typeface="Times New Roman" panose="02020603050405020304" pitchFamily="18" charset="0"/>
                <a:ea typeface="Century Gothic" charset="0"/>
                <a:cs typeface="Times New Roman" panose="02020603050405020304" pitchFamily="18" charset="0"/>
              </a:rPr>
            </a:br>
            <a:r>
              <a:rPr lang="es-PE" sz="4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Equipos  </a:t>
            </a:r>
            <a:r>
              <a:rPr lang="es-PE" sz="4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s-PE" sz="4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utoadministrados</a:t>
            </a:r>
            <a:r>
              <a:rPr lang="es-PE" sz="4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s-ES_tradnl" sz="4800" b="1" dirty="0">
              <a:solidFill>
                <a:schemeClr val="bg1"/>
              </a:solidFill>
              <a:latin typeface="Times New Roman" panose="02020603050405020304" pitchFamily="18" charset="0"/>
              <a:ea typeface="Century Gothic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69080" y="6042326"/>
            <a:ext cx="10560424" cy="296128"/>
          </a:xfrm>
        </p:spPr>
        <p:txBody>
          <a:bodyPr/>
          <a:lstStyle/>
          <a:p>
            <a:pPr algn="r"/>
            <a:r>
              <a:rPr lang="es-ES" sz="1400" dirty="0">
                <a:solidFill>
                  <a:schemeClr val="bg1">
                    <a:lumMod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Dirección de Calidad Educativa</a:t>
            </a:r>
          </a:p>
          <a:p>
            <a:endParaRPr lang="es-ES_tradnl" dirty="0"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70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7551" y="365125"/>
            <a:ext cx="9948098" cy="2019729"/>
          </a:xfrm>
        </p:spPr>
        <p:txBody>
          <a:bodyPr/>
          <a:lstStyle/>
          <a:p>
            <a:r>
              <a:rPr lang="es-ES" dirty="0"/>
              <a:t>PROPOSITO </a:t>
            </a:r>
            <a:br>
              <a:rPr lang="es-ES" dirty="0"/>
            </a:br>
            <a:endParaRPr lang="es-ES" dirty="0"/>
          </a:p>
        </p:txBody>
      </p:sp>
      <p:graphicFrame>
        <p:nvGraphicFramePr>
          <p:cNvPr id="11" name="Marcador de contenido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6056006"/>
              </p:ext>
            </p:extLst>
          </p:nvPr>
        </p:nvGraphicFramePr>
        <p:xfrm>
          <a:off x="937054" y="2349328"/>
          <a:ext cx="10515600" cy="2607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66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270039996"/>
              </p:ext>
            </p:extLst>
          </p:nvPr>
        </p:nvGraphicFramePr>
        <p:xfrm>
          <a:off x="1088571" y="14192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Resultado de imagen para EQUIPO DE TRABAJO AUTOADMINISTRAD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571" y="4296230"/>
            <a:ext cx="3511937" cy="216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258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3737563983"/>
              </p:ext>
            </p:extLst>
          </p:nvPr>
        </p:nvGraphicFramePr>
        <p:xfrm>
          <a:off x="1523999" y="893837"/>
          <a:ext cx="9608457" cy="36636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Imagen relacionad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714" y="3766127"/>
            <a:ext cx="4274004" cy="2072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n para EQUIPO DE TRABAJO AUTOADMINISTRAD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857" y="3857550"/>
            <a:ext cx="3947884" cy="1980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771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1157040457"/>
              </p:ext>
            </p:extLst>
          </p:nvPr>
        </p:nvGraphicFramePr>
        <p:xfrm>
          <a:off x="1582058" y="-189669"/>
          <a:ext cx="9434286" cy="49409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" name="Picture 2" descr="Resultado de imagen para compromiso de un equip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515" y="3567664"/>
            <a:ext cx="3706131" cy="2063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ultado de imagen para compromiso de un equip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346" y="3250066"/>
            <a:ext cx="4495800" cy="32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643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      </a:t>
            </a:r>
            <a:r>
              <a:rPr lang="es-PE" sz="4000" dirty="0" smtClean="0"/>
              <a:t>Características de equipos autoadminitrativos </a:t>
            </a:r>
            <a:endParaRPr lang="es-PE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120086" cy="2949575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pPr algn="just"/>
            <a:r>
              <a:rPr lang="es-PE" dirty="0" smtClean="0"/>
              <a:t>Disminuyen costos a causa de las reducciones en rangos administrativos a través de la organización </a:t>
            </a:r>
          </a:p>
          <a:p>
            <a:pPr algn="just"/>
            <a:r>
              <a:rPr lang="es-PE" dirty="0" smtClean="0"/>
              <a:t>Analiza los beneficios económicos de organizar a los técnicos de campo  de lo equipos </a:t>
            </a:r>
            <a:r>
              <a:rPr lang="es-PE" dirty="0" smtClean="0"/>
              <a:t>auto administrados </a:t>
            </a:r>
            <a:endParaRPr lang="es-PE" dirty="0" smtClean="0"/>
          </a:p>
          <a:p>
            <a:pPr algn="just"/>
            <a:r>
              <a:rPr lang="es-PE" dirty="0" smtClean="0"/>
              <a:t>Absorben las tareas y coordinación de los supervisores  reduciendo costos de trabajo indirecto sin altera la productividad y calidad </a:t>
            </a:r>
          </a:p>
          <a:p>
            <a:pPr algn="just"/>
            <a:endParaRPr lang="es-PE" dirty="0" smtClean="0"/>
          </a:p>
          <a:p>
            <a:pPr algn="just"/>
            <a:endParaRPr lang="es-PE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469" y="4386262"/>
            <a:ext cx="3793445" cy="3037779"/>
          </a:xfrm>
          <a:prstGeom prst="rect">
            <a:avLst/>
          </a:prstGeom>
        </p:spPr>
      </p:pic>
      <p:pic>
        <p:nvPicPr>
          <p:cNvPr id="4104" name="Picture 8" descr="Resultado de imagen para beneficios economic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5242" y="4924651"/>
            <a:ext cx="2864757" cy="1897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Imagen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914" y="4825632"/>
            <a:ext cx="3058432" cy="215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15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smtClean="0"/>
              <a:t>  Beneficios  de los equipos </a:t>
            </a:r>
            <a:r>
              <a:rPr lang="es-PE" b="1" dirty="0" err="1" smtClean="0"/>
              <a:t>autoadministrados</a:t>
            </a:r>
            <a:r>
              <a:rPr lang="es-PE" b="1" dirty="0" smtClean="0"/>
              <a:t> </a:t>
            </a: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9278257" cy="3472089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s-PE" sz="2400" dirty="0" smtClean="0"/>
              <a:t>Mejoras en la calidad , la velocidad , proceso e innovación</a:t>
            </a:r>
          </a:p>
          <a:p>
            <a:r>
              <a:rPr lang="es-PE" sz="2400" dirty="0" smtClean="0"/>
              <a:t>Sentido fuerte de pertenencia y propiedad de trabajo</a:t>
            </a:r>
          </a:p>
          <a:p>
            <a:r>
              <a:rPr lang="es-PE" sz="2400" dirty="0" smtClean="0"/>
              <a:t>Mayor motivación al empleado </a:t>
            </a:r>
          </a:p>
          <a:p>
            <a:r>
              <a:rPr lang="es-PE" sz="2400" dirty="0" smtClean="0"/>
              <a:t>Desarrollo acelerado de nuevos productos </a:t>
            </a:r>
          </a:p>
          <a:p>
            <a:r>
              <a:rPr lang="es-PE" sz="2400" dirty="0" smtClean="0"/>
              <a:t>Mayor participación del empleado </a:t>
            </a:r>
          </a:p>
          <a:p>
            <a:r>
              <a:rPr lang="es-PE" sz="2400" dirty="0" smtClean="0"/>
              <a:t>Reducción de costos operativos a causa de rangos administrativos </a:t>
            </a:r>
          </a:p>
          <a:p>
            <a:r>
              <a:rPr lang="es-PE" sz="2400" dirty="0" smtClean="0"/>
              <a:t>Mayor satisfacción laboral compromiso y productividad del empleado   </a:t>
            </a:r>
          </a:p>
          <a:p>
            <a:endParaRPr lang="es-PE" dirty="0"/>
          </a:p>
        </p:txBody>
      </p:sp>
      <p:pic>
        <p:nvPicPr>
          <p:cNvPr id="5122" name="Picture 2" descr="Resultado de imagen para proceso e innovacion de la empres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8" r="22352"/>
          <a:stretch/>
        </p:blipFill>
        <p:spPr bwMode="auto">
          <a:xfrm>
            <a:off x="724656" y="4963884"/>
            <a:ext cx="2599115" cy="1774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n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914" y="5026482"/>
            <a:ext cx="3046184" cy="1831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Imagen relacionada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62" t="14352" r="24151"/>
          <a:stretch/>
        </p:blipFill>
        <p:spPr bwMode="auto">
          <a:xfrm>
            <a:off x="7707086" y="5026482"/>
            <a:ext cx="2409371" cy="2098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073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797052" y="459498"/>
            <a:ext cx="10972800" cy="1143000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660066"/>
                </a:solidFill>
              </a:rPr>
              <a:t>METACOGNICIÓN</a:t>
            </a:r>
            <a:endParaRPr lang="es-ES" dirty="0"/>
          </a:p>
        </p:txBody>
      </p:sp>
      <p:graphicFrame>
        <p:nvGraphicFramePr>
          <p:cNvPr id="10" name="Marcador de contenido 4"/>
          <p:cNvGraphicFramePr>
            <a:graphicFrameLocks/>
          </p:cNvGraphicFramePr>
          <p:nvPr>
            <p:extLst/>
          </p:nvPr>
        </p:nvGraphicFramePr>
        <p:xfrm>
          <a:off x="609600" y="1538526"/>
          <a:ext cx="11151029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951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893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r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3302</TotalTime>
  <Words>247</Words>
  <Application>Microsoft Office PowerPoint</Application>
  <PresentationFormat>Panorámica</PresentationFormat>
  <Paragraphs>42</Paragraphs>
  <Slides>9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Times New Roman</vt:lpstr>
      <vt:lpstr>Office Theme</vt:lpstr>
      <vt:lpstr>SEMANA  14 Equipos  Autoadministrados   </vt:lpstr>
      <vt:lpstr>PROPOSITO  </vt:lpstr>
      <vt:lpstr>Presentación de PowerPoint</vt:lpstr>
      <vt:lpstr>Presentación de PowerPoint</vt:lpstr>
      <vt:lpstr>Presentación de PowerPoint</vt:lpstr>
      <vt:lpstr>      Características de equipos autoadminitrativos </vt:lpstr>
      <vt:lpstr>  Beneficios  de los equipos autoadministrados </vt:lpstr>
      <vt:lpstr>METACOGNICIÓN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Juan Tito Tenorio Romero</cp:lastModifiedBy>
  <cp:revision>158</cp:revision>
  <dcterms:created xsi:type="dcterms:W3CDTF">2016-05-26T15:40:57Z</dcterms:created>
  <dcterms:modified xsi:type="dcterms:W3CDTF">2017-11-19T22:52:39Z</dcterms:modified>
</cp:coreProperties>
</file>