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21"/>
  </p:notesMasterIdLst>
  <p:sldIdLst>
    <p:sldId id="256" r:id="rId2"/>
    <p:sldId id="323" r:id="rId3"/>
    <p:sldId id="335" r:id="rId4"/>
    <p:sldId id="336" r:id="rId5"/>
    <p:sldId id="337" r:id="rId6"/>
    <p:sldId id="338" r:id="rId7"/>
    <p:sldId id="339" r:id="rId8"/>
    <p:sldId id="340" r:id="rId9"/>
    <p:sldId id="328" r:id="rId10"/>
    <p:sldId id="341" r:id="rId11"/>
    <p:sldId id="342" r:id="rId12"/>
    <p:sldId id="343" r:id="rId13"/>
    <p:sldId id="329" r:id="rId14"/>
    <p:sldId id="330" r:id="rId15"/>
    <p:sldId id="331" r:id="rId16"/>
    <p:sldId id="333" r:id="rId17"/>
    <p:sldId id="344" r:id="rId18"/>
    <p:sldId id="308" r:id="rId19"/>
    <p:sldId id="260" r:id="rId2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93825" autoAdjust="0"/>
  </p:normalViewPr>
  <p:slideViewPr>
    <p:cSldViewPr snapToGrid="0" snapToObjects="1">
      <p:cViewPr varScale="1">
        <p:scale>
          <a:sx n="66" d="100"/>
          <a:sy n="66" d="100"/>
        </p:scale>
        <p:origin x="6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A74-B155-1D4C-8627-C25BF2DD6E89}" type="doc">
      <dgm:prSet loTypeId="urn:microsoft.com/office/officeart/2005/8/layout/vList3" loCatId="" qsTypeId="urn:microsoft.com/office/officeart/2005/8/quickstyle/simple3" qsCatId="simple" csTypeId="urn:microsoft.com/office/officeart/2005/8/colors/colorful1" csCatId="colorful" phldr="1"/>
      <dgm:spPr/>
    </dgm:pt>
    <dgm:pt modelId="{6EB470C6-F437-3E4D-AA83-D101CA17F6D9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Identifica y reconoce la utilidad e importancia de ejercer liderazgo estratégico y su implicancia en la administración del cambio</a:t>
          </a:r>
          <a:endParaRPr lang="es-ES" dirty="0"/>
        </a:p>
      </dgm:t>
    </dgm:pt>
    <dgm:pt modelId="{DCE65B18-0A10-5246-9E11-99148D0CB326}" type="parTrans" cxnId="{873C098C-FFC1-5C46-82F9-35FA88B9248E}">
      <dgm:prSet/>
      <dgm:spPr/>
      <dgm:t>
        <a:bodyPr/>
        <a:lstStyle/>
        <a:p>
          <a:endParaRPr lang="es-ES"/>
        </a:p>
      </dgm:t>
    </dgm:pt>
    <dgm:pt modelId="{C10E4878-E5A4-334A-A81B-000C31D6D564}" type="sibTrans" cxnId="{873C098C-FFC1-5C46-82F9-35FA88B9248E}">
      <dgm:prSet/>
      <dgm:spPr/>
      <dgm:t>
        <a:bodyPr/>
        <a:lstStyle/>
        <a:p>
          <a:endParaRPr lang="es-ES"/>
        </a:p>
      </dgm:t>
    </dgm:pt>
    <dgm:pt modelId="{1DAFA3DC-A890-E743-959E-13C8659CC6D7}" type="pres">
      <dgm:prSet presAssocID="{2F146A74-B155-1D4C-8627-C25BF2DD6E89}" presName="linearFlow" presStyleCnt="0">
        <dgm:presLayoutVars>
          <dgm:dir/>
          <dgm:resizeHandles val="exact"/>
        </dgm:presLayoutVars>
      </dgm:prSet>
      <dgm:spPr/>
    </dgm:pt>
    <dgm:pt modelId="{3FF96FB5-1C2A-1F48-AFA1-5CFF48FAEB8B}" type="pres">
      <dgm:prSet presAssocID="{6EB470C6-F437-3E4D-AA83-D101CA17F6D9}" presName="composite" presStyleCnt="0"/>
      <dgm:spPr/>
    </dgm:pt>
    <dgm:pt modelId="{0A04948D-8F94-D04F-815D-6FC47E443668}" type="pres">
      <dgm:prSet presAssocID="{6EB470C6-F437-3E4D-AA83-D101CA17F6D9}" presName="imgShp" presStyleLbl="fgImgPlace1" presStyleIdx="0" presStyleCnt="1" custLinFactX="-49678" custLinFactNeighborX="-100000"/>
      <dgm:spPr/>
    </dgm:pt>
    <dgm:pt modelId="{5BEA9958-4089-BE4C-9395-956EEC4C9754}" type="pres">
      <dgm:prSet presAssocID="{6EB470C6-F437-3E4D-AA83-D101CA17F6D9}" presName="txShp" presStyleLbl="node1" presStyleIdx="0" presStyleCnt="1" custScaleY="9120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56822B9-39C7-4CE5-BEC4-A86317AA827E}" type="presOf" srcId="{2F146A74-B155-1D4C-8627-C25BF2DD6E89}" destId="{1DAFA3DC-A890-E743-959E-13C8659CC6D7}" srcOrd="0" destOrd="0" presId="urn:microsoft.com/office/officeart/2005/8/layout/vList3"/>
    <dgm:cxn modelId="{B9B5939C-D40B-4AD6-B247-C6E0FE09B3B3}" type="presOf" srcId="{6EB470C6-F437-3E4D-AA83-D101CA17F6D9}" destId="{5BEA9958-4089-BE4C-9395-956EEC4C9754}" srcOrd="0" destOrd="0" presId="urn:microsoft.com/office/officeart/2005/8/layout/vList3"/>
    <dgm:cxn modelId="{873C098C-FFC1-5C46-82F9-35FA88B9248E}" srcId="{2F146A74-B155-1D4C-8627-C25BF2DD6E89}" destId="{6EB470C6-F437-3E4D-AA83-D101CA17F6D9}" srcOrd="0" destOrd="0" parTransId="{DCE65B18-0A10-5246-9E11-99148D0CB326}" sibTransId="{C10E4878-E5A4-334A-A81B-000C31D6D564}"/>
    <dgm:cxn modelId="{ECC3A04E-B7A9-4581-BC52-C50EE7DA2C0A}" type="presParOf" srcId="{1DAFA3DC-A890-E743-959E-13C8659CC6D7}" destId="{3FF96FB5-1C2A-1F48-AFA1-5CFF48FAEB8B}" srcOrd="0" destOrd="0" presId="urn:microsoft.com/office/officeart/2005/8/layout/vList3"/>
    <dgm:cxn modelId="{63569722-D5BA-40E0-8432-5D566966E351}" type="presParOf" srcId="{3FF96FB5-1C2A-1F48-AFA1-5CFF48FAEB8B}" destId="{0A04948D-8F94-D04F-815D-6FC47E443668}" srcOrd="0" destOrd="0" presId="urn:microsoft.com/office/officeart/2005/8/layout/vList3"/>
    <dgm:cxn modelId="{B220A3D2-EBA0-4923-956D-A8D7CF7E1C0D}" type="presParOf" srcId="{3FF96FB5-1C2A-1F48-AFA1-5CFF48FAEB8B}" destId="{5BEA9958-4089-BE4C-9395-956EEC4C97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87D74D-0F63-47E2-8E38-19411C53653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FF1E0160-3721-4D59-B9D1-01E1F7D389F9}">
      <dgm:prSet phldrT="[Texto]" custT="1"/>
      <dgm:spPr/>
      <dgm:t>
        <a:bodyPr/>
        <a:lstStyle/>
        <a:p>
          <a:r>
            <a:rPr lang="es-PE" sz="2400" b="1" dirty="0" smtClean="0">
              <a:solidFill>
                <a:schemeClr val="tx1"/>
              </a:solidFill>
            </a:rPr>
            <a:t>Sostenibilidad </a:t>
          </a:r>
        </a:p>
        <a:p>
          <a:r>
            <a:rPr lang="es-PE" sz="2400" b="1" dirty="0" smtClean="0">
              <a:solidFill>
                <a:schemeClr val="tx1"/>
              </a:solidFill>
            </a:rPr>
            <a:t> ambiental </a:t>
          </a:r>
          <a:endParaRPr lang="es-PE" sz="2400" b="1" dirty="0">
            <a:solidFill>
              <a:schemeClr val="tx1"/>
            </a:solidFill>
          </a:endParaRPr>
        </a:p>
      </dgm:t>
    </dgm:pt>
    <dgm:pt modelId="{CB0EF8BD-B520-401E-AB9C-B608C5D4E909}" type="parTrans" cxnId="{82D47824-E627-41D1-AD83-448D5BDC1DD0}">
      <dgm:prSet/>
      <dgm:spPr/>
      <dgm:t>
        <a:bodyPr/>
        <a:lstStyle/>
        <a:p>
          <a:endParaRPr lang="es-PE"/>
        </a:p>
      </dgm:t>
    </dgm:pt>
    <dgm:pt modelId="{164520F5-5117-4B4E-AA7A-B512A913CE1F}" type="sibTrans" cxnId="{82D47824-E627-41D1-AD83-448D5BDC1DD0}">
      <dgm:prSet/>
      <dgm:spPr/>
      <dgm:t>
        <a:bodyPr/>
        <a:lstStyle/>
        <a:p>
          <a:endParaRPr lang="es-PE"/>
        </a:p>
      </dgm:t>
    </dgm:pt>
    <dgm:pt modelId="{7CC66AD3-761F-490E-8682-E9E1B7E52083}">
      <dgm:prSet phldrT="[Texto]"/>
      <dgm:spPr/>
      <dgm:t>
        <a:bodyPr/>
        <a:lstStyle/>
        <a:p>
          <a:r>
            <a:rPr lang="es-PE" dirty="0" smtClean="0"/>
            <a:t> </a:t>
          </a:r>
          <a:r>
            <a:rPr lang="es-PE" b="1" dirty="0" smtClean="0">
              <a:solidFill>
                <a:schemeClr val="tx1"/>
              </a:solidFill>
            </a:rPr>
            <a:t>Los lideres formulan estrategias de acción  que conserve el medio ambiente </a:t>
          </a:r>
          <a:endParaRPr lang="es-PE" b="1" dirty="0">
            <a:solidFill>
              <a:schemeClr val="tx1"/>
            </a:solidFill>
          </a:endParaRPr>
        </a:p>
      </dgm:t>
    </dgm:pt>
    <dgm:pt modelId="{535608BA-F71C-4603-BB52-1211A1001FBA}" type="parTrans" cxnId="{1C767049-789E-4EE9-BB0F-1EF06C2E57B6}">
      <dgm:prSet/>
      <dgm:spPr/>
      <dgm:t>
        <a:bodyPr/>
        <a:lstStyle/>
        <a:p>
          <a:endParaRPr lang="es-PE"/>
        </a:p>
      </dgm:t>
    </dgm:pt>
    <dgm:pt modelId="{BB46E11C-50D7-4C3F-B451-460204D5F790}" type="sibTrans" cxnId="{1C767049-789E-4EE9-BB0F-1EF06C2E57B6}">
      <dgm:prSet/>
      <dgm:spPr/>
      <dgm:t>
        <a:bodyPr/>
        <a:lstStyle/>
        <a:p>
          <a:endParaRPr lang="es-PE"/>
        </a:p>
      </dgm:t>
    </dgm:pt>
    <dgm:pt modelId="{210E173F-F8F1-44A7-A33C-AC2C7F0F7FF7}">
      <dgm:prSet phldrT="[Texto]" custT="1"/>
      <dgm:spPr/>
      <dgm:t>
        <a:bodyPr/>
        <a:lstStyle/>
        <a:p>
          <a:r>
            <a:rPr lang="es-PE" sz="2400" b="1" dirty="0" smtClean="0"/>
            <a:t>Participación</a:t>
          </a:r>
          <a:r>
            <a:rPr lang="es-PE" sz="1700" dirty="0" smtClean="0"/>
            <a:t> </a:t>
          </a:r>
          <a:endParaRPr lang="es-PE" sz="1700" dirty="0"/>
        </a:p>
      </dgm:t>
    </dgm:pt>
    <dgm:pt modelId="{4A63979C-A6CF-4DD1-8E38-71F7F25A83C6}" type="parTrans" cxnId="{9F577D0F-0298-4780-9E83-75F11A906CD7}">
      <dgm:prSet/>
      <dgm:spPr/>
      <dgm:t>
        <a:bodyPr/>
        <a:lstStyle/>
        <a:p>
          <a:endParaRPr lang="es-PE"/>
        </a:p>
      </dgm:t>
    </dgm:pt>
    <dgm:pt modelId="{576ACD86-99B7-4D04-8972-FEE85FF53D69}" type="sibTrans" cxnId="{9F577D0F-0298-4780-9E83-75F11A906CD7}">
      <dgm:prSet/>
      <dgm:spPr/>
      <dgm:t>
        <a:bodyPr/>
        <a:lstStyle/>
        <a:p>
          <a:endParaRPr lang="es-PE"/>
        </a:p>
      </dgm:t>
    </dgm:pt>
    <dgm:pt modelId="{BCCABD95-8934-4F2A-9861-CABC327D5B57}">
      <dgm:prSet phldrT="[Texto]" custT="1"/>
      <dgm:spPr/>
      <dgm:t>
        <a:bodyPr/>
        <a:lstStyle/>
        <a:p>
          <a:r>
            <a:rPr lang="es-PE" sz="2400" b="1" dirty="0" smtClean="0"/>
            <a:t>Apoyo activo </a:t>
          </a:r>
          <a:endParaRPr lang="es-PE" sz="2400" b="1" dirty="0"/>
        </a:p>
      </dgm:t>
    </dgm:pt>
    <dgm:pt modelId="{F724ADCE-CC7B-4ADC-978C-5FEF486DD2D8}" type="parTrans" cxnId="{CC894B9F-8EE9-44CF-B267-930C35C8B1F2}">
      <dgm:prSet/>
      <dgm:spPr/>
      <dgm:t>
        <a:bodyPr/>
        <a:lstStyle/>
        <a:p>
          <a:endParaRPr lang="es-PE"/>
        </a:p>
      </dgm:t>
    </dgm:pt>
    <dgm:pt modelId="{502D1111-8C04-417F-8BFA-AB3AC68D88F2}" type="sibTrans" cxnId="{CC894B9F-8EE9-44CF-B267-930C35C8B1F2}">
      <dgm:prSet/>
      <dgm:spPr/>
      <dgm:t>
        <a:bodyPr/>
        <a:lstStyle/>
        <a:p>
          <a:endParaRPr lang="es-PE"/>
        </a:p>
      </dgm:t>
    </dgm:pt>
    <dgm:pt modelId="{A83ED1C9-54FC-48FF-853A-7D6A6DA127F9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Conservan :</a:t>
          </a:r>
        </a:p>
        <a:p>
          <a:r>
            <a:rPr lang="es-PE" b="1" dirty="0" smtClean="0">
              <a:solidFill>
                <a:schemeClr val="tx1"/>
              </a:solidFill>
            </a:rPr>
            <a:t>1. Recursos  naturales </a:t>
          </a:r>
        </a:p>
        <a:p>
          <a:r>
            <a:rPr lang="es-PE" b="1" dirty="0" smtClean="0">
              <a:solidFill>
                <a:schemeClr val="tx1"/>
              </a:solidFill>
            </a:rPr>
            <a:t>2. Reducción de desechos y operaciones</a:t>
          </a:r>
          <a:endParaRPr lang="es-PE" b="1" dirty="0">
            <a:solidFill>
              <a:schemeClr val="tx1"/>
            </a:solidFill>
          </a:endParaRPr>
        </a:p>
      </dgm:t>
    </dgm:pt>
    <dgm:pt modelId="{29D9B179-D7E9-4040-B9DD-34828C1541ED}" type="parTrans" cxnId="{DBEF603B-7568-4CFE-89C3-3D5E8FFF1A9E}">
      <dgm:prSet/>
      <dgm:spPr/>
      <dgm:t>
        <a:bodyPr/>
        <a:lstStyle/>
        <a:p>
          <a:endParaRPr lang="es-PE"/>
        </a:p>
      </dgm:t>
    </dgm:pt>
    <dgm:pt modelId="{F527775A-8E81-4F85-A343-1D79AFDF8043}" type="sibTrans" cxnId="{DBEF603B-7568-4CFE-89C3-3D5E8FFF1A9E}">
      <dgm:prSet/>
      <dgm:spPr/>
      <dgm:t>
        <a:bodyPr/>
        <a:lstStyle/>
        <a:p>
          <a:endParaRPr lang="es-PE"/>
        </a:p>
      </dgm:t>
    </dgm:pt>
    <dgm:pt modelId="{51A6DBA0-8F22-418A-89EF-73E50482C749}">
      <dgm:prSet phldrT="[Texto]" custT="1"/>
      <dgm:spPr/>
      <dgm:t>
        <a:bodyPr/>
        <a:lstStyle/>
        <a:p>
          <a:r>
            <a:rPr lang="es-PE" sz="2400" b="1" dirty="0" smtClean="0"/>
            <a:t>Pienso en vida </a:t>
          </a:r>
          <a:endParaRPr lang="es-PE" sz="2400" b="1" dirty="0"/>
        </a:p>
      </dgm:t>
    </dgm:pt>
    <dgm:pt modelId="{9F454C4C-349A-495F-8CBC-B4C4F94A85CA}" type="parTrans" cxnId="{E6A4AF67-7124-487E-93CC-2AE9F2FF9AF3}">
      <dgm:prSet/>
      <dgm:spPr/>
      <dgm:t>
        <a:bodyPr/>
        <a:lstStyle/>
        <a:p>
          <a:endParaRPr lang="es-PE"/>
        </a:p>
      </dgm:t>
    </dgm:pt>
    <dgm:pt modelId="{1CCD8BAF-AA73-4177-8C73-6A60822A18CF}" type="sibTrans" cxnId="{E6A4AF67-7124-487E-93CC-2AE9F2FF9AF3}">
      <dgm:prSet/>
      <dgm:spPr/>
      <dgm:t>
        <a:bodyPr/>
        <a:lstStyle/>
        <a:p>
          <a:endParaRPr lang="es-PE"/>
        </a:p>
      </dgm:t>
    </dgm:pt>
    <dgm:pt modelId="{FB6ADC66-CAF1-49B7-96A6-CBA54C66B248}" type="pres">
      <dgm:prSet presAssocID="{7787D74D-0F63-47E2-8E38-19411C5365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F180D6C2-6A18-424F-B20F-4FF62AD77F1F}" type="pres">
      <dgm:prSet presAssocID="{FF1E0160-3721-4D59-B9D1-01E1F7D389F9}" presName="hierRoot1" presStyleCnt="0"/>
      <dgm:spPr/>
    </dgm:pt>
    <dgm:pt modelId="{BA0B928D-697D-4D05-81CA-3202DD57662E}" type="pres">
      <dgm:prSet presAssocID="{FF1E0160-3721-4D59-B9D1-01E1F7D389F9}" presName="composite" presStyleCnt="0"/>
      <dgm:spPr/>
    </dgm:pt>
    <dgm:pt modelId="{42F15143-B3C8-4535-8AD5-F0AC524D24C3}" type="pres">
      <dgm:prSet presAssocID="{FF1E0160-3721-4D59-B9D1-01E1F7D389F9}" presName="background" presStyleLbl="node0" presStyleIdx="0" presStyleCnt="1"/>
      <dgm:spPr/>
    </dgm:pt>
    <dgm:pt modelId="{260C74C2-1D54-472D-8D48-9C2DF39F26C5}" type="pres">
      <dgm:prSet presAssocID="{FF1E0160-3721-4D59-B9D1-01E1F7D389F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9DD3B29-0178-4F1B-A4EE-289D927A928C}" type="pres">
      <dgm:prSet presAssocID="{FF1E0160-3721-4D59-B9D1-01E1F7D389F9}" presName="hierChild2" presStyleCnt="0"/>
      <dgm:spPr/>
    </dgm:pt>
    <dgm:pt modelId="{C32E2E0A-F2CD-412E-B2ED-433597AD51F9}" type="pres">
      <dgm:prSet presAssocID="{535608BA-F71C-4603-BB52-1211A1001FBA}" presName="Name10" presStyleLbl="parChTrans1D2" presStyleIdx="0" presStyleCnt="2"/>
      <dgm:spPr/>
      <dgm:t>
        <a:bodyPr/>
        <a:lstStyle/>
        <a:p>
          <a:endParaRPr lang="es-PE"/>
        </a:p>
      </dgm:t>
    </dgm:pt>
    <dgm:pt modelId="{0BF6BC42-E557-407D-862B-01989911B7C7}" type="pres">
      <dgm:prSet presAssocID="{7CC66AD3-761F-490E-8682-E9E1B7E52083}" presName="hierRoot2" presStyleCnt="0"/>
      <dgm:spPr/>
    </dgm:pt>
    <dgm:pt modelId="{1E474414-98A2-473A-B631-78B4690AB050}" type="pres">
      <dgm:prSet presAssocID="{7CC66AD3-761F-490E-8682-E9E1B7E52083}" presName="composite2" presStyleCnt="0"/>
      <dgm:spPr/>
    </dgm:pt>
    <dgm:pt modelId="{A116F9D5-EE30-4ADC-B9A7-6D11987402C9}" type="pres">
      <dgm:prSet presAssocID="{7CC66AD3-761F-490E-8682-E9E1B7E52083}" presName="background2" presStyleLbl="node2" presStyleIdx="0" presStyleCnt="2"/>
      <dgm:spPr/>
    </dgm:pt>
    <dgm:pt modelId="{A7F4A5D6-BCFA-4A8B-A35A-04FC0F33B6E7}" type="pres">
      <dgm:prSet presAssocID="{7CC66AD3-761F-490E-8682-E9E1B7E52083}" presName="text2" presStyleLbl="fgAcc2" presStyleIdx="0" presStyleCnt="2" custScaleX="115279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EF4984B-4E4B-4D08-9919-74836281B8D2}" type="pres">
      <dgm:prSet presAssocID="{7CC66AD3-761F-490E-8682-E9E1B7E52083}" presName="hierChild3" presStyleCnt="0"/>
      <dgm:spPr/>
    </dgm:pt>
    <dgm:pt modelId="{38D44EDE-46E8-47D4-8734-53025BBAFB93}" type="pres">
      <dgm:prSet presAssocID="{4A63979C-A6CF-4DD1-8E38-71F7F25A83C6}" presName="Name17" presStyleLbl="parChTrans1D3" presStyleIdx="0" presStyleCnt="3"/>
      <dgm:spPr/>
      <dgm:t>
        <a:bodyPr/>
        <a:lstStyle/>
        <a:p>
          <a:endParaRPr lang="es-PE"/>
        </a:p>
      </dgm:t>
    </dgm:pt>
    <dgm:pt modelId="{158A7C81-2E8B-472E-98A4-4198D491DD02}" type="pres">
      <dgm:prSet presAssocID="{210E173F-F8F1-44A7-A33C-AC2C7F0F7FF7}" presName="hierRoot3" presStyleCnt="0"/>
      <dgm:spPr/>
    </dgm:pt>
    <dgm:pt modelId="{44B3B1D0-AE25-4B97-B162-0FE897EACEF8}" type="pres">
      <dgm:prSet presAssocID="{210E173F-F8F1-44A7-A33C-AC2C7F0F7FF7}" presName="composite3" presStyleCnt="0"/>
      <dgm:spPr/>
    </dgm:pt>
    <dgm:pt modelId="{85914A59-BFE8-41C9-877C-203EF2D26761}" type="pres">
      <dgm:prSet presAssocID="{210E173F-F8F1-44A7-A33C-AC2C7F0F7FF7}" presName="background3" presStyleLbl="node3" presStyleIdx="0" presStyleCnt="3"/>
      <dgm:spPr/>
    </dgm:pt>
    <dgm:pt modelId="{80873543-EAE8-46FF-AEE8-860840246464}" type="pres">
      <dgm:prSet presAssocID="{210E173F-F8F1-44A7-A33C-AC2C7F0F7FF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E0A823E-B339-4C72-98EA-1B535DBCAC0A}" type="pres">
      <dgm:prSet presAssocID="{210E173F-F8F1-44A7-A33C-AC2C7F0F7FF7}" presName="hierChild4" presStyleCnt="0"/>
      <dgm:spPr/>
    </dgm:pt>
    <dgm:pt modelId="{A65D6739-9464-4C6F-BCC5-49ABFA8EF3DC}" type="pres">
      <dgm:prSet presAssocID="{F724ADCE-CC7B-4ADC-978C-5FEF486DD2D8}" presName="Name17" presStyleLbl="parChTrans1D3" presStyleIdx="1" presStyleCnt="3"/>
      <dgm:spPr/>
      <dgm:t>
        <a:bodyPr/>
        <a:lstStyle/>
        <a:p>
          <a:endParaRPr lang="es-PE"/>
        </a:p>
      </dgm:t>
    </dgm:pt>
    <dgm:pt modelId="{C6453C4B-3308-4DC9-B76F-99ED3DA7D5FF}" type="pres">
      <dgm:prSet presAssocID="{BCCABD95-8934-4F2A-9861-CABC327D5B57}" presName="hierRoot3" presStyleCnt="0"/>
      <dgm:spPr/>
    </dgm:pt>
    <dgm:pt modelId="{FC60947D-3D7A-49C9-B3A9-B222107C3892}" type="pres">
      <dgm:prSet presAssocID="{BCCABD95-8934-4F2A-9861-CABC327D5B57}" presName="composite3" presStyleCnt="0"/>
      <dgm:spPr/>
    </dgm:pt>
    <dgm:pt modelId="{D9DE22BD-C6D7-4A9C-B901-28E67A6D883F}" type="pres">
      <dgm:prSet presAssocID="{BCCABD95-8934-4F2A-9861-CABC327D5B57}" presName="background3" presStyleLbl="node3" presStyleIdx="1" presStyleCnt="3"/>
      <dgm:spPr/>
    </dgm:pt>
    <dgm:pt modelId="{E639D49A-B94D-4759-B156-190E8D502E76}" type="pres">
      <dgm:prSet presAssocID="{BCCABD95-8934-4F2A-9861-CABC327D5B5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0E9F595-958E-44AA-A54E-D761D8B02955}" type="pres">
      <dgm:prSet presAssocID="{BCCABD95-8934-4F2A-9861-CABC327D5B57}" presName="hierChild4" presStyleCnt="0"/>
      <dgm:spPr/>
    </dgm:pt>
    <dgm:pt modelId="{F5F95667-C768-4CE8-A1CD-DCF492361C35}" type="pres">
      <dgm:prSet presAssocID="{29D9B179-D7E9-4040-B9DD-34828C1541ED}" presName="Name10" presStyleLbl="parChTrans1D2" presStyleIdx="1" presStyleCnt="2"/>
      <dgm:spPr/>
      <dgm:t>
        <a:bodyPr/>
        <a:lstStyle/>
        <a:p>
          <a:endParaRPr lang="es-PE"/>
        </a:p>
      </dgm:t>
    </dgm:pt>
    <dgm:pt modelId="{1C0D2DBE-780A-4E7D-84CD-74231035D6D6}" type="pres">
      <dgm:prSet presAssocID="{A83ED1C9-54FC-48FF-853A-7D6A6DA127F9}" presName="hierRoot2" presStyleCnt="0"/>
      <dgm:spPr/>
    </dgm:pt>
    <dgm:pt modelId="{504A298C-F995-47C6-BBC4-42C85C414017}" type="pres">
      <dgm:prSet presAssocID="{A83ED1C9-54FC-48FF-853A-7D6A6DA127F9}" presName="composite2" presStyleCnt="0"/>
      <dgm:spPr/>
    </dgm:pt>
    <dgm:pt modelId="{02C22F2C-8C75-4160-BA4E-6C0C2A83F0E9}" type="pres">
      <dgm:prSet presAssocID="{A83ED1C9-54FC-48FF-853A-7D6A6DA127F9}" presName="background2" presStyleLbl="node2" presStyleIdx="1" presStyleCnt="2"/>
      <dgm:spPr/>
    </dgm:pt>
    <dgm:pt modelId="{2B13AF12-3321-475F-909C-A156F4B72AED}" type="pres">
      <dgm:prSet presAssocID="{A83ED1C9-54FC-48FF-853A-7D6A6DA127F9}" presName="text2" presStyleLbl="fgAcc2" presStyleIdx="1" presStyleCnt="2" custScaleX="12092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3EF6A706-8DE7-4DA0-9FC2-8F2A28E54168}" type="pres">
      <dgm:prSet presAssocID="{A83ED1C9-54FC-48FF-853A-7D6A6DA127F9}" presName="hierChild3" presStyleCnt="0"/>
      <dgm:spPr/>
    </dgm:pt>
    <dgm:pt modelId="{6B046FAD-A995-4212-B6DD-4C18D3842952}" type="pres">
      <dgm:prSet presAssocID="{9F454C4C-349A-495F-8CBC-B4C4F94A85CA}" presName="Name17" presStyleLbl="parChTrans1D3" presStyleIdx="2" presStyleCnt="3"/>
      <dgm:spPr/>
      <dgm:t>
        <a:bodyPr/>
        <a:lstStyle/>
        <a:p>
          <a:endParaRPr lang="es-PE"/>
        </a:p>
      </dgm:t>
    </dgm:pt>
    <dgm:pt modelId="{D518467A-41D6-48E7-AB04-204B5B9096D7}" type="pres">
      <dgm:prSet presAssocID="{51A6DBA0-8F22-418A-89EF-73E50482C749}" presName="hierRoot3" presStyleCnt="0"/>
      <dgm:spPr/>
    </dgm:pt>
    <dgm:pt modelId="{F2F3E7DD-ABFB-428E-BBB5-7F03D88F127C}" type="pres">
      <dgm:prSet presAssocID="{51A6DBA0-8F22-418A-89EF-73E50482C749}" presName="composite3" presStyleCnt="0"/>
      <dgm:spPr/>
    </dgm:pt>
    <dgm:pt modelId="{5CBDCADD-FF75-4A40-A87B-C7975AA4C394}" type="pres">
      <dgm:prSet presAssocID="{51A6DBA0-8F22-418A-89EF-73E50482C749}" presName="background3" presStyleLbl="node3" presStyleIdx="2" presStyleCnt="3"/>
      <dgm:spPr/>
    </dgm:pt>
    <dgm:pt modelId="{A5267C55-4BD7-43FA-AFE7-B8A37174183C}" type="pres">
      <dgm:prSet presAssocID="{51A6DBA0-8F22-418A-89EF-73E50482C749}" presName="text3" presStyleLbl="fgAcc3" presStyleIdx="2" presStyleCnt="3" custLinFactNeighborX="-2084" custLinFactNeighborY="79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D6C56C5-1754-48EE-BEB4-B2593E2A0166}" type="pres">
      <dgm:prSet presAssocID="{51A6DBA0-8F22-418A-89EF-73E50482C749}" presName="hierChild4" presStyleCnt="0"/>
      <dgm:spPr/>
    </dgm:pt>
  </dgm:ptLst>
  <dgm:cxnLst>
    <dgm:cxn modelId="{3004D2AD-E8FF-46DF-896B-17DF42DFD11F}" type="presOf" srcId="{BCCABD95-8934-4F2A-9861-CABC327D5B57}" destId="{E639D49A-B94D-4759-B156-190E8D502E76}" srcOrd="0" destOrd="0" presId="urn:microsoft.com/office/officeart/2005/8/layout/hierarchy1"/>
    <dgm:cxn modelId="{CC894B9F-8EE9-44CF-B267-930C35C8B1F2}" srcId="{7CC66AD3-761F-490E-8682-E9E1B7E52083}" destId="{BCCABD95-8934-4F2A-9861-CABC327D5B57}" srcOrd="1" destOrd="0" parTransId="{F724ADCE-CC7B-4ADC-978C-5FEF486DD2D8}" sibTransId="{502D1111-8C04-417F-8BFA-AB3AC68D88F2}"/>
    <dgm:cxn modelId="{E6A4AF67-7124-487E-93CC-2AE9F2FF9AF3}" srcId="{A83ED1C9-54FC-48FF-853A-7D6A6DA127F9}" destId="{51A6DBA0-8F22-418A-89EF-73E50482C749}" srcOrd="0" destOrd="0" parTransId="{9F454C4C-349A-495F-8CBC-B4C4F94A85CA}" sibTransId="{1CCD8BAF-AA73-4177-8C73-6A60822A18CF}"/>
    <dgm:cxn modelId="{0026979E-4C28-4A39-9551-7588A4785A36}" type="presOf" srcId="{FF1E0160-3721-4D59-B9D1-01E1F7D389F9}" destId="{260C74C2-1D54-472D-8D48-9C2DF39F26C5}" srcOrd="0" destOrd="0" presId="urn:microsoft.com/office/officeart/2005/8/layout/hierarchy1"/>
    <dgm:cxn modelId="{82D47824-E627-41D1-AD83-448D5BDC1DD0}" srcId="{7787D74D-0F63-47E2-8E38-19411C536539}" destId="{FF1E0160-3721-4D59-B9D1-01E1F7D389F9}" srcOrd="0" destOrd="0" parTransId="{CB0EF8BD-B520-401E-AB9C-B608C5D4E909}" sibTransId="{164520F5-5117-4B4E-AA7A-B512A913CE1F}"/>
    <dgm:cxn modelId="{AEC45832-556C-4E94-8E75-177CEA4857A4}" type="presOf" srcId="{4A63979C-A6CF-4DD1-8E38-71F7F25A83C6}" destId="{38D44EDE-46E8-47D4-8734-53025BBAFB93}" srcOrd="0" destOrd="0" presId="urn:microsoft.com/office/officeart/2005/8/layout/hierarchy1"/>
    <dgm:cxn modelId="{9F577D0F-0298-4780-9E83-75F11A906CD7}" srcId="{7CC66AD3-761F-490E-8682-E9E1B7E52083}" destId="{210E173F-F8F1-44A7-A33C-AC2C7F0F7FF7}" srcOrd="0" destOrd="0" parTransId="{4A63979C-A6CF-4DD1-8E38-71F7F25A83C6}" sibTransId="{576ACD86-99B7-4D04-8972-FEE85FF53D69}"/>
    <dgm:cxn modelId="{65E9DB27-EAFD-424B-986E-98BF82A2FB2F}" type="presOf" srcId="{7787D74D-0F63-47E2-8E38-19411C536539}" destId="{FB6ADC66-CAF1-49B7-96A6-CBA54C66B248}" srcOrd="0" destOrd="0" presId="urn:microsoft.com/office/officeart/2005/8/layout/hierarchy1"/>
    <dgm:cxn modelId="{AFFFA53E-32F1-4BDC-9C39-E2D3D4E9962D}" type="presOf" srcId="{210E173F-F8F1-44A7-A33C-AC2C7F0F7FF7}" destId="{80873543-EAE8-46FF-AEE8-860840246464}" srcOrd="0" destOrd="0" presId="urn:microsoft.com/office/officeart/2005/8/layout/hierarchy1"/>
    <dgm:cxn modelId="{488B4BB6-56F8-41AC-922F-2C4509BFC74F}" type="presOf" srcId="{A83ED1C9-54FC-48FF-853A-7D6A6DA127F9}" destId="{2B13AF12-3321-475F-909C-A156F4B72AED}" srcOrd="0" destOrd="0" presId="urn:microsoft.com/office/officeart/2005/8/layout/hierarchy1"/>
    <dgm:cxn modelId="{AFED3076-7C72-4FA8-B52E-0C3F40237F34}" type="presOf" srcId="{7CC66AD3-761F-490E-8682-E9E1B7E52083}" destId="{A7F4A5D6-BCFA-4A8B-A35A-04FC0F33B6E7}" srcOrd="0" destOrd="0" presId="urn:microsoft.com/office/officeart/2005/8/layout/hierarchy1"/>
    <dgm:cxn modelId="{254BB769-149E-4B7C-90A5-A2D271F3AA4A}" type="presOf" srcId="{9F454C4C-349A-495F-8CBC-B4C4F94A85CA}" destId="{6B046FAD-A995-4212-B6DD-4C18D3842952}" srcOrd="0" destOrd="0" presId="urn:microsoft.com/office/officeart/2005/8/layout/hierarchy1"/>
    <dgm:cxn modelId="{1C767049-789E-4EE9-BB0F-1EF06C2E57B6}" srcId="{FF1E0160-3721-4D59-B9D1-01E1F7D389F9}" destId="{7CC66AD3-761F-490E-8682-E9E1B7E52083}" srcOrd="0" destOrd="0" parTransId="{535608BA-F71C-4603-BB52-1211A1001FBA}" sibTransId="{BB46E11C-50D7-4C3F-B451-460204D5F790}"/>
    <dgm:cxn modelId="{0690555A-29D4-4762-AE40-CEA21489B68A}" type="presOf" srcId="{F724ADCE-CC7B-4ADC-978C-5FEF486DD2D8}" destId="{A65D6739-9464-4C6F-BCC5-49ABFA8EF3DC}" srcOrd="0" destOrd="0" presId="urn:microsoft.com/office/officeart/2005/8/layout/hierarchy1"/>
    <dgm:cxn modelId="{DADB795C-EC65-4687-A97E-48E33528B27D}" type="presOf" srcId="{535608BA-F71C-4603-BB52-1211A1001FBA}" destId="{C32E2E0A-F2CD-412E-B2ED-433597AD51F9}" srcOrd="0" destOrd="0" presId="urn:microsoft.com/office/officeart/2005/8/layout/hierarchy1"/>
    <dgm:cxn modelId="{B4C9E152-683E-4E9D-AF06-385610153D53}" type="presOf" srcId="{51A6DBA0-8F22-418A-89EF-73E50482C749}" destId="{A5267C55-4BD7-43FA-AFE7-B8A37174183C}" srcOrd="0" destOrd="0" presId="urn:microsoft.com/office/officeart/2005/8/layout/hierarchy1"/>
    <dgm:cxn modelId="{918B74AA-7DDF-4825-BAD0-57EB7420AA7A}" type="presOf" srcId="{29D9B179-D7E9-4040-B9DD-34828C1541ED}" destId="{F5F95667-C768-4CE8-A1CD-DCF492361C35}" srcOrd="0" destOrd="0" presId="urn:microsoft.com/office/officeart/2005/8/layout/hierarchy1"/>
    <dgm:cxn modelId="{DBEF603B-7568-4CFE-89C3-3D5E8FFF1A9E}" srcId="{FF1E0160-3721-4D59-B9D1-01E1F7D389F9}" destId="{A83ED1C9-54FC-48FF-853A-7D6A6DA127F9}" srcOrd="1" destOrd="0" parTransId="{29D9B179-D7E9-4040-B9DD-34828C1541ED}" sibTransId="{F527775A-8E81-4F85-A343-1D79AFDF8043}"/>
    <dgm:cxn modelId="{F8BF1DC3-505A-458B-BAE9-A188A84B9146}" type="presParOf" srcId="{FB6ADC66-CAF1-49B7-96A6-CBA54C66B248}" destId="{F180D6C2-6A18-424F-B20F-4FF62AD77F1F}" srcOrd="0" destOrd="0" presId="urn:microsoft.com/office/officeart/2005/8/layout/hierarchy1"/>
    <dgm:cxn modelId="{43278985-9B82-4C3D-9498-A4CB4FBA8172}" type="presParOf" srcId="{F180D6C2-6A18-424F-B20F-4FF62AD77F1F}" destId="{BA0B928D-697D-4D05-81CA-3202DD57662E}" srcOrd="0" destOrd="0" presId="urn:microsoft.com/office/officeart/2005/8/layout/hierarchy1"/>
    <dgm:cxn modelId="{C8A5D7CA-BAF2-4092-9B76-639403F03688}" type="presParOf" srcId="{BA0B928D-697D-4D05-81CA-3202DD57662E}" destId="{42F15143-B3C8-4535-8AD5-F0AC524D24C3}" srcOrd="0" destOrd="0" presId="urn:microsoft.com/office/officeart/2005/8/layout/hierarchy1"/>
    <dgm:cxn modelId="{FA4BD141-8C73-4613-BA95-EFE93E7049AD}" type="presParOf" srcId="{BA0B928D-697D-4D05-81CA-3202DD57662E}" destId="{260C74C2-1D54-472D-8D48-9C2DF39F26C5}" srcOrd="1" destOrd="0" presId="urn:microsoft.com/office/officeart/2005/8/layout/hierarchy1"/>
    <dgm:cxn modelId="{28E64A22-1419-4237-AAD6-50FEE9B4D771}" type="presParOf" srcId="{F180D6C2-6A18-424F-B20F-4FF62AD77F1F}" destId="{59DD3B29-0178-4F1B-A4EE-289D927A928C}" srcOrd="1" destOrd="0" presId="urn:microsoft.com/office/officeart/2005/8/layout/hierarchy1"/>
    <dgm:cxn modelId="{947FE84C-B05A-4244-B7EF-DAA6A475812C}" type="presParOf" srcId="{59DD3B29-0178-4F1B-A4EE-289D927A928C}" destId="{C32E2E0A-F2CD-412E-B2ED-433597AD51F9}" srcOrd="0" destOrd="0" presId="urn:microsoft.com/office/officeart/2005/8/layout/hierarchy1"/>
    <dgm:cxn modelId="{7FEBDCFE-2529-4A79-A388-7E8DEE007DA1}" type="presParOf" srcId="{59DD3B29-0178-4F1B-A4EE-289D927A928C}" destId="{0BF6BC42-E557-407D-862B-01989911B7C7}" srcOrd="1" destOrd="0" presId="urn:microsoft.com/office/officeart/2005/8/layout/hierarchy1"/>
    <dgm:cxn modelId="{37B8B077-A4F9-4883-BD53-FC9613C05352}" type="presParOf" srcId="{0BF6BC42-E557-407D-862B-01989911B7C7}" destId="{1E474414-98A2-473A-B631-78B4690AB050}" srcOrd="0" destOrd="0" presId="urn:microsoft.com/office/officeart/2005/8/layout/hierarchy1"/>
    <dgm:cxn modelId="{E4C27B66-E788-4FBD-9AA5-59AD0732B983}" type="presParOf" srcId="{1E474414-98A2-473A-B631-78B4690AB050}" destId="{A116F9D5-EE30-4ADC-B9A7-6D11987402C9}" srcOrd="0" destOrd="0" presId="urn:microsoft.com/office/officeart/2005/8/layout/hierarchy1"/>
    <dgm:cxn modelId="{900166FA-2ACA-490D-B325-5A0740CE4A39}" type="presParOf" srcId="{1E474414-98A2-473A-B631-78B4690AB050}" destId="{A7F4A5D6-BCFA-4A8B-A35A-04FC0F33B6E7}" srcOrd="1" destOrd="0" presId="urn:microsoft.com/office/officeart/2005/8/layout/hierarchy1"/>
    <dgm:cxn modelId="{FF536253-ABA3-45B0-A459-AED4A1E7CEC6}" type="presParOf" srcId="{0BF6BC42-E557-407D-862B-01989911B7C7}" destId="{EEF4984B-4E4B-4D08-9919-74836281B8D2}" srcOrd="1" destOrd="0" presId="urn:microsoft.com/office/officeart/2005/8/layout/hierarchy1"/>
    <dgm:cxn modelId="{1A2051D1-28B4-4DD8-9016-512A226864AE}" type="presParOf" srcId="{EEF4984B-4E4B-4D08-9919-74836281B8D2}" destId="{38D44EDE-46E8-47D4-8734-53025BBAFB93}" srcOrd="0" destOrd="0" presId="urn:microsoft.com/office/officeart/2005/8/layout/hierarchy1"/>
    <dgm:cxn modelId="{44543BB0-A2BC-4C64-A7AE-C2C2E2ECC9B6}" type="presParOf" srcId="{EEF4984B-4E4B-4D08-9919-74836281B8D2}" destId="{158A7C81-2E8B-472E-98A4-4198D491DD02}" srcOrd="1" destOrd="0" presId="urn:microsoft.com/office/officeart/2005/8/layout/hierarchy1"/>
    <dgm:cxn modelId="{D0420592-1328-4FD1-8851-D751FCC28E20}" type="presParOf" srcId="{158A7C81-2E8B-472E-98A4-4198D491DD02}" destId="{44B3B1D0-AE25-4B97-B162-0FE897EACEF8}" srcOrd="0" destOrd="0" presId="urn:microsoft.com/office/officeart/2005/8/layout/hierarchy1"/>
    <dgm:cxn modelId="{133BC2C8-E6E5-4CE7-98E3-5FA79A1F1B17}" type="presParOf" srcId="{44B3B1D0-AE25-4B97-B162-0FE897EACEF8}" destId="{85914A59-BFE8-41C9-877C-203EF2D26761}" srcOrd="0" destOrd="0" presId="urn:microsoft.com/office/officeart/2005/8/layout/hierarchy1"/>
    <dgm:cxn modelId="{6A501476-90B9-4292-8096-D80CFCD169D2}" type="presParOf" srcId="{44B3B1D0-AE25-4B97-B162-0FE897EACEF8}" destId="{80873543-EAE8-46FF-AEE8-860840246464}" srcOrd="1" destOrd="0" presId="urn:microsoft.com/office/officeart/2005/8/layout/hierarchy1"/>
    <dgm:cxn modelId="{4C476198-A9DB-42A2-94D5-82546A1583A1}" type="presParOf" srcId="{158A7C81-2E8B-472E-98A4-4198D491DD02}" destId="{2E0A823E-B339-4C72-98EA-1B535DBCAC0A}" srcOrd="1" destOrd="0" presId="urn:microsoft.com/office/officeart/2005/8/layout/hierarchy1"/>
    <dgm:cxn modelId="{A1C7FBFD-98D2-473B-ADEB-590C31C10E74}" type="presParOf" srcId="{EEF4984B-4E4B-4D08-9919-74836281B8D2}" destId="{A65D6739-9464-4C6F-BCC5-49ABFA8EF3DC}" srcOrd="2" destOrd="0" presId="urn:microsoft.com/office/officeart/2005/8/layout/hierarchy1"/>
    <dgm:cxn modelId="{1D32AB48-C825-44DB-A639-07593B508A66}" type="presParOf" srcId="{EEF4984B-4E4B-4D08-9919-74836281B8D2}" destId="{C6453C4B-3308-4DC9-B76F-99ED3DA7D5FF}" srcOrd="3" destOrd="0" presId="urn:microsoft.com/office/officeart/2005/8/layout/hierarchy1"/>
    <dgm:cxn modelId="{80CFC59D-EA30-436B-9B05-17E0851785A8}" type="presParOf" srcId="{C6453C4B-3308-4DC9-B76F-99ED3DA7D5FF}" destId="{FC60947D-3D7A-49C9-B3A9-B222107C3892}" srcOrd="0" destOrd="0" presId="urn:microsoft.com/office/officeart/2005/8/layout/hierarchy1"/>
    <dgm:cxn modelId="{2CFFC48F-2D5E-42DE-A3F7-B6C7177A5AC9}" type="presParOf" srcId="{FC60947D-3D7A-49C9-B3A9-B222107C3892}" destId="{D9DE22BD-C6D7-4A9C-B901-28E67A6D883F}" srcOrd="0" destOrd="0" presId="urn:microsoft.com/office/officeart/2005/8/layout/hierarchy1"/>
    <dgm:cxn modelId="{3E4D2EB6-2BBC-4E67-92BD-84F8DC938DCA}" type="presParOf" srcId="{FC60947D-3D7A-49C9-B3A9-B222107C3892}" destId="{E639D49A-B94D-4759-B156-190E8D502E76}" srcOrd="1" destOrd="0" presId="urn:microsoft.com/office/officeart/2005/8/layout/hierarchy1"/>
    <dgm:cxn modelId="{C69B124E-5D8C-4B05-85A2-0E0A479CCD5B}" type="presParOf" srcId="{C6453C4B-3308-4DC9-B76F-99ED3DA7D5FF}" destId="{10E9F595-958E-44AA-A54E-D761D8B02955}" srcOrd="1" destOrd="0" presId="urn:microsoft.com/office/officeart/2005/8/layout/hierarchy1"/>
    <dgm:cxn modelId="{99E421EC-5E51-4FA6-B0D5-09F82AC7464B}" type="presParOf" srcId="{59DD3B29-0178-4F1B-A4EE-289D927A928C}" destId="{F5F95667-C768-4CE8-A1CD-DCF492361C35}" srcOrd="2" destOrd="0" presId="urn:microsoft.com/office/officeart/2005/8/layout/hierarchy1"/>
    <dgm:cxn modelId="{EB476902-A60A-4646-BA9D-DA87DB46A09E}" type="presParOf" srcId="{59DD3B29-0178-4F1B-A4EE-289D927A928C}" destId="{1C0D2DBE-780A-4E7D-84CD-74231035D6D6}" srcOrd="3" destOrd="0" presId="urn:microsoft.com/office/officeart/2005/8/layout/hierarchy1"/>
    <dgm:cxn modelId="{E26CBD40-9472-4062-B3A2-F3952211166E}" type="presParOf" srcId="{1C0D2DBE-780A-4E7D-84CD-74231035D6D6}" destId="{504A298C-F995-47C6-BBC4-42C85C414017}" srcOrd="0" destOrd="0" presId="urn:microsoft.com/office/officeart/2005/8/layout/hierarchy1"/>
    <dgm:cxn modelId="{B95689A5-0207-4A1F-BBCF-F2354E5A7D6D}" type="presParOf" srcId="{504A298C-F995-47C6-BBC4-42C85C414017}" destId="{02C22F2C-8C75-4160-BA4E-6C0C2A83F0E9}" srcOrd="0" destOrd="0" presId="urn:microsoft.com/office/officeart/2005/8/layout/hierarchy1"/>
    <dgm:cxn modelId="{CE218DF3-34C0-41B3-8D9C-590309CF0B58}" type="presParOf" srcId="{504A298C-F995-47C6-BBC4-42C85C414017}" destId="{2B13AF12-3321-475F-909C-A156F4B72AED}" srcOrd="1" destOrd="0" presId="urn:microsoft.com/office/officeart/2005/8/layout/hierarchy1"/>
    <dgm:cxn modelId="{16D7F98F-8DFE-43A4-A292-208F67DBBFE4}" type="presParOf" srcId="{1C0D2DBE-780A-4E7D-84CD-74231035D6D6}" destId="{3EF6A706-8DE7-4DA0-9FC2-8F2A28E54168}" srcOrd="1" destOrd="0" presId="urn:microsoft.com/office/officeart/2005/8/layout/hierarchy1"/>
    <dgm:cxn modelId="{FD5243BB-2EC0-432C-8C4E-E8ACB68A6030}" type="presParOf" srcId="{3EF6A706-8DE7-4DA0-9FC2-8F2A28E54168}" destId="{6B046FAD-A995-4212-B6DD-4C18D3842952}" srcOrd="0" destOrd="0" presId="urn:microsoft.com/office/officeart/2005/8/layout/hierarchy1"/>
    <dgm:cxn modelId="{6F672971-F617-4480-8178-D3BFEB485F5F}" type="presParOf" srcId="{3EF6A706-8DE7-4DA0-9FC2-8F2A28E54168}" destId="{D518467A-41D6-48E7-AB04-204B5B9096D7}" srcOrd="1" destOrd="0" presId="urn:microsoft.com/office/officeart/2005/8/layout/hierarchy1"/>
    <dgm:cxn modelId="{4F69430B-5A9D-4D9C-877C-B447D41DE38F}" type="presParOf" srcId="{D518467A-41D6-48E7-AB04-204B5B9096D7}" destId="{F2F3E7DD-ABFB-428E-BBB5-7F03D88F127C}" srcOrd="0" destOrd="0" presId="urn:microsoft.com/office/officeart/2005/8/layout/hierarchy1"/>
    <dgm:cxn modelId="{5F22C7F9-8089-4A9A-B790-9FA3AFA20452}" type="presParOf" srcId="{F2F3E7DD-ABFB-428E-BBB5-7F03D88F127C}" destId="{5CBDCADD-FF75-4A40-A87B-C7975AA4C394}" srcOrd="0" destOrd="0" presId="urn:microsoft.com/office/officeart/2005/8/layout/hierarchy1"/>
    <dgm:cxn modelId="{76B22492-8162-4A76-A2CC-40C49F9BBCDB}" type="presParOf" srcId="{F2F3E7DD-ABFB-428E-BBB5-7F03D88F127C}" destId="{A5267C55-4BD7-43FA-AFE7-B8A37174183C}" srcOrd="1" destOrd="0" presId="urn:microsoft.com/office/officeart/2005/8/layout/hierarchy1"/>
    <dgm:cxn modelId="{CAAE39BC-B28A-486B-86CB-323FA4287512}" type="presParOf" srcId="{D518467A-41D6-48E7-AB04-204B5B9096D7}" destId="{5D6C56C5-1754-48EE-BEB4-B2593E2A01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031A937-84FF-4BD0-BD88-5DD8AE6B2D83}" type="doc">
      <dgm:prSet loTypeId="urn:microsoft.com/office/officeart/2005/8/layout/b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E4EBD1D1-B403-4B41-B7D4-4ABC398D6708}">
      <dgm:prSet phldrT="[Texto]"/>
      <dgm:spPr/>
      <dgm:t>
        <a:bodyPr/>
        <a:lstStyle/>
        <a:p>
          <a:r>
            <a:rPr lang="es-PE" b="1" dirty="0" smtClean="0"/>
            <a:t>Muestran apoyo incesante y compromiso incuestionable con el proceso de cambio</a:t>
          </a:r>
          <a:endParaRPr lang="es-PE" b="1" dirty="0"/>
        </a:p>
      </dgm:t>
    </dgm:pt>
    <dgm:pt modelId="{3FA1F038-CCFB-4A0C-816C-88DE9093BBB7}" type="parTrans" cxnId="{5639EA7C-36A5-40C5-B528-6718FCE1BB01}">
      <dgm:prSet/>
      <dgm:spPr/>
      <dgm:t>
        <a:bodyPr/>
        <a:lstStyle/>
        <a:p>
          <a:endParaRPr lang="es-PE"/>
        </a:p>
      </dgm:t>
    </dgm:pt>
    <dgm:pt modelId="{DAFFC20C-345D-44F8-ACEF-C236975713CC}" type="sibTrans" cxnId="{5639EA7C-36A5-40C5-B528-6718FCE1BB01}">
      <dgm:prSet/>
      <dgm:spPr/>
      <dgm:t>
        <a:bodyPr/>
        <a:lstStyle/>
        <a:p>
          <a:endParaRPr lang="es-PE"/>
        </a:p>
      </dgm:t>
    </dgm:pt>
    <dgm:pt modelId="{CACC3FA3-B5F8-4578-B415-AACC9E8DCDE0}">
      <dgm:prSet phldrT="[Texto]"/>
      <dgm:spPr/>
      <dgm:t>
        <a:bodyPr/>
        <a:lstStyle/>
        <a:p>
          <a:r>
            <a:rPr lang="es-PE" b="1" dirty="0" smtClean="0"/>
            <a:t>Comunican la necesidad y urgencia del cambio a todos</a:t>
          </a:r>
          <a:endParaRPr lang="es-PE" b="1" dirty="0"/>
        </a:p>
      </dgm:t>
    </dgm:pt>
    <dgm:pt modelId="{27A53783-10FD-40C2-B2D1-CEA1D129A89A}" type="parTrans" cxnId="{8B1CED70-2FFF-488D-B323-478ED92F8F9F}">
      <dgm:prSet/>
      <dgm:spPr/>
      <dgm:t>
        <a:bodyPr/>
        <a:lstStyle/>
        <a:p>
          <a:endParaRPr lang="es-PE"/>
        </a:p>
      </dgm:t>
    </dgm:pt>
    <dgm:pt modelId="{9B2CFF47-48E8-45F6-9294-D059CAB45645}" type="sibTrans" cxnId="{8B1CED70-2FFF-488D-B323-478ED92F8F9F}">
      <dgm:prSet/>
      <dgm:spPr/>
      <dgm:t>
        <a:bodyPr/>
        <a:lstStyle/>
        <a:p>
          <a:endParaRPr lang="es-PE"/>
        </a:p>
      </dgm:t>
    </dgm:pt>
    <dgm:pt modelId="{D7B0DDE4-2AAA-4E0E-9B72-2063656FC6AD}">
      <dgm:prSet phldrT="[Texto]"/>
      <dgm:spPr/>
      <dgm:t>
        <a:bodyPr/>
        <a:lstStyle/>
        <a:p>
          <a:r>
            <a:rPr lang="es-PE" b="1" dirty="0" smtClean="0"/>
            <a:t>Mantienen una comunicación continua sobre el progreso del cambio</a:t>
          </a:r>
          <a:endParaRPr lang="es-PE" b="1" dirty="0"/>
        </a:p>
      </dgm:t>
    </dgm:pt>
    <dgm:pt modelId="{7468DCCA-E88F-40B6-ACC7-B4CBF83DF23B}" type="parTrans" cxnId="{57B2BEC8-D4E7-4341-A946-6D32E1C39038}">
      <dgm:prSet/>
      <dgm:spPr/>
      <dgm:t>
        <a:bodyPr/>
        <a:lstStyle/>
        <a:p>
          <a:endParaRPr lang="es-PE"/>
        </a:p>
      </dgm:t>
    </dgm:pt>
    <dgm:pt modelId="{26AE2256-242C-4330-B959-F958BC00CF58}" type="sibTrans" cxnId="{57B2BEC8-D4E7-4341-A946-6D32E1C39038}">
      <dgm:prSet/>
      <dgm:spPr/>
      <dgm:t>
        <a:bodyPr/>
        <a:lstStyle/>
        <a:p>
          <a:endParaRPr lang="es-PE"/>
        </a:p>
      </dgm:t>
    </dgm:pt>
    <dgm:pt modelId="{7DEEB4C8-14C6-4D42-B741-AB5A15B458EA}">
      <dgm:prSet phldrT="[Texto]"/>
      <dgm:spPr/>
      <dgm:t>
        <a:bodyPr/>
        <a:lstStyle/>
        <a:p>
          <a:r>
            <a:rPr lang="es-PE" b="1" dirty="0" smtClean="0"/>
            <a:t>Evitan la </a:t>
          </a:r>
          <a:r>
            <a:rPr lang="es-PE" b="1" dirty="0" err="1" smtClean="0"/>
            <a:t>microadministración</a:t>
          </a:r>
          <a:r>
            <a:rPr lang="es-PE" b="1" dirty="0" smtClean="0"/>
            <a:t> y empoderan a las personas para implementar el cambio</a:t>
          </a:r>
          <a:endParaRPr lang="es-PE" b="1" dirty="0"/>
        </a:p>
      </dgm:t>
    </dgm:pt>
    <dgm:pt modelId="{91CF6616-619A-4A2F-864E-5B43414EC3B6}" type="parTrans" cxnId="{4975B015-904A-451E-8847-685BD473B47D}">
      <dgm:prSet/>
      <dgm:spPr/>
      <dgm:t>
        <a:bodyPr/>
        <a:lstStyle/>
        <a:p>
          <a:endParaRPr lang="es-PE"/>
        </a:p>
      </dgm:t>
    </dgm:pt>
    <dgm:pt modelId="{4404E1F9-FC02-4FF8-8F8F-20821FA7AC0A}" type="sibTrans" cxnId="{4975B015-904A-451E-8847-685BD473B47D}">
      <dgm:prSet/>
      <dgm:spPr/>
      <dgm:t>
        <a:bodyPr/>
        <a:lstStyle/>
        <a:p>
          <a:endParaRPr lang="es-PE"/>
        </a:p>
      </dgm:t>
    </dgm:pt>
    <dgm:pt modelId="{C1A45458-192F-404A-BC2A-1AD6515C37AF}">
      <dgm:prSet phldrT="[Texto]"/>
      <dgm:spPr/>
      <dgm:t>
        <a:bodyPr/>
        <a:lstStyle/>
        <a:p>
          <a:r>
            <a:rPr lang="es-PE" b="1" dirty="0" smtClean="0"/>
            <a:t>Garantizan esfuerzos a favor del cambio integrados y financiados adecuadamente</a:t>
          </a:r>
          <a:endParaRPr lang="es-PE" b="1" dirty="0"/>
        </a:p>
      </dgm:t>
    </dgm:pt>
    <dgm:pt modelId="{5B841250-8F2C-43B6-8B4A-1301E13DC081}" type="parTrans" cxnId="{F318FCF5-FF7F-4423-A304-51836DC30DFB}">
      <dgm:prSet/>
      <dgm:spPr/>
      <dgm:t>
        <a:bodyPr/>
        <a:lstStyle/>
        <a:p>
          <a:endParaRPr lang="es-PE"/>
        </a:p>
      </dgm:t>
    </dgm:pt>
    <dgm:pt modelId="{65B480A1-9155-428F-ACE9-3180DD1C626F}" type="sibTrans" cxnId="{F318FCF5-FF7F-4423-A304-51836DC30DFB}">
      <dgm:prSet/>
      <dgm:spPr/>
      <dgm:t>
        <a:bodyPr/>
        <a:lstStyle/>
        <a:p>
          <a:endParaRPr lang="es-PE"/>
        </a:p>
      </dgm:t>
    </dgm:pt>
    <dgm:pt modelId="{F3F13C5B-7846-446D-AA20-7169BEBC591A}">
      <dgm:prSet phldrT="[Texto]"/>
      <dgm:spPr/>
      <dgm:t>
        <a:bodyPr/>
        <a:lstStyle/>
        <a:p>
          <a:r>
            <a:rPr lang="es-PE" b="1" dirty="0" smtClean="0"/>
            <a:t>Anticipan y preparan alas personas para los ajustes necesarios que desencadenarán el cambio</a:t>
          </a:r>
          <a:endParaRPr lang="es-PE" b="1" dirty="0"/>
        </a:p>
      </dgm:t>
    </dgm:pt>
    <dgm:pt modelId="{9753EB57-1E2E-4675-82E8-D02D47EA5FB8}" type="parTrans" cxnId="{42137917-4DB1-461D-9464-40C35D32F4D6}">
      <dgm:prSet/>
      <dgm:spPr/>
      <dgm:t>
        <a:bodyPr/>
        <a:lstStyle/>
        <a:p>
          <a:endParaRPr lang="es-PE"/>
        </a:p>
      </dgm:t>
    </dgm:pt>
    <dgm:pt modelId="{09BFAB77-AA63-4223-9DEA-9B849F24A547}" type="sibTrans" cxnId="{42137917-4DB1-461D-9464-40C35D32F4D6}">
      <dgm:prSet/>
      <dgm:spPr/>
      <dgm:t>
        <a:bodyPr/>
        <a:lstStyle/>
        <a:p>
          <a:endParaRPr lang="es-PE"/>
        </a:p>
      </dgm:t>
    </dgm:pt>
    <dgm:pt modelId="{1EC24D0B-8670-49E5-9AFA-17803C7A87B4}">
      <dgm:prSet phldrT="[Texto]"/>
      <dgm:spPr/>
      <dgm:t>
        <a:bodyPr/>
        <a:lstStyle/>
        <a:p>
          <a:r>
            <a:rPr lang="es-PE" b="1" dirty="0" smtClean="0"/>
            <a:t>Crean un ambiente organizacional que apoye el cambio</a:t>
          </a:r>
          <a:endParaRPr lang="es-PE" b="1" dirty="0"/>
        </a:p>
      </dgm:t>
    </dgm:pt>
    <dgm:pt modelId="{807B56DE-5656-49BA-9604-B39A3BEEDA7C}" type="parTrans" cxnId="{1E964888-2869-4A16-AFD0-D4E2C7B13589}">
      <dgm:prSet/>
      <dgm:spPr/>
      <dgm:t>
        <a:bodyPr/>
        <a:lstStyle/>
        <a:p>
          <a:endParaRPr lang="es-PE"/>
        </a:p>
      </dgm:t>
    </dgm:pt>
    <dgm:pt modelId="{50140F53-55A6-4523-8683-DAE19695EF9C}" type="sibTrans" cxnId="{1E964888-2869-4A16-AFD0-D4E2C7B13589}">
      <dgm:prSet/>
      <dgm:spPr/>
      <dgm:t>
        <a:bodyPr/>
        <a:lstStyle/>
        <a:p>
          <a:endParaRPr lang="es-PE"/>
        </a:p>
      </dgm:t>
    </dgm:pt>
    <dgm:pt modelId="{2E945BE4-7D4C-40AB-B797-70BA125D75D1}" type="pres">
      <dgm:prSet presAssocID="{6031A937-84FF-4BD0-BD88-5DD8AE6B2D8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FA4DD639-AB60-4ED6-988F-EFD2072C6B91}" type="pres">
      <dgm:prSet presAssocID="{E4EBD1D1-B403-4B41-B7D4-4ABC398D6708}" presName="compNode" presStyleCnt="0"/>
      <dgm:spPr/>
    </dgm:pt>
    <dgm:pt modelId="{340C0AAE-D70D-42CB-80AE-275F997D7016}" type="pres">
      <dgm:prSet presAssocID="{E4EBD1D1-B403-4B41-B7D4-4ABC398D6708}" presName="dummyConnPt" presStyleCnt="0"/>
      <dgm:spPr/>
    </dgm:pt>
    <dgm:pt modelId="{242062D7-B80C-47B4-A198-0AE7E045437B}" type="pres">
      <dgm:prSet presAssocID="{E4EBD1D1-B403-4B41-B7D4-4ABC398D670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BD83F23-47E9-498E-90AA-0A2B66F2EB66}" type="pres">
      <dgm:prSet presAssocID="{DAFFC20C-345D-44F8-ACEF-C236975713CC}" presName="sibTrans" presStyleLbl="bgSibTrans2D1" presStyleIdx="0" presStyleCnt="6"/>
      <dgm:spPr/>
      <dgm:t>
        <a:bodyPr/>
        <a:lstStyle/>
        <a:p>
          <a:endParaRPr lang="es-PE"/>
        </a:p>
      </dgm:t>
    </dgm:pt>
    <dgm:pt modelId="{2D9C856E-FD38-4CBC-9C64-5B90711A08F4}" type="pres">
      <dgm:prSet presAssocID="{CACC3FA3-B5F8-4578-B415-AACC9E8DCDE0}" presName="compNode" presStyleCnt="0"/>
      <dgm:spPr/>
    </dgm:pt>
    <dgm:pt modelId="{4E31B9A8-E485-4771-8266-B17A4E91BD35}" type="pres">
      <dgm:prSet presAssocID="{CACC3FA3-B5F8-4578-B415-AACC9E8DCDE0}" presName="dummyConnPt" presStyleCnt="0"/>
      <dgm:spPr/>
    </dgm:pt>
    <dgm:pt modelId="{E188C19E-95AC-476B-B0BB-F1F764C0DA75}" type="pres">
      <dgm:prSet presAssocID="{CACC3FA3-B5F8-4578-B415-AACC9E8DCDE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CF79F3-4F5E-4C02-8C34-B9DE72B77585}" type="pres">
      <dgm:prSet presAssocID="{9B2CFF47-48E8-45F6-9294-D059CAB45645}" presName="sibTrans" presStyleLbl="bgSibTrans2D1" presStyleIdx="1" presStyleCnt="6"/>
      <dgm:spPr/>
      <dgm:t>
        <a:bodyPr/>
        <a:lstStyle/>
        <a:p>
          <a:endParaRPr lang="es-PE"/>
        </a:p>
      </dgm:t>
    </dgm:pt>
    <dgm:pt modelId="{B5BED588-DA0F-438E-93AA-4E5961708E54}" type="pres">
      <dgm:prSet presAssocID="{D7B0DDE4-2AAA-4E0E-9B72-2063656FC6AD}" presName="compNode" presStyleCnt="0"/>
      <dgm:spPr/>
    </dgm:pt>
    <dgm:pt modelId="{B98AEF5F-8FCD-4AE4-928B-24E7EECB6CA6}" type="pres">
      <dgm:prSet presAssocID="{D7B0DDE4-2AAA-4E0E-9B72-2063656FC6AD}" presName="dummyConnPt" presStyleCnt="0"/>
      <dgm:spPr/>
    </dgm:pt>
    <dgm:pt modelId="{0E598D0B-5B1A-4A80-8DC6-886CED87B925}" type="pres">
      <dgm:prSet presAssocID="{D7B0DDE4-2AAA-4E0E-9B72-2063656FC6A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6D50BC0-DF18-4805-9FB6-9289CD022EEC}" type="pres">
      <dgm:prSet presAssocID="{26AE2256-242C-4330-B959-F958BC00CF58}" presName="sibTrans" presStyleLbl="bgSibTrans2D1" presStyleIdx="2" presStyleCnt="6"/>
      <dgm:spPr/>
      <dgm:t>
        <a:bodyPr/>
        <a:lstStyle/>
        <a:p>
          <a:endParaRPr lang="es-PE"/>
        </a:p>
      </dgm:t>
    </dgm:pt>
    <dgm:pt modelId="{3880547F-A171-4109-98DE-682C9C58F7A5}" type="pres">
      <dgm:prSet presAssocID="{7DEEB4C8-14C6-4D42-B741-AB5A15B458EA}" presName="compNode" presStyleCnt="0"/>
      <dgm:spPr/>
    </dgm:pt>
    <dgm:pt modelId="{F3F5488A-C29A-4CAD-B326-9E5E13C0BE6F}" type="pres">
      <dgm:prSet presAssocID="{7DEEB4C8-14C6-4D42-B741-AB5A15B458EA}" presName="dummyConnPt" presStyleCnt="0"/>
      <dgm:spPr/>
    </dgm:pt>
    <dgm:pt modelId="{D899C662-52DC-4424-96EB-5A3B8848E4F6}" type="pres">
      <dgm:prSet presAssocID="{7DEEB4C8-14C6-4D42-B741-AB5A15B458E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E06491-C284-423E-B99A-3CFCE4693377}" type="pres">
      <dgm:prSet presAssocID="{4404E1F9-FC02-4FF8-8F8F-20821FA7AC0A}" presName="sibTrans" presStyleLbl="bgSibTrans2D1" presStyleIdx="3" presStyleCnt="6"/>
      <dgm:spPr/>
      <dgm:t>
        <a:bodyPr/>
        <a:lstStyle/>
        <a:p>
          <a:endParaRPr lang="es-PE"/>
        </a:p>
      </dgm:t>
    </dgm:pt>
    <dgm:pt modelId="{1497F41A-6E57-4DFA-89E4-E4A67A5A14C1}" type="pres">
      <dgm:prSet presAssocID="{C1A45458-192F-404A-BC2A-1AD6515C37AF}" presName="compNode" presStyleCnt="0"/>
      <dgm:spPr/>
    </dgm:pt>
    <dgm:pt modelId="{A0F6867F-3D29-46F0-B595-83CCB86C6D53}" type="pres">
      <dgm:prSet presAssocID="{C1A45458-192F-404A-BC2A-1AD6515C37AF}" presName="dummyConnPt" presStyleCnt="0"/>
      <dgm:spPr/>
    </dgm:pt>
    <dgm:pt modelId="{A18D7FC7-9D6D-4450-97DF-1E96CF116402}" type="pres">
      <dgm:prSet presAssocID="{C1A45458-192F-404A-BC2A-1AD6515C37A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99E3AD-48DC-4D52-8346-FEAF7821485F}" type="pres">
      <dgm:prSet presAssocID="{65B480A1-9155-428F-ACE9-3180DD1C626F}" presName="sibTrans" presStyleLbl="bgSibTrans2D1" presStyleIdx="4" presStyleCnt="6"/>
      <dgm:spPr/>
      <dgm:t>
        <a:bodyPr/>
        <a:lstStyle/>
        <a:p>
          <a:endParaRPr lang="es-PE"/>
        </a:p>
      </dgm:t>
    </dgm:pt>
    <dgm:pt modelId="{84C928EA-4EDA-4E0A-BC39-AE077EC119F9}" type="pres">
      <dgm:prSet presAssocID="{F3F13C5B-7846-446D-AA20-7169BEBC591A}" presName="compNode" presStyleCnt="0"/>
      <dgm:spPr/>
    </dgm:pt>
    <dgm:pt modelId="{89211EC4-6674-42EB-8B4C-F3AD125E4E64}" type="pres">
      <dgm:prSet presAssocID="{F3F13C5B-7846-446D-AA20-7169BEBC591A}" presName="dummyConnPt" presStyleCnt="0"/>
      <dgm:spPr/>
    </dgm:pt>
    <dgm:pt modelId="{C5F1F41A-78C2-4924-869B-F7D21EB333C0}" type="pres">
      <dgm:prSet presAssocID="{F3F13C5B-7846-446D-AA20-7169BEBC591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114F73C-B9C0-4C7C-9DDE-B2C1A27F14F3}" type="pres">
      <dgm:prSet presAssocID="{09BFAB77-AA63-4223-9DEA-9B849F24A547}" presName="sibTrans" presStyleLbl="bgSibTrans2D1" presStyleIdx="5" presStyleCnt="6"/>
      <dgm:spPr/>
      <dgm:t>
        <a:bodyPr/>
        <a:lstStyle/>
        <a:p>
          <a:endParaRPr lang="es-PE"/>
        </a:p>
      </dgm:t>
    </dgm:pt>
    <dgm:pt modelId="{0D1487CE-7261-4872-9074-DEEBE25D7028}" type="pres">
      <dgm:prSet presAssocID="{1EC24D0B-8670-49E5-9AFA-17803C7A87B4}" presName="compNode" presStyleCnt="0"/>
      <dgm:spPr/>
    </dgm:pt>
    <dgm:pt modelId="{6A18EAA3-60F3-48BB-AA68-11FFBA9A1B25}" type="pres">
      <dgm:prSet presAssocID="{1EC24D0B-8670-49E5-9AFA-17803C7A87B4}" presName="dummyConnPt" presStyleCnt="0"/>
      <dgm:spPr/>
    </dgm:pt>
    <dgm:pt modelId="{E6242D01-C5AC-49BB-9C48-0E9FCD72E602}" type="pres">
      <dgm:prSet presAssocID="{1EC24D0B-8670-49E5-9AFA-17803C7A87B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404CCBE-D6D5-4FEA-83DA-176F0E6D1968}" type="presOf" srcId="{65B480A1-9155-428F-ACE9-3180DD1C626F}" destId="{5599E3AD-48DC-4D52-8346-FEAF7821485F}" srcOrd="0" destOrd="0" presId="urn:microsoft.com/office/officeart/2005/8/layout/bProcess4"/>
    <dgm:cxn modelId="{3C43FA1F-25DA-45E3-9448-D81D0AEDB48A}" type="presOf" srcId="{D7B0DDE4-2AAA-4E0E-9B72-2063656FC6AD}" destId="{0E598D0B-5B1A-4A80-8DC6-886CED87B925}" srcOrd="0" destOrd="0" presId="urn:microsoft.com/office/officeart/2005/8/layout/bProcess4"/>
    <dgm:cxn modelId="{28DD3A69-5B2C-40C0-A456-5DE6BD7134DA}" type="presOf" srcId="{7DEEB4C8-14C6-4D42-B741-AB5A15B458EA}" destId="{D899C662-52DC-4424-96EB-5A3B8848E4F6}" srcOrd="0" destOrd="0" presId="urn:microsoft.com/office/officeart/2005/8/layout/bProcess4"/>
    <dgm:cxn modelId="{5639EA7C-36A5-40C5-B528-6718FCE1BB01}" srcId="{6031A937-84FF-4BD0-BD88-5DD8AE6B2D83}" destId="{E4EBD1D1-B403-4B41-B7D4-4ABC398D6708}" srcOrd="0" destOrd="0" parTransId="{3FA1F038-CCFB-4A0C-816C-88DE9093BBB7}" sibTransId="{DAFFC20C-345D-44F8-ACEF-C236975713CC}"/>
    <dgm:cxn modelId="{1E964888-2869-4A16-AFD0-D4E2C7B13589}" srcId="{6031A937-84FF-4BD0-BD88-5DD8AE6B2D83}" destId="{1EC24D0B-8670-49E5-9AFA-17803C7A87B4}" srcOrd="6" destOrd="0" parTransId="{807B56DE-5656-49BA-9604-B39A3BEEDA7C}" sibTransId="{50140F53-55A6-4523-8683-DAE19695EF9C}"/>
    <dgm:cxn modelId="{57B2BEC8-D4E7-4341-A946-6D32E1C39038}" srcId="{6031A937-84FF-4BD0-BD88-5DD8AE6B2D83}" destId="{D7B0DDE4-2AAA-4E0E-9B72-2063656FC6AD}" srcOrd="2" destOrd="0" parTransId="{7468DCCA-E88F-40B6-ACC7-B4CBF83DF23B}" sibTransId="{26AE2256-242C-4330-B959-F958BC00CF58}"/>
    <dgm:cxn modelId="{442405CC-736E-451F-A0F5-E27FC0303721}" type="presOf" srcId="{DAFFC20C-345D-44F8-ACEF-C236975713CC}" destId="{4BD83F23-47E9-498E-90AA-0A2B66F2EB66}" srcOrd="0" destOrd="0" presId="urn:microsoft.com/office/officeart/2005/8/layout/bProcess4"/>
    <dgm:cxn modelId="{4975B015-904A-451E-8847-685BD473B47D}" srcId="{6031A937-84FF-4BD0-BD88-5DD8AE6B2D83}" destId="{7DEEB4C8-14C6-4D42-B741-AB5A15B458EA}" srcOrd="3" destOrd="0" parTransId="{91CF6616-619A-4A2F-864E-5B43414EC3B6}" sibTransId="{4404E1F9-FC02-4FF8-8F8F-20821FA7AC0A}"/>
    <dgm:cxn modelId="{6E5BA82C-BEFA-4383-855D-B16E0E4C4AEB}" type="presOf" srcId="{6031A937-84FF-4BD0-BD88-5DD8AE6B2D83}" destId="{2E945BE4-7D4C-40AB-B797-70BA125D75D1}" srcOrd="0" destOrd="0" presId="urn:microsoft.com/office/officeart/2005/8/layout/bProcess4"/>
    <dgm:cxn modelId="{F318FCF5-FF7F-4423-A304-51836DC30DFB}" srcId="{6031A937-84FF-4BD0-BD88-5DD8AE6B2D83}" destId="{C1A45458-192F-404A-BC2A-1AD6515C37AF}" srcOrd="4" destOrd="0" parTransId="{5B841250-8F2C-43B6-8B4A-1301E13DC081}" sibTransId="{65B480A1-9155-428F-ACE9-3180DD1C626F}"/>
    <dgm:cxn modelId="{17F3BD80-A4B6-4732-8C33-23CC0526F0FF}" type="presOf" srcId="{1EC24D0B-8670-49E5-9AFA-17803C7A87B4}" destId="{E6242D01-C5AC-49BB-9C48-0E9FCD72E602}" srcOrd="0" destOrd="0" presId="urn:microsoft.com/office/officeart/2005/8/layout/bProcess4"/>
    <dgm:cxn modelId="{42137917-4DB1-461D-9464-40C35D32F4D6}" srcId="{6031A937-84FF-4BD0-BD88-5DD8AE6B2D83}" destId="{F3F13C5B-7846-446D-AA20-7169BEBC591A}" srcOrd="5" destOrd="0" parTransId="{9753EB57-1E2E-4675-82E8-D02D47EA5FB8}" sibTransId="{09BFAB77-AA63-4223-9DEA-9B849F24A547}"/>
    <dgm:cxn modelId="{26CCBBFA-BEBC-4DC9-BA23-C9CE0E6578D3}" type="presOf" srcId="{9B2CFF47-48E8-45F6-9294-D059CAB45645}" destId="{C5CF79F3-4F5E-4C02-8C34-B9DE72B77585}" srcOrd="0" destOrd="0" presId="urn:microsoft.com/office/officeart/2005/8/layout/bProcess4"/>
    <dgm:cxn modelId="{2E7FA186-A6FE-42BB-8D03-8C9BA6BE10A8}" type="presOf" srcId="{CACC3FA3-B5F8-4578-B415-AACC9E8DCDE0}" destId="{E188C19E-95AC-476B-B0BB-F1F764C0DA75}" srcOrd="0" destOrd="0" presId="urn:microsoft.com/office/officeart/2005/8/layout/bProcess4"/>
    <dgm:cxn modelId="{D48BB260-FC5E-455D-9D2A-41BD91A14BB2}" type="presOf" srcId="{26AE2256-242C-4330-B959-F958BC00CF58}" destId="{26D50BC0-DF18-4805-9FB6-9289CD022EEC}" srcOrd="0" destOrd="0" presId="urn:microsoft.com/office/officeart/2005/8/layout/bProcess4"/>
    <dgm:cxn modelId="{D3D136ED-8B17-4224-8B31-B0011EE4C522}" type="presOf" srcId="{E4EBD1D1-B403-4B41-B7D4-4ABC398D6708}" destId="{242062D7-B80C-47B4-A198-0AE7E045437B}" srcOrd="0" destOrd="0" presId="urn:microsoft.com/office/officeart/2005/8/layout/bProcess4"/>
    <dgm:cxn modelId="{EC87BE97-5EDA-4A38-9FDB-D29CE12DD6AA}" type="presOf" srcId="{F3F13C5B-7846-446D-AA20-7169BEBC591A}" destId="{C5F1F41A-78C2-4924-869B-F7D21EB333C0}" srcOrd="0" destOrd="0" presId="urn:microsoft.com/office/officeart/2005/8/layout/bProcess4"/>
    <dgm:cxn modelId="{8B1CED70-2FFF-488D-B323-478ED92F8F9F}" srcId="{6031A937-84FF-4BD0-BD88-5DD8AE6B2D83}" destId="{CACC3FA3-B5F8-4578-B415-AACC9E8DCDE0}" srcOrd="1" destOrd="0" parTransId="{27A53783-10FD-40C2-B2D1-CEA1D129A89A}" sibTransId="{9B2CFF47-48E8-45F6-9294-D059CAB45645}"/>
    <dgm:cxn modelId="{1BA984CB-1026-41BD-8822-130FA246BE1B}" type="presOf" srcId="{4404E1F9-FC02-4FF8-8F8F-20821FA7AC0A}" destId="{45E06491-C284-423E-B99A-3CFCE4693377}" srcOrd="0" destOrd="0" presId="urn:microsoft.com/office/officeart/2005/8/layout/bProcess4"/>
    <dgm:cxn modelId="{296DDDE9-D54C-4287-92EA-38518C3AFD62}" type="presOf" srcId="{09BFAB77-AA63-4223-9DEA-9B849F24A547}" destId="{C114F73C-B9C0-4C7C-9DDE-B2C1A27F14F3}" srcOrd="0" destOrd="0" presId="urn:microsoft.com/office/officeart/2005/8/layout/bProcess4"/>
    <dgm:cxn modelId="{F60DD0F7-0BCA-4690-B47B-45EB19B07C51}" type="presOf" srcId="{C1A45458-192F-404A-BC2A-1AD6515C37AF}" destId="{A18D7FC7-9D6D-4450-97DF-1E96CF116402}" srcOrd="0" destOrd="0" presId="urn:microsoft.com/office/officeart/2005/8/layout/bProcess4"/>
    <dgm:cxn modelId="{46471919-1660-4024-9781-658C302B3C21}" type="presParOf" srcId="{2E945BE4-7D4C-40AB-B797-70BA125D75D1}" destId="{FA4DD639-AB60-4ED6-988F-EFD2072C6B91}" srcOrd="0" destOrd="0" presId="urn:microsoft.com/office/officeart/2005/8/layout/bProcess4"/>
    <dgm:cxn modelId="{2182E224-83A9-42AD-BD89-FC27E64F6DA4}" type="presParOf" srcId="{FA4DD639-AB60-4ED6-988F-EFD2072C6B91}" destId="{340C0AAE-D70D-42CB-80AE-275F997D7016}" srcOrd="0" destOrd="0" presId="urn:microsoft.com/office/officeart/2005/8/layout/bProcess4"/>
    <dgm:cxn modelId="{D4589664-9D2F-4533-B93F-864CCC49E214}" type="presParOf" srcId="{FA4DD639-AB60-4ED6-988F-EFD2072C6B91}" destId="{242062D7-B80C-47B4-A198-0AE7E045437B}" srcOrd="1" destOrd="0" presId="urn:microsoft.com/office/officeart/2005/8/layout/bProcess4"/>
    <dgm:cxn modelId="{5496D580-AB5F-413B-A995-D7B51C3FFDA1}" type="presParOf" srcId="{2E945BE4-7D4C-40AB-B797-70BA125D75D1}" destId="{4BD83F23-47E9-498E-90AA-0A2B66F2EB66}" srcOrd="1" destOrd="0" presId="urn:microsoft.com/office/officeart/2005/8/layout/bProcess4"/>
    <dgm:cxn modelId="{38C90382-FD4C-4A90-AFA1-158F8FA2C64C}" type="presParOf" srcId="{2E945BE4-7D4C-40AB-B797-70BA125D75D1}" destId="{2D9C856E-FD38-4CBC-9C64-5B90711A08F4}" srcOrd="2" destOrd="0" presId="urn:microsoft.com/office/officeart/2005/8/layout/bProcess4"/>
    <dgm:cxn modelId="{996D855F-78F2-4005-A38F-92C0BB4F0C9B}" type="presParOf" srcId="{2D9C856E-FD38-4CBC-9C64-5B90711A08F4}" destId="{4E31B9A8-E485-4771-8266-B17A4E91BD35}" srcOrd="0" destOrd="0" presId="urn:microsoft.com/office/officeart/2005/8/layout/bProcess4"/>
    <dgm:cxn modelId="{23BE3810-0716-4C1E-9127-F1261BDE7998}" type="presParOf" srcId="{2D9C856E-FD38-4CBC-9C64-5B90711A08F4}" destId="{E188C19E-95AC-476B-B0BB-F1F764C0DA75}" srcOrd="1" destOrd="0" presId="urn:microsoft.com/office/officeart/2005/8/layout/bProcess4"/>
    <dgm:cxn modelId="{73E73F6E-2F63-42F5-B4DE-1CEAEB015BFA}" type="presParOf" srcId="{2E945BE4-7D4C-40AB-B797-70BA125D75D1}" destId="{C5CF79F3-4F5E-4C02-8C34-B9DE72B77585}" srcOrd="3" destOrd="0" presId="urn:microsoft.com/office/officeart/2005/8/layout/bProcess4"/>
    <dgm:cxn modelId="{9F5CCFE1-64CC-4C02-9634-D504BB47CC93}" type="presParOf" srcId="{2E945BE4-7D4C-40AB-B797-70BA125D75D1}" destId="{B5BED588-DA0F-438E-93AA-4E5961708E54}" srcOrd="4" destOrd="0" presId="urn:microsoft.com/office/officeart/2005/8/layout/bProcess4"/>
    <dgm:cxn modelId="{78BC3E47-C464-4908-BE09-454E46B966AD}" type="presParOf" srcId="{B5BED588-DA0F-438E-93AA-4E5961708E54}" destId="{B98AEF5F-8FCD-4AE4-928B-24E7EECB6CA6}" srcOrd="0" destOrd="0" presId="urn:microsoft.com/office/officeart/2005/8/layout/bProcess4"/>
    <dgm:cxn modelId="{65EE41A8-57A0-4DD2-A968-F28724129EDD}" type="presParOf" srcId="{B5BED588-DA0F-438E-93AA-4E5961708E54}" destId="{0E598D0B-5B1A-4A80-8DC6-886CED87B925}" srcOrd="1" destOrd="0" presId="urn:microsoft.com/office/officeart/2005/8/layout/bProcess4"/>
    <dgm:cxn modelId="{3C35A9DC-E374-435C-AB47-7DBE547E6AD6}" type="presParOf" srcId="{2E945BE4-7D4C-40AB-B797-70BA125D75D1}" destId="{26D50BC0-DF18-4805-9FB6-9289CD022EEC}" srcOrd="5" destOrd="0" presId="urn:microsoft.com/office/officeart/2005/8/layout/bProcess4"/>
    <dgm:cxn modelId="{0D238B80-0216-4D7E-B7DA-B2B68F8EA52D}" type="presParOf" srcId="{2E945BE4-7D4C-40AB-B797-70BA125D75D1}" destId="{3880547F-A171-4109-98DE-682C9C58F7A5}" srcOrd="6" destOrd="0" presId="urn:microsoft.com/office/officeart/2005/8/layout/bProcess4"/>
    <dgm:cxn modelId="{1C94B297-1D23-4B90-BDDE-0777C51EB782}" type="presParOf" srcId="{3880547F-A171-4109-98DE-682C9C58F7A5}" destId="{F3F5488A-C29A-4CAD-B326-9E5E13C0BE6F}" srcOrd="0" destOrd="0" presId="urn:microsoft.com/office/officeart/2005/8/layout/bProcess4"/>
    <dgm:cxn modelId="{E43B0344-78BC-4C32-A273-C70822A744AF}" type="presParOf" srcId="{3880547F-A171-4109-98DE-682C9C58F7A5}" destId="{D899C662-52DC-4424-96EB-5A3B8848E4F6}" srcOrd="1" destOrd="0" presId="urn:microsoft.com/office/officeart/2005/8/layout/bProcess4"/>
    <dgm:cxn modelId="{B8AA4895-01A1-4C14-8CB2-71F279EB4F96}" type="presParOf" srcId="{2E945BE4-7D4C-40AB-B797-70BA125D75D1}" destId="{45E06491-C284-423E-B99A-3CFCE4693377}" srcOrd="7" destOrd="0" presId="urn:microsoft.com/office/officeart/2005/8/layout/bProcess4"/>
    <dgm:cxn modelId="{A455D900-6AD7-463E-9BF3-94F2D9FC0E27}" type="presParOf" srcId="{2E945BE4-7D4C-40AB-B797-70BA125D75D1}" destId="{1497F41A-6E57-4DFA-89E4-E4A67A5A14C1}" srcOrd="8" destOrd="0" presId="urn:microsoft.com/office/officeart/2005/8/layout/bProcess4"/>
    <dgm:cxn modelId="{D1194F75-C8DE-46A8-8DF9-4D56B523603B}" type="presParOf" srcId="{1497F41A-6E57-4DFA-89E4-E4A67A5A14C1}" destId="{A0F6867F-3D29-46F0-B595-83CCB86C6D53}" srcOrd="0" destOrd="0" presId="urn:microsoft.com/office/officeart/2005/8/layout/bProcess4"/>
    <dgm:cxn modelId="{17350102-F812-48D4-B250-0FBA6E2D780A}" type="presParOf" srcId="{1497F41A-6E57-4DFA-89E4-E4A67A5A14C1}" destId="{A18D7FC7-9D6D-4450-97DF-1E96CF116402}" srcOrd="1" destOrd="0" presId="urn:microsoft.com/office/officeart/2005/8/layout/bProcess4"/>
    <dgm:cxn modelId="{B45E9BE9-29D1-4135-9DCF-3207D2373831}" type="presParOf" srcId="{2E945BE4-7D4C-40AB-B797-70BA125D75D1}" destId="{5599E3AD-48DC-4D52-8346-FEAF7821485F}" srcOrd="9" destOrd="0" presId="urn:microsoft.com/office/officeart/2005/8/layout/bProcess4"/>
    <dgm:cxn modelId="{794BF274-B59C-4ACB-8A07-40F3642C9CCB}" type="presParOf" srcId="{2E945BE4-7D4C-40AB-B797-70BA125D75D1}" destId="{84C928EA-4EDA-4E0A-BC39-AE077EC119F9}" srcOrd="10" destOrd="0" presId="urn:microsoft.com/office/officeart/2005/8/layout/bProcess4"/>
    <dgm:cxn modelId="{71230FEA-317F-4537-836E-7118B070CBC5}" type="presParOf" srcId="{84C928EA-4EDA-4E0A-BC39-AE077EC119F9}" destId="{89211EC4-6674-42EB-8B4C-F3AD125E4E64}" srcOrd="0" destOrd="0" presId="urn:microsoft.com/office/officeart/2005/8/layout/bProcess4"/>
    <dgm:cxn modelId="{A35D6EB5-784E-43A4-B1E2-57DA42C37FF3}" type="presParOf" srcId="{84C928EA-4EDA-4E0A-BC39-AE077EC119F9}" destId="{C5F1F41A-78C2-4924-869B-F7D21EB333C0}" srcOrd="1" destOrd="0" presId="urn:microsoft.com/office/officeart/2005/8/layout/bProcess4"/>
    <dgm:cxn modelId="{13DF4CD7-23D7-42C1-829E-81D2B669043C}" type="presParOf" srcId="{2E945BE4-7D4C-40AB-B797-70BA125D75D1}" destId="{C114F73C-B9C0-4C7C-9DDE-B2C1A27F14F3}" srcOrd="11" destOrd="0" presId="urn:microsoft.com/office/officeart/2005/8/layout/bProcess4"/>
    <dgm:cxn modelId="{CCA3B608-E70C-4E58-842E-97A157C6F277}" type="presParOf" srcId="{2E945BE4-7D4C-40AB-B797-70BA125D75D1}" destId="{0D1487CE-7261-4872-9074-DEEBE25D7028}" srcOrd="12" destOrd="0" presId="urn:microsoft.com/office/officeart/2005/8/layout/bProcess4"/>
    <dgm:cxn modelId="{32F092D6-6B21-4BDB-ABF3-26B7FC307EB7}" type="presParOf" srcId="{0D1487CE-7261-4872-9074-DEEBE25D7028}" destId="{6A18EAA3-60F3-48BB-AA68-11FFBA9A1B25}" srcOrd="0" destOrd="0" presId="urn:microsoft.com/office/officeart/2005/8/layout/bProcess4"/>
    <dgm:cxn modelId="{2E1D8496-2A7A-4569-8453-7B3C24624FB2}" type="presParOf" srcId="{0D1487CE-7261-4872-9074-DEEBE25D7028}" destId="{E6242D01-C5AC-49BB-9C48-0E9FCD72E60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5B1CE5-3A09-3848-9CD1-46D88FC1315F}" type="doc">
      <dgm:prSet loTypeId="urn:microsoft.com/office/officeart/2005/8/layout/radial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D8BFD20-D0A7-5B4B-8C94-78ACDCEF2018}">
      <dgm:prSet phldrT="[Texto]"/>
      <dgm:spPr/>
      <dgm:t>
        <a:bodyPr/>
        <a:lstStyle/>
        <a:p>
          <a:r>
            <a:rPr lang="es-PE" b="1" dirty="0"/>
            <a:t>Evaluemos la clase</a:t>
          </a:r>
        </a:p>
      </dgm:t>
    </dgm:pt>
    <dgm:pt modelId="{15F285F2-AE0E-AF4A-A505-9361B6611AFA}" type="parTrans" cxnId="{DF5D8465-284F-7A4D-96BE-9DEED210C395}">
      <dgm:prSet/>
      <dgm:spPr/>
      <dgm:t>
        <a:bodyPr/>
        <a:lstStyle/>
        <a:p>
          <a:endParaRPr lang="es-ES"/>
        </a:p>
      </dgm:t>
    </dgm:pt>
    <dgm:pt modelId="{E8B9B857-6070-3942-ABA0-DE10A81E7751}" type="sibTrans" cxnId="{DF5D8465-284F-7A4D-96BE-9DEED210C395}">
      <dgm:prSet/>
      <dgm:spPr/>
      <dgm:t>
        <a:bodyPr/>
        <a:lstStyle/>
        <a:p>
          <a:endParaRPr lang="es-ES"/>
        </a:p>
      </dgm:t>
    </dgm:pt>
    <dgm:pt modelId="{7D070A88-752F-8B4B-83B0-51FE8320A143}">
      <dgm:prSet phldrT="[Texto]" custT="1"/>
      <dgm:spPr/>
      <dgm:t>
        <a:bodyPr/>
        <a:lstStyle/>
        <a:p>
          <a:r>
            <a:rPr lang="es-PE" sz="1600" b="1" dirty="0"/>
            <a:t>POSITIVO</a:t>
          </a:r>
        </a:p>
        <a:p>
          <a:r>
            <a:rPr lang="es-PE" sz="1600" b="1" dirty="0"/>
            <a:t>¿Qué aprendí?</a:t>
          </a:r>
          <a:endParaRPr lang="es-ES" sz="1600" b="1" dirty="0"/>
        </a:p>
      </dgm:t>
    </dgm:pt>
    <dgm:pt modelId="{E9E24AE7-9F71-7E45-BE3D-F7AEB4CEEB76}" type="parTrans" cxnId="{597C2DBC-F61C-254C-89FC-15E55A785D7D}">
      <dgm:prSet/>
      <dgm:spPr/>
      <dgm:t>
        <a:bodyPr/>
        <a:lstStyle/>
        <a:p>
          <a:endParaRPr lang="es-ES"/>
        </a:p>
      </dgm:t>
    </dgm:pt>
    <dgm:pt modelId="{7BCB289F-6663-5D49-8FBC-08E505E777D4}" type="sibTrans" cxnId="{597C2DBC-F61C-254C-89FC-15E55A785D7D}">
      <dgm:prSet/>
      <dgm:spPr/>
      <dgm:t>
        <a:bodyPr/>
        <a:lstStyle/>
        <a:p>
          <a:endParaRPr lang="es-ES"/>
        </a:p>
      </dgm:t>
    </dgm:pt>
    <dgm:pt modelId="{5E73FEC2-D818-A54E-8360-58BDA6A735AD}">
      <dgm:prSet phldrT="[Texto]" custT="1"/>
      <dgm:spPr/>
      <dgm:t>
        <a:bodyPr/>
        <a:lstStyle/>
        <a:p>
          <a:r>
            <a:rPr lang="es-PE" sz="1600" b="1" dirty="0"/>
            <a:t>DIFICULTADES</a:t>
          </a:r>
        </a:p>
        <a:p>
          <a:r>
            <a:rPr lang="es-PE" sz="1600" b="1" dirty="0"/>
            <a:t>¿Qué situación  me obstaculizó para aprender?</a:t>
          </a:r>
          <a:endParaRPr lang="es-ES" sz="1600" b="1" dirty="0"/>
        </a:p>
      </dgm:t>
    </dgm:pt>
    <dgm:pt modelId="{B4B0836C-FFED-0C46-85A4-8AED02A496BE}" type="parTrans" cxnId="{4F2869DB-9560-8C42-9F9E-7AD024F506C9}">
      <dgm:prSet/>
      <dgm:spPr/>
      <dgm:t>
        <a:bodyPr/>
        <a:lstStyle/>
        <a:p>
          <a:endParaRPr lang="es-ES"/>
        </a:p>
      </dgm:t>
    </dgm:pt>
    <dgm:pt modelId="{BC2250A6-7079-474D-A5BB-390BE971B30B}" type="sibTrans" cxnId="{4F2869DB-9560-8C42-9F9E-7AD024F506C9}">
      <dgm:prSet/>
      <dgm:spPr/>
      <dgm:t>
        <a:bodyPr/>
        <a:lstStyle/>
        <a:p>
          <a:endParaRPr lang="es-ES"/>
        </a:p>
      </dgm:t>
    </dgm:pt>
    <dgm:pt modelId="{4FE529BE-E9CA-C647-859B-3CCE721F73CE}">
      <dgm:prSet custT="1"/>
      <dgm:spPr/>
      <dgm:t>
        <a:bodyPr/>
        <a:lstStyle/>
        <a:p>
          <a:r>
            <a:rPr lang="es-ES" sz="1600" b="1" dirty="0"/>
            <a:t>TEMAS INTERESANTES</a:t>
          </a:r>
        </a:p>
        <a:p>
          <a:r>
            <a:rPr lang="es-ES" sz="1600" b="1" dirty="0"/>
            <a:t>¿Qué de nuevo aprendí ?</a:t>
          </a:r>
        </a:p>
      </dgm:t>
    </dgm:pt>
    <dgm:pt modelId="{704220BF-0255-B144-BB7A-17BE4F96BF80}" type="parTrans" cxnId="{4021D49B-BB53-6D43-BB65-E7FA09B062F3}">
      <dgm:prSet/>
      <dgm:spPr/>
      <dgm:t>
        <a:bodyPr/>
        <a:lstStyle/>
        <a:p>
          <a:endParaRPr lang="es-ES"/>
        </a:p>
      </dgm:t>
    </dgm:pt>
    <dgm:pt modelId="{528DC1FA-5F59-9D42-9E18-F25D6D5544DD}" type="sibTrans" cxnId="{4021D49B-BB53-6D43-BB65-E7FA09B062F3}">
      <dgm:prSet/>
      <dgm:spPr/>
      <dgm:t>
        <a:bodyPr/>
        <a:lstStyle/>
        <a:p>
          <a:endParaRPr lang="es-ES"/>
        </a:p>
      </dgm:t>
    </dgm:pt>
    <dgm:pt modelId="{7A2CED63-BE4D-E142-88A5-AF233BC35CE9}" type="pres">
      <dgm:prSet presAssocID="{185B1CE5-3A09-3848-9CD1-46D88FC1315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69EC1DC-6B50-6043-B14E-445DEC3D3C92}" type="pres">
      <dgm:prSet presAssocID="{5D8BFD20-D0A7-5B4B-8C94-78ACDCEF2018}" presName="centerShape" presStyleLbl="node0" presStyleIdx="0" presStyleCnt="1" custScaleX="263441" custScaleY="149141" custLinFactNeighborX="-51008" custLinFactNeighborY="-14137"/>
      <dgm:spPr/>
      <dgm:t>
        <a:bodyPr/>
        <a:lstStyle/>
        <a:p>
          <a:endParaRPr lang="es-PE"/>
        </a:p>
      </dgm:t>
    </dgm:pt>
    <dgm:pt modelId="{E38D98E1-0006-EE46-9811-78FE437E9A92}" type="pres">
      <dgm:prSet presAssocID="{E9E24AE7-9F71-7E45-BE3D-F7AEB4CEEB76}" presName="Name9" presStyleLbl="parChTrans1D2" presStyleIdx="0" presStyleCnt="3"/>
      <dgm:spPr/>
      <dgm:t>
        <a:bodyPr/>
        <a:lstStyle/>
        <a:p>
          <a:endParaRPr lang="es-PE"/>
        </a:p>
      </dgm:t>
    </dgm:pt>
    <dgm:pt modelId="{2F94EAEE-AB9B-E849-9A58-A73457E4B7C1}" type="pres">
      <dgm:prSet presAssocID="{E9E24AE7-9F71-7E45-BE3D-F7AEB4CEEB76}" presName="connTx" presStyleLbl="parChTrans1D2" presStyleIdx="0" presStyleCnt="3"/>
      <dgm:spPr/>
      <dgm:t>
        <a:bodyPr/>
        <a:lstStyle/>
        <a:p>
          <a:endParaRPr lang="es-PE"/>
        </a:p>
      </dgm:t>
    </dgm:pt>
    <dgm:pt modelId="{3B64EE4D-9723-734E-8979-B62419189A7D}" type="pres">
      <dgm:prSet presAssocID="{7D070A88-752F-8B4B-83B0-51FE8320A143}" presName="node" presStyleLbl="node1" presStyleIdx="0" presStyleCnt="3" custScaleX="208855" custScaleY="46687" custRadScaleRad="128149" custRadScaleInc="640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0A57D7-9677-5D4A-BCAB-95C95A0867CD}" type="pres">
      <dgm:prSet presAssocID="{B4B0836C-FFED-0C46-85A4-8AED02A496BE}" presName="Name9" presStyleLbl="parChTrans1D2" presStyleIdx="1" presStyleCnt="3"/>
      <dgm:spPr/>
      <dgm:t>
        <a:bodyPr/>
        <a:lstStyle/>
        <a:p>
          <a:endParaRPr lang="es-PE"/>
        </a:p>
      </dgm:t>
    </dgm:pt>
    <dgm:pt modelId="{DED0A343-F1EB-C44F-9D01-4C0E106D6C02}" type="pres">
      <dgm:prSet presAssocID="{B4B0836C-FFED-0C46-85A4-8AED02A496BE}" presName="connTx" presStyleLbl="parChTrans1D2" presStyleIdx="1" presStyleCnt="3"/>
      <dgm:spPr/>
      <dgm:t>
        <a:bodyPr/>
        <a:lstStyle/>
        <a:p>
          <a:endParaRPr lang="es-PE"/>
        </a:p>
      </dgm:t>
    </dgm:pt>
    <dgm:pt modelId="{B1F7336D-A3D7-9F45-A622-EC805F85D4A9}" type="pres">
      <dgm:prSet presAssocID="{5E73FEC2-D818-A54E-8360-58BDA6A735AD}" presName="node" presStyleLbl="node1" presStyleIdx="1" presStyleCnt="3" custScaleX="191287" custScaleY="61077" custRadScaleRad="118669" custRadScaleInc="-8034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05B10D-88F1-234E-B883-8B85AD3C2E1E}" type="pres">
      <dgm:prSet presAssocID="{704220BF-0255-B144-BB7A-17BE4F96BF80}" presName="Name9" presStyleLbl="parChTrans1D2" presStyleIdx="2" presStyleCnt="3"/>
      <dgm:spPr/>
      <dgm:t>
        <a:bodyPr/>
        <a:lstStyle/>
        <a:p>
          <a:endParaRPr lang="es-PE"/>
        </a:p>
      </dgm:t>
    </dgm:pt>
    <dgm:pt modelId="{FA883652-AE1A-8E46-A979-4D54A2593F90}" type="pres">
      <dgm:prSet presAssocID="{704220BF-0255-B144-BB7A-17BE4F96BF80}" presName="connTx" presStyleLbl="parChTrans1D2" presStyleIdx="2" presStyleCnt="3"/>
      <dgm:spPr/>
      <dgm:t>
        <a:bodyPr/>
        <a:lstStyle/>
        <a:p>
          <a:endParaRPr lang="es-PE"/>
        </a:p>
      </dgm:t>
    </dgm:pt>
    <dgm:pt modelId="{69A6FAE0-6D35-E042-B359-F114AFB0C14D}" type="pres">
      <dgm:prSet presAssocID="{4FE529BE-E9CA-C647-859B-3CCE721F73CE}" presName="node" presStyleLbl="node1" presStyleIdx="2" presStyleCnt="3" custScaleX="189326" custScaleY="44294" custRadScaleRad="117378" custRadScaleInc="-2155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97C2DBC-F61C-254C-89FC-15E55A785D7D}" srcId="{5D8BFD20-D0A7-5B4B-8C94-78ACDCEF2018}" destId="{7D070A88-752F-8B4B-83B0-51FE8320A143}" srcOrd="0" destOrd="0" parTransId="{E9E24AE7-9F71-7E45-BE3D-F7AEB4CEEB76}" sibTransId="{7BCB289F-6663-5D49-8FBC-08E505E777D4}"/>
    <dgm:cxn modelId="{52F20795-CE21-4644-BA91-5EBD4B277BD2}" type="presOf" srcId="{E9E24AE7-9F71-7E45-BE3D-F7AEB4CEEB76}" destId="{2F94EAEE-AB9B-E849-9A58-A73457E4B7C1}" srcOrd="1" destOrd="0" presId="urn:microsoft.com/office/officeart/2005/8/layout/radial1"/>
    <dgm:cxn modelId="{8CE6685E-6FEA-4CF2-93B7-25DCDE67288F}" type="presOf" srcId="{5E73FEC2-D818-A54E-8360-58BDA6A735AD}" destId="{B1F7336D-A3D7-9F45-A622-EC805F85D4A9}" srcOrd="0" destOrd="0" presId="urn:microsoft.com/office/officeart/2005/8/layout/radial1"/>
    <dgm:cxn modelId="{5E47999F-843C-4DB6-B6C8-AB3305CCEB45}" type="presOf" srcId="{B4B0836C-FFED-0C46-85A4-8AED02A496BE}" destId="{DED0A343-F1EB-C44F-9D01-4C0E106D6C02}" srcOrd="1" destOrd="0" presId="urn:microsoft.com/office/officeart/2005/8/layout/radial1"/>
    <dgm:cxn modelId="{13729BA4-330C-4E19-B1CB-D5C5C4CE371F}" type="presOf" srcId="{5D8BFD20-D0A7-5B4B-8C94-78ACDCEF2018}" destId="{369EC1DC-6B50-6043-B14E-445DEC3D3C92}" srcOrd="0" destOrd="0" presId="urn:microsoft.com/office/officeart/2005/8/layout/radial1"/>
    <dgm:cxn modelId="{3AB3BA5A-C8D1-4E07-9EAE-4150EFA1D0D6}" type="presOf" srcId="{7D070A88-752F-8B4B-83B0-51FE8320A143}" destId="{3B64EE4D-9723-734E-8979-B62419189A7D}" srcOrd="0" destOrd="0" presId="urn:microsoft.com/office/officeart/2005/8/layout/radial1"/>
    <dgm:cxn modelId="{4021D49B-BB53-6D43-BB65-E7FA09B062F3}" srcId="{5D8BFD20-D0A7-5B4B-8C94-78ACDCEF2018}" destId="{4FE529BE-E9CA-C647-859B-3CCE721F73CE}" srcOrd="2" destOrd="0" parTransId="{704220BF-0255-B144-BB7A-17BE4F96BF80}" sibTransId="{528DC1FA-5F59-9D42-9E18-F25D6D5544DD}"/>
    <dgm:cxn modelId="{4F2869DB-9560-8C42-9F9E-7AD024F506C9}" srcId="{5D8BFD20-D0A7-5B4B-8C94-78ACDCEF2018}" destId="{5E73FEC2-D818-A54E-8360-58BDA6A735AD}" srcOrd="1" destOrd="0" parTransId="{B4B0836C-FFED-0C46-85A4-8AED02A496BE}" sibTransId="{BC2250A6-7079-474D-A5BB-390BE971B30B}"/>
    <dgm:cxn modelId="{0C186692-69BC-4758-A61B-D9752A3C459E}" type="presOf" srcId="{704220BF-0255-B144-BB7A-17BE4F96BF80}" destId="{2705B10D-88F1-234E-B883-8B85AD3C2E1E}" srcOrd="0" destOrd="0" presId="urn:microsoft.com/office/officeart/2005/8/layout/radial1"/>
    <dgm:cxn modelId="{40837B17-D5FA-487D-AAAC-BB07E4AAFE7B}" type="presOf" srcId="{E9E24AE7-9F71-7E45-BE3D-F7AEB4CEEB76}" destId="{E38D98E1-0006-EE46-9811-78FE437E9A92}" srcOrd="0" destOrd="0" presId="urn:microsoft.com/office/officeart/2005/8/layout/radial1"/>
    <dgm:cxn modelId="{1825B995-A25F-4B85-BFF3-3B738071C2D8}" type="presOf" srcId="{B4B0836C-FFED-0C46-85A4-8AED02A496BE}" destId="{560A57D7-9677-5D4A-BCAB-95C95A0867CD}" srcOrd="0" destOrd="0" presId="urn:microsoft.com/office/officeart/2005/8/layout/radial1"/>
    <dgm:cxn modelId="{DF5D8465-284F-7A4D-96BE-9DEED210C395}" srcId="{185B1CE5-3A09-3848-9CD1-46D88FC1315F}" destId="{5D8BFD20-D0A7-5B4B-8C94-78ACDCEF2018}" srcOrd="0" destOrd="0" parTransId="{15F285F2-AE0E-AF4A-A505-9361B6611AFA}" sibTransId="{E8B9B857-6070-3942-ABA0-DE10A81E7751}"/>
    <dgm:cxn modelId="{67C9B11B-5431-4C8E-B1D0-FC3D2514CB2C}" type="presOf" srcId="{4FE529BE-E9CA-C647-859B-3CCE721F73CE}" destId="{69A6FAE0-6D35-E042-B359-F114AFB0C14D}" srcOrd="0" destOrd="0" presId="urn:microsoft.com/office/officeart/2005/8/layout/radial1"/>
    <dgm:cxn modelId="{16F5D55D-031A-4EC0-82B6-0A2D082314EA}" type="presOf" srcId="{185B1CE5-3A09-3848-9CD1-46D88FC1315F}" destId="{7A2CED63-BE4D-E142-88A5-AF233BC35CE9}" srcOrd="0" destOrd="0" presId="urn:microsoft.com/office/officeart/2005/8/layout/radial1"/>
    <dgm:cxn modelId="{D6899D0A-E496-44FC-AAB1-31911DA949B2}" type="presOf" srcId="{704220BF-0255-B144-BB7A-17BE4F96BF80}" destId="{FA883652-AE1A-8E46-A979-4D54A2593F90}" srcOrd="1" destOrd="0" presId="urn:microsoft.com/office/officeart/2005/8/layout/radial1"/>
    <dgm:cxn modelId="{8C2C7C4A-1D19-4AD5-9B87-DC81003455F9}" type="presParOf" srcId="{7A2CED63-BE4D-E142-88A5-AF233BC35CE9}" destId="{369EC1DC-6B50-6043-B14E-445DEC3D3C92}" srcOrd="0" destOrd="0" presId="urn:microsoft.com/office/officeart/2005/8/layout/radial1"/>
    <dgm:cxn modelId="{5D0DDD0F-C513-4BF8-9D85-6CD2C7133370}" type="presParOf" srcId="{7A2CED63-BE4D-E142-88A5-AF233BC35CE9}" destId="{E38D98E1-0006-EE46-9811-78FE437E9A92}" srcOrd="1" destOrd="0" presId="urn:microsoft.com/office/officeart/2005/8/layout/radial1"/>
    <dgm:cxn modelId="{3A027CA1-14C1-440B-BC58-7A97DD625A1D}" type="presParOf" srcId="{E38D98E1-0006-EE46-9811-78FE437E9A92}" destId="{2F94EAEE-AB9B-E849-9A58-A73457E4B7C1}" srcOrd="0" destOrd="0" presId="urn:microsoft.com/office/officeart/2005/8/layout/radial1"/>
    <dgm:cxn modelId="{23AA8EC7-EB52-4022-A357-A52C82641696}" type="presParOf" srcId="{7A2CED63-BE4D-E142-88A5-AF233BC35CE9}" destId="{3B64EE4D-9723-734E-8979-B62419189A7D}" srcOrd="2" destOrd="0" presId="urn:microsoft.com/office/officeart/2005/8/layout/radial1"/>
    <dgm:cxn modelId="{E687EA49-CEAD-4FE6-9A6A-0DB4D3898AD7}" type="presParOf" srcId="{7A2CED63-BE4D-E142-88A5-AF233BC35CE9}" destId="{560A57D7-9677-5D4A-BCAB-95C95A0867CD}" srcOrd="3" destOrd="0" presId="urn:microsoft.com/office/officeart/2005/8/layout/radial1"/>
    <dgm:cxn modelId="{46CEE9C9-E03B-43FC-B4BE-88C6B47753B2}" type="presParOf" srcId="{560A57D7-9677-5D4A-BCAB-95C95A0867CD}" destId="{DED0A343-F1EB-C44F-9D01-4C0E106D6C02}" srcOrd="0" destOrd="0" presId="urn:microsoft.com/office/officeart/2005/8/layout/radial1"/>
    <dgm:cxn modelId="{2818F547-75FA-464F-B119-348DD7FC4B20}" type="presParOf" srcId="{7A2CED63-BE4D-E142-88A5-AF233BC35CE9}" destId="{B1F7336D-A3D7-9F45-A622-EC805F85D4A9}" srcOrd="4" destOrd="0" presId="urn:microsoft.com/office/officeart/2005/8/layout/radial1"/>
    <dgm:cxn modelId="{A5B02FBE-C21F-4B2C-8048-84288AA12BB6}" type="presParOf" srcId="{7A2CED63-BE4D-E142-88A5-AF233BC35CE9}" destId="{2705B10D-88F1-234E-B883-8B85AD3C2E1E}" srcOrd="5" destOrd="0" presId="urn:microsoft.com/office/officeart/2005/8/layout/radial1"/>
    <dgm:cxn modelId="{F76308B0-B49A-4674-8B66-11595785516D}" type="presParOf" srcId="{2705B10D-88F1-234E-B883-8B85AD3C2E1E}" destId="{FA883652-AE1A-8E46-A979-4D54A2593F90}" srcOrd="0" destOrd="0" presId="urn:microsoft.com/office/officeart/2005/8/layout/radial1"/>
    <dgm:cxn modelId="{4D8E7C3C-B535-458A-ABC5-BE4C5FF1E424}" type="presParOf" srcId="{7A2CED63-BE4D-E142-88A5-AF233BC35CE9}" destId="{69A6FAE0-6D35-E042-B359-F114AFB0C14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AB2C9-8134-4F26-A4A4-E9ECD4453E3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9AC29DA7-711B-4B88-9849-41CFE733CD63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Globalización  y internet </a:t>
          </a:r>
          <a:endParaRPr lang="es-PE" b="1" dirty="0">
            <a:solidFill>
              <a:schemeClr val="tx1"/>
            </a:solidFill>
          </a:endParaRPr>
        </a:p>
      </dgm:t>
    </dgm:pt>
    <dgm:pt modelId="{D8DD89DC-8B6E-4C9A-8269-D436A05849B0}" type="parTrans" cxnId="{0FC7D7A5-0544-42FD-BD09-4BAAA9CE78E8}">
      <dgm:prSet/>
      <dgm:spPr/>
      <dgm:t>
        <a:bodyPr/>
        <a:lstStyle/>
        <a:p>
          <a:endParaRPr lang="es-PE"/>
        </a:p>
      </dgm:t>
    </dgm:pt>
    <dgm:pt modelId="{A373D984-B109-4AEB-9219-9C3A033A60AA}" type="sibTrans" cxnId="{0FC7D7A5-0544-42FD-BD09-4BAAA9CE78E8}">
      <dgm:prSet/>
      <dgm:spPr/>
      <dgm:t>
        <a:bodyPr/>
        <a:lstStyle/>
        <a:p>
          <a:endParaRPr lang="es-PE"/>
        </a:p>
      </dgm:t>
    </dgm:pt>
    <dgm:pt modelId="{947F173B-3A3A-464F-AC63-0024D6FF138B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Genera cambios </a:t>
          </a:r>
          <a:endParaRPr lang="es-PE" b="1" dirty="0">
            <a:solidFill>
              <a:schemeClr val="tx1"/>
            </a:solidFill>
          </a:endParaRPr>
        </a:p>
      </dgm:t>
    </dgm:pt>
    <dgm:pt modelId="{5D5EB238-2A16-4163-8687-F702859EDFEC}" type="parTrans" cxnId="{0FCEE6DA-3D3C-40C5-915A-513BFD3C93BA}">
      <dgm:prSet/>
      <dgm:spPr/>
      <dgm:t>
        <a:bodyPr/>
        <a:lstStyle/>
        <a:p>
          <a:endParaRPr lang="es-PE"/>
        </a:p>
      </dgm:t>
    </dgm:pt>
    <dgm:pt modelId="{1488C986-7683-4765-8068-44D43C1B4AD5}" type="sibTrans" cxnId="{0FCEE6DA-3D3C-40C5-915A-513BFD3C93BA}">
      <dgm:prSet/>
      <dgm:spPr/>
      <dgm:t>
        <a:bodyPr/>
        <a:lstStyle/>
        <a:p>
          <a:endParaRPr lang="es-PE"/>
        </a:p>
      </dgm:t>
    </dgm:pt>
    <dgm:pt modelId="{49709946-1C1B-4482-893E-5F84362961E0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Administrar organizaciones</a:t>
          </a:r>
          <a:endParaRPr lang="es-PE" b="1" dirty="0">
            <a:solidFill>
              <a:schemeClr val="tx1"/>
            </a:solidFill>
          </a:endParaRPr>
        </a:p>
      </dgm:t>
    </dgm:pt>
    <dgm:pt modelId="{8932BA39-AD4D-4954-9B18-363B7FD26149}" type="parTrans" cxnId="{115A5081-DB5F-4316-944C-8727F85CE559}">
      <dgm:prSet/>
      <dgm:spPr/>
      <dgm:t>
        <a:bodyPr/>
        <a:lstStyle/>
        <a:p>
          <a:endParaRPr lang="es-PE"/>
        </a:p>
      </dgm:t>
    </dgm:pt>
    <dgm:pt modelId="{259A4F02-9DCE-46A9-985B-5D7296F2AF59}" type="sibTrans" cxnId="{115A5081-DB5F-4316-944C-8727F85CE559}">
      <dgm:prSet/>
      <dgm:spPr/>
      <dgm:t>
        <a:bodyPr/>
        <a:lstStyle/>
        <a:p>
          <a:endParaRPr lang="es-PE"/>
        </a:p>
      </dgm:t>
    </dgm:pt>
    <dgm:pt modelId="{F243FEDC-D76B-4889-9084-FCB83869AD31}" type="pres">
      <dgm:prSet presAssocID="{486AB2C9-8134-4F26-A4A4-E9ECD4453E3E}" presName="Name0" presStyleCnt="0">
        <dgm:presLayoutVars>
          <dgm:dir/>
          <dgm:resizeHandles val="exact"/>
        </dgm:presLayoutVars>
      </dgm:prSet>
      <dgm:spPr/>
    </dgm:pt>
    <dgm:pt modelId="{78C41AEF-FA94-4D0F-87AA-6559F5713106}" type="pres">
      <dgm:prSet presAssocID="{9AC29DA7-711B-4B88-9849-41CFE733CD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A53F52B-6F9C-4DD7-93F2-C85EE971778F}" type="pres">
      <dgm:prSet presAssocID="{A373D984-B109-4AEB-9219-9C3A033A60AA}" presName="sibTrans" presStyleLbl="sibTrans2D1" presStyleIdx="0" presStyleCnt="2"/>
      <dgm:spPr/>
      <dgm:t>
        <a:bodyPr/>
        <a:lstStyle/>
        <a:p>
          <a:endParaRPr lang="es-PE"/>
        </a:p>
      </dgm:t>
    </dgm:pt>
    <dgm:pt modelId="{1C5903BB-09F6-4BCE-8E75-CE186E05CA41}" type="pres">
      <dgm:prSet presAssocID="{A373D984-B109-4AEB-9219-9C3A033A60AA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2208EB58-7A39-4305-979C-16482617D2C6}" type="pres">
      <dgm:prSet presAssocID="{947F173B-3A3A-464F-AC63-0024D6FF138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B0248BD-AC8B-44BC-B9F2-A3624C7BAD31}" type="pres">
      <dgm:prSet presAssocID="{1488C986-7683-4765-8068-44D43C1B4AD5}" presName="sibTrans" presStyleLbl="sibTrans2D1" presStyleIdx="1" presStyleCnt="2"/>
      <dgm:spPr/>
      <dgm:t>
        <a:bodyPr/>
        <a:lstStyle/>
        <a:p>
          <a:endParaRPr lang="es-PE"/>
        </a:p>
      </dgm:t>
    </dgm:pt>
    <dgm:pt modelId="{A09F9D71-1C79-4AD7-8FAE-9ECB8788965B}" type="pres">
      <dgm:prSet presAssocID="{1488C986-7683-4765-8068-44D43C1B4AD5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0311051E-BEA0-4D92-8903-9B1BE419267D}" type="pres">
      <dgm:prSet presAssocID="{49709946-1C1B-4482-893E-5F84362961E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E7644AF-0AF4-459A-AF49-BD59AE97CF0C}" type="presOf" srcId="{1488C986-7683-4765-8068-44D43C1B4AD5}" destId="{A09F9D71-1C79-4AD7-8FAE-9ECB8788965B}" srcOrd="1" destOrd="0" presId="urn:microsoft.com/office/officeart/2005/8/layout/process1"/>
    <dgm:cxn modelId="{6FBBEC93-6057-4A9F-BAFE-43D8D6A3EEB9}" type="presOf" srcId="{947F173B-3A3A-464F-AC63-0024D6FF138B}" destId="{2208EB58-7A39-4305-979C-16482617D2C6}" srcOrd="0" destOrd="0" presId="urn:microsoft.com/office/officeart/2005/8/layout/process1"/>
    <dgm:cxn modelId="{00B3BD4C-9C77-45BB-8028-61FA0A2A6D98}" type="presOf" srcId="{9AC29DA7-711B-4B88-9849-41CFE733CD63}" destId="{78C41AEF-FA94-4D0F-87AA-6559F5713106}" srcOrd="0" destOrd="0" presId="urn:microsoft.com/office/officeart/2005/8/layout/process1"/>
    <dgm:cxn modelId="{12B1ECEA-24A4-40AB-8471-D5E8EE74A268}" type="presOf" srcId="{A373D984-B109-4AEB-9219-9C3A033A60AA}" destId="{1C5903BB-09F6-4BCE-8E75-CE186E05CA41}" srcOrd="1" destOrd="0" presId="urn:microsoft.com/office/officeart/2005/8/layout/process1"/>
    <dgm:cxn modelId="{0FC7D7A5-0544-42FD-BD09-4BAAA9CE78E8}" srcId="{486AB2C9-8134-4F26-A4A4-E9ECD4453E3E}" destId="{9AC29DA7-711B-4B88-9849-41CFE733CD63}" srcOrd="0" destOrd="0" parTransId="{D8DD89DC-8B6E-4C9A-8269-D436A05849B0}" sibTransId="{A373D984-B109-4AEB-9219-9C3A033A60AA}"/>
    <dgm:cxn modelId="{2A93BB7D-2DA7-4DF2-A431-091EDF513121}" type="presOf" srcId="{1488C986-7683-4765-8068-44D43C1B4AD5}" destId="{1B0248BD-AC8B-44BC-B9F2-A3624C7BAD31}" srcOrd="0" destOrd="0" presId="urn:microsoft.com/office/officeart/2005/8/layout/process1"/>
    <dgm:cxn modelId="{0FCEE6DA-3D3C-40C5-915A-513BFD3C93BA}" srcId="{486AB2C9-8134-4F26-A4A4-E9ECD4453E3E}" destId="{947F173B-3A3A-464F-AC63-0024D6FF138B}" srcOrd="1" destOrd="0" parTransId="{5D5EB238-2A16-4163-8687-F702859EDFEC}" sibTransId="{1488C986-7683-4765-8068-44D43C1B4AD5}"/>
    <dgm:cxn modelId="{BCEE2E91-8757-437F-8138-C44A1E679285}" type="presOf" srcId="{486AB2C9-8134-4F26-A4A4-E9ECD4453E3E}" destId="{F243FEDC-D76B-4889-9084-FCB83869AD31}" srcOrd="0" destOrd="0" presId="urn:microsoft.com/office/officeart/2005/8/layout/process1"/>
    <dgm:cxn modelId="{2381823A-F916-435D-873A-A613C7B2CC54}" type="presOf" srcId="{49709946-1C1B-4482-893E-5F84362961E0}" destId="{0311051E-BEA0-4D92-8903-9B1BE419267D}" srcOrd="0" destOrd="0" presId="urn:microsoft.com/office/officeart/2005/8/layout/process1"/>
    <dgm:cxn modelId="{A809CCA0-9753-4981-B3A3-144BC4B33106}" type="presOf" srcId="{A373D984-B109-4AEB-9219-9C3A033A60AA}" destId="{5A53F52B-6F9C-4DD7-93F2-C85EE971778F}" srcOrd="0" destOrd="0" presId="urn:microsoft.com/office/officeart/2005/8/layout/process1"/>
    <dgm:cxn modelId="{115A5081-DB5F-4316-944C-8727F85CE559}" srcId="{486AB2C9-8134-4F26-A4A4-E9ECD4453E3E}" destId="{49709946-1C1B-4482-893E-5F84362961E0}" srcOrd="2" destOrd="0" parTransId="{8932BA39-AD4D-4954-9B18-363B7FD26149}" sibTransId="{259A4F02-9DCE-46A9-985B-5D7296F2AF59}"/>
    <dgm:cxn modelId="{D22A6573-D8A7-4499-8B64-E56C4F677A54}" type="presParOf" srcId="{F243FEDC-D76B-4889-9084-FCB83869AD31}" destId="{78C41AEF-FA94-4D0F-87AA-6559F5713106}" srcOrd="0" destOrd="0" presId="urn:microsoft.com/office/officeart/2005/8/layout/process1"/>
    <dgm:cxn modelId="{B61F1645-2DDE-4663-9823-080CDDCD6898}" type="presParOf" srcId="{F243FEDC-D76B-4889-9084-FCB83869AD31}" destId="{5A53F52B-6F9C-4DD7-93F2-C85EE971778F}" srcOrd="1" destOrd="0" presId="urn:microsoft.com/office/officeart/2005/8/layout/process1"/>
    <dgm:cxn modelId="{A50E63FB-14ED-43B4-A783-4CDC5DDE23D0}" type="presParOf" srcId="{5A53F52B-6F9C-4DD7-93F2-C85EE971778F}" destId="{1C5903BB-09F6-4BCE-8E75-CE186E05CA41}" srcOrd="0" destOrd="0" presId="urn:microsoft.com/office/officeart/2005/8/layout/process1"/>
    <dgm:cxn modelId="{9B54DA27-C39B-462D-A249-C8523B987A4C}" type="presParOf" srcId="{F243FEDC-D76B-4889-9084-FCB83869AD31}" destId="{2208EB58-7A39-4305-979C-16482617D2C6}" srcOrd="2" destOrd="0" presId="urn:microsoft.com/office/officeart/2005/8/layout/process1"/>
    <dgm:cxn modelId="{F59C0D3B-480D-43C9-BDBC-8E8684CE2401}" type="presParOf" srcId="{F243FEDC-D76B-4889-9084-FCB83869AD31}" destId="{1B0248BD-AC8B-44BC-B9F2-A3624C7BAD31}" srcOrd="3" destOrd="0" presId="urn:microsoft.com/office/officeart/2005/8/layout/process1"/>
    <dgm:cxn modelId="{E6C96372-32C2-4331-AB0D-CECAB11102EE}" type="presParOf" srcId="{1B0248BD-AC8B-44BC-B9F2-A3624C7BAD31}" destId="{A09F9D71-1C79-4AD7-8FAE-9ECB8788965B}" srcOrd="0" destOrd="0" presId="urn:microsoft.com/office/officeart/2005/8/layout/process1"/>
    <dgm:cxn modelId="{1BA9A516-3850-4716-9935-476418269B8E}" type="presParOf" srcId="{F243FEDC-D76B-4889-9084-FCB83869AD31}" destId="{0311051E-BEA0-4D92-8903-9B1BE41926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F59ACB-A23E-4ECC-9F46-CBFFFEDB0CD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96CA595-38AD-4F8D-BCEE-D2F5B56E91E6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Transformaciones producen REQUISITOS </a:t>
          </a:r>
          <a:endParaRPr lang="es-PE" b="1" dirty="0">
            <a:solidFill>
              <a:schemeClr val="tx1"/>
            </a:solidFill>
          </a:endParaRPr>
        </a:p>
      </dgm:t>
    </dgm:pt>
    <dgm:pt modelId="{33D81457-791F-44E3-A1DD-F4E626341D29}" type="parTrans" cxnId="{0C821C4F-CA00-4E6C-81D2-C8657A6789C6}">
      <dgm:prSet/>
      <dgm:spPr/>
      <dgm:t>
        <a:bodyPr/>
        <a:lstStyle/>
        <a:p>
          <a:endParaRPr lang="es-PE"/>
        </a:p>
      </dgm:t>
    </dgm:pt>
    <dgm:pt modelId="{FDEE6B6E-9B97-42F6-A542-BE7F91646ADB}" type="sibTrans" cxnId="{0C821C4F-CA00-4E6C-81D2-C8657A6789C6}">
      <dgm:prSet/>
      <dgm:spPr/>
      <dgm:t>
        <a:bodyPr/>
        <a:lstStyle/>
        <a:p>
          <a:endParaRPr lang="es-PE"/>
        </a:p>
      </dgm:t>
    </dgm:pt>
    <dgm:pt modelId="{47E4F9BE-181F-444B-921A-DE79CCDF47FD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1. Competencia </a:t>
          </a:r>
        </a:p>
        <a:p>
          <a:r>
            <a:rPr lang="es-PE" b="1" dirty="0" smtClean="0">
              <a:solidFill>
                <a:schemeClr val="tx1"/>
              </a:solidFill>
            </a:rPr>
            <a:t>2. Pensamiento laboral </a:t>
          </a:r>
          <a:endParaRPr lang="es-PE" b="1" dirty="0">
            <a:solidFill>
              <a:schemeClr val="tx1"/>
            </a:solidFill>
          </a:endParaRPr>
        </a:p>
      </dgm:t>
    </dgm:pt>
    <dgm:pt modelId="{80F95679-4343-4E49-954D-5535F2CC076B}" type="parTrans" cxnId="{1BBBE212-EE90-451F-B588-52C0D100941A}">
      <dgm:prSet/>
      <dgm:spPr/>
      <dgm:t>
        <a:bodyPr/>
        <a:lstStyle/>
        <a:p>
          <a:endParaRPr lang="es-PE"/>
        </a:p>
      </dgm:t>
    </dgm:pt>
    <dgm:pt modelId="{4A459E8A-47A6-4F7E-A457-69E99E4CC42A}" type="sibTrans" cxnId="{1BBBE212-EE90-451F-B588-52C0D100941A}">
      <dgm:prSet/>
      <dgm:spPr/>
      <dgm:t>
        <a:bodyPr/>
        <a:lstStyle/>
        <a:p>
          <a:endParaRPr lang="es-PE"/>
        </a:p>
      </dgm:t>
    </dgm:pt>
    <dgm:pt modelId="{E3E0A86F-34B9-4BAB-BE28-73A7626241A5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3. Liderazgo estratégico </a:t>
          </a:r>
          <a:endParaRPr lang="es-PE" b="1" dirty="0">
            <a:solidFill>
              <a:schemeClr val="tx1"/>
            </a:solidFill>
          </a:endParaRPr>
        </a:p>
      </dgm:t>
    </dgm:pt>
    <dgm:pt modelId="{43FF846F-3532-44C1-96A8-E7B80DF55C49}" type="parTrans" cxnId="{2758B5A9-1D2C-4899-8CBE-A5060EF415C7}">
      <dgm:prSet/>
      <dgm:spPr/>
      <dgm:t>
        <a:bodyPr/>
        <a:lstStyle/>
        <a:p>
          <a:endParaRPr lang="es-PE"/>
        </a:p>
      </dgm:t>
    </dgm:pt>
    <dgm:pt modelId="{503CD8E5-8420-4C6D-B40E-96C83BEF6588}" type="sibTrans" cxnId="{2758B5A9-1D2C-4899-8CBE-A5060EF415C7}">
      <dgm:prSet/>
      <dgm:spPr/>
      <dgm:t>
        <a:bodyPr/>
        <a:lstStyle/>
        <a:p>
          <a:endParaRPr lang="es-PE"/>
        </a:p>
      </dgm:t>
    </dgm:pt>
    <dgm:pt modelId="{BCB873A2-DB20-47B7-956C-22CB409FDF2B}" type="pres">
      <dgm:prSet presAssocID="{F3F59ACB-A23E-4ECC-9F46-CBFFFEDB0CDB}" presName="Name0" presStyleCnt="0">
        <dgm:presLayoutVars>
          <dgm:dir/>
          <dgm:resizeHandles val="exact"/>
        </dgm:presLayoutVars>
      </dgm:prSet>
      <dgm:spPr/>
    </dgm:pt>
    <dgm:pt modelId="{0DBE96B5-13EE-4ACA-B9D5-3E8F050DFEAD}" type="pres">
      <dgm:prSet presAssocID="{D96CA595-38AD-4F8D-BCEE-D2F5B56E91E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E9179D1-71C3-4CC2-BA15-AC604AFC6363}" type="pres">
      <dgm:prSet presAssocID="{FDEE6B6E-9B97-42F6-A542-BE7F91646ADB}" presName="sibTrans" presStyleLbl="sibTrans2D1" presStyleIdx="0" presStyleCnt="2"/>
      <dgm:spPr/>
      <dgm:t>
        <a:bodyPr/>
        <a:lstStyle/>
        <a:p>
          <a:endParaRPr lang="es-PE"/>
        </a:p>
      </dgm:t>
    </dgm:pt>
    <dgm:pt modelId="{41FA6888-62A0-4716-ABF5-D6553EAC50E7}" type="pres">
      <dgm:prSet presAssocID="{FDEE6B6E-9B97-42F6-A542-BE7F91646ADB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54BECEAF-0564-4661-8114-73F65D532180}" type="pres">
      <dgm:prSet presAssocID="{47E4F9BE-181F-444B-921A-DE79CCDF47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9A8BCFE-2990-4329-BF38-5C16B7F97BE4}" type="pres">
      <dgm:prSet presAssocID="{4A459E8A-47A6-4F7E-A457-69E99E4CC42A}" presName="sibTrans" presStyleLbl="sibTrans2D1" presStyleIdx="1" presStyleCnt="2"/>
      <dgm:spPr/>
      <dgm:t>
        <a:bodyPr/>
        <a:lstStyle/>
        <a:p>
          <a:endParaRPr lang="es-PE"/>
        </a:p>
      </dgm:t>
    </dgm:pt>
    <dgm:pt modelId="{722653FB-236A-44B1-9529-2DB4592F750F}" type="pres">
      <dgm:prSet presAssocID="{4A459E8A-47A6-4F7E-A457-69E99E4CC42A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6420D1A4-1722-4E34-8D6F-9532A1F4C3DD}" type="pres">
      <dgm:prSet presAssocID="{E3E0A86F-34B9-4BAB-BE28-73A7626241A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CF8E654-32BD-4A05-840C-231FCA54B4EC}" type="presOf" srcId="{47E4F9BE-181F-444B-921A-DE79CCDF47FD}" destId="{54BECEAF-0564-4661-8114-73F65D532180}" srcOrd="0" destOrd="0" presId="urn:microsoft.com/office/officeart/2005/8/layout/process1"/>
    <dgm:cxn modelId="{1BBBE212-EE90-451F-B588-52C0D100941A}" srcId="{F3F59ACB-A23E-4ECC-9F46-CBFFFEDB0CDB}" destId="{47E4F9BE-181F-444B-921A-DE79CCDF47FD}" srcOrd="1" destOrd="0" parTransId="{80F95679-4343-4E49-954D-5535F2CC076B}" sibTransId="{4A459E8A-47A6-4F7E-A457-69E99E4CC42A}"/>
    <dgm:cxn modelId="{0C821C4F-CA00-4E6C-81D2-C8657A6789C6}" srcId="{F3F59ACB-A23E-4ECC-9F46-CBFFFEDB0CDB}" destId="{D96CA595-38AD-4F8D-BCEE-D2F5B56E91E6}" srcOrd="0" destOrd="0" parTransId="{33D81457-791F-44E3-A1DD-F4E626341D29}" sibTransId="{FDEE6B6E-9B97-42F6-A542-BE7F91646ADB}"/>
    <dgm:cxn modelId="{2758B5A9-1D2C-4899-8CBE-A5060EF415C7}" srcId="{F3F59ACB-A23E-4ECC-9F46-CBFFFEDB0CDB}" destId="{E3E0A86F-34B9-4BAB-BE28-73A7626241A5}" srcOrd="2" destOrd="0" parTransId="{43FF846F-3532-44C1-96A8-E7B80DF55C49}" sibTransId="{503CD8E5-8420-4C6D-B40E-96C83BEF6588}"/>
    <dgm:cxn modelId="{FF56DAE3-6837-4132-8667-72358FB6BCAA}" type="presOf" srcId="{D96CA595-38AD-4F8D-BCEE-D2F5B56E91E6}" destId="{0DBE96B5-13EE-4ACA-B9D5-3E8F050DFEAD}" srcOrd="0" destOrd="0" presId="urn:microsoft.com/office/officeart/2005/8/layout/process1"/>
    <dgm:cxn modelId="{0BB857A1-0102-46E2-B87B-369452EEBB05}" type="presOf" srcId="{F3F59ACB-A23E-4ECC-9F46-CBFFFEDB0CDB}" destId="{BCB873A2-DB20-47B7-956C-22CB409FDF2B}" srcOrd="0" destOrd="0" presId="urn:microsoft.com/office/officeart/2005/8/layout/process1"/>
    <dgm:cxn modelId="{BD6F1675-7647-453E-9B95-8A7462937475}" type="presOf" srcId="{4A459E8A-47A6-4F7E-A457-69E99E4CC42A}" destId="{722653FB-236A-44B1-9529-2DB4592F750F}" srcOrd="1" destOrd="0" presId="urn:microsoft.com/office/officeart/2005/8/layout/process1"/>
    <dgm:cxn modelId="{D6BE0D46-5C3A-40BC-8A0C-64E06A3E4B34}" type="presOf" srcId="{4A459E8A-47A6-4F7E-A457-69E99E4CC42A}" destId="{69A8BCFE-2990-4329-BF38-5C16B7F97BE4}" srcOrd="0" destOrd="0" presId="urn:microsoft.com/office/officeart/2005/8/layout/process1"/>
    <dgm:cxn modelId="{2B4DE714-8586-4932-B6FB-FA29336EA0F8}" type="presOf" srcId="{FDEE6B6E-9B97-42F6-A542-BE7F91646ADB}" destId="{1E9179D1-71C3-4CC2-BA15-AC604AFC6363}" srcOrd="0" destOrd="0" presId="urn:microsoft.com/office/officeart/2005/8/layout/process1"/>
    <dgm:cxn modelId="{A0B6F22C-7C2B-475F-B874-C36077EC1AAD}" type="presOf" srcId="{E3E0A86F-34B9-4BAB-BE28-73A7626241A5}" destId="{6420D1A4-1722-4E34-8D6F-9532A1F4C3DD}" srcOrd="0" destOrd="0" presId="urn:microsoft.com/office/officeart/2005/8/layout/process1"/>
    <dgm:cxn modelId="{E7170021-374E-43E0-90C2-00536D923E1B}" type="presOf" srcId="{FDEE6B6E-9B97-42F6-A542-BE7F91646ADB}" destId="{41FA6888-62A0-4716-ABF5-D6553EAC50E7}" srcOrd="1" destOrd="0" presId="urn:microsoft.com/office/officeart/2005/8/layout/process1"/>
    <dgm:cxn modelId="{90D513E9-B77F-4C1B-BD6A-B5604B97B3F5}" type="presParOf" srcId="{BCB873A2-DB20-47B7-956C-22CB409FDF2B}" destId="{0DBE96B5-13EE-4ACA-B9D5-3E8F050DFEAD}" srcOrd="0" destOrd="0" presId="urn:microsoft.com/office/officeart/2005/8/layout/process1"/>
    <dgm:cxn modelId="{9B0707ED-8E61-44A2-985F-7349440FFE1E}" type="presParOf" srcId="{BCB873A2-DB20-47B7-956C-22CB409FDF2B}" destId="{1E9179D1-71C3-4CC2-BA15-AC604AFC6363}" srcOrd="1" destOrd="0" presId="urn:microsoft.com/office/officeart/2005/8/layout/process1"/>
    <dgm:cxn modelId="{86F4FE5C-C040-441D-A37B-2C234C6DEF10}" type="presParOf" srcId="{1E9179D1-71C3-4CC2-BA15-AC604AFC6363}" destId="{41FA6888-62A0-4716-ABF5-D6553EAC50E7}" srcOrd="0" destOrd="0" presId="urn:microsoft.com/office/officeart/2005/8/layout/process1"/>
    <dgm:cxn modelId="{18348AB1-5448-4A20-BF78-0428396AC8D2}" type="presParOf" srcId="{BCB873A2-DB20-47B7-956C-22CB409FDF2B}" destId="{54BECEAF-0564-4661-8114-73F65D532180}" srcOrd="2" destOrd="0" presId="urn:microsoft.com/office/officeart/2005/8/layout/process1"/>
    <dgm:cxn modelId="{4FE9DD5C-E5F0-4FDB-BB91-F53251CCC78B}" type="presParOf" srcId="{BCB873A2-DB20-47B7-956C-22CB409FDF2B}" destId="{69A8BCFE-2990-4329-BF38-5C16B7F97BE4}" srcOrd="3" destOrd="0" presId="urn:microsoft.com/office/officeart/2005/8/layout/process1"/>
    <dgm:cxn modelId="{1FA35A2B-20EC-479F-B6F5-A590433AD314}" type="presParOf" srcId="{69A8BCFE-2990-4329-BF38-5C16B7F97BE4}" destId="{722653FB-236A-44B1-9529-2DB4592F750F}" srcOrd="0" destOrd="0" presId="urn:microsoft.com/office/officeart/2005/8/layout/process1"/>
    <dgm:cxn modelId="{CED94D28-AE8A-40BE-A6DD-D4559B157835}" type="presParOf" srcId="{BCB873A2-DB20-47B7-956C-22CB409FDF2B}" destId="{6420D1A4-1722-4E34-8D6F-9532A1F4C3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C34D07-DD62-4FBB-AD45-DD6A3B98BF69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227AD2D0-915D-4431-ADE1-DB5C4C365F0F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Visión </a:t>
          </a:r>
          <a:endParaRPr lang="es-PE" b="1" dirty="0">
            <a:solidFill>
              <a:schemeClr val="tx1"/>
            </a:solidFill>
          </a:endParaRPr>
        </a:p>
      </dgm:t>
    </dgm:pt>
    <dgm:pt modelId="{4DAFF182-8CE7-4E98-8D83-0491D307BA99}" type="parTrans" cxnId="{86D3D69F-3E54-4D71-93B3-3E95AE9CD8FC}">
      <dgm:prSet/>
      <dgm:spPr/>
      <dgm:t>
        <a:bodyPr/>
        <a:lstStyle/>
        <a:p>
          <a:endParaRPr lang="es-PE"/>
        </a:p>
      </dgm:t>
    </dgm:pt>
    <dgm:pt modelId="{69B3F10C-64C3-4835-8C48-0A48FB2054C4}" type="sibTrans" cxnId="{86D3D69F-3E54-4D71-93B3-3E95AE9CD8FC}">
      <dgm:prSet/>
      <dgm:spPr/>
      <dgm:t>
        <a:bodyPr/>
        <a:lstStyle/>
        <a:p>
          <a:endParaRPr lang="es-PE"/>
        </a:p>
      </dgm:t>
    </dgm:pt>
    <dgm:pt modelId="{1345AB13-ADD0-4C93-BB68-EC31E7E44B07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Cambio</a:t>
          </a:r>
          <a:endParaRPr lang="es-PE" b="1" dirty="0">
            <a:solidFill>
              <a:schemeClr val="tx1"/>
            </a:solidFill>
          </a:endParaRPr>
        </a:p>
      </dgm:t>
    </dgm:pt>
    <dgm:pt modelId="{538A9956-3E85-4D5B-AA8F-AC509006595C}" type="parTrans" cxnId="{95206753-01A8-4126-8F8D-951C4598350B}">
      <dgm:prSet/>
      <dgm:spPr/>
      <dgm:t>
        <a:bodyPr/>
        <a:lstStyle/>
        <a:p>
          <a:endParaRPr lang="es-PE"/>
        </a:p>
      </dgm:t>
    </dgm:pt>
    <dgm:pt modelId="{3F9E879F-5FEF-490B-AA7C-AB6B367A1BE3}" type="sibTrans" cxnId="{95206753-01A8-4126-8F8D-951C4598350B}">
      <dgm:prSet/>
      <dgm:spPr/>
      <dgm:t>
        <a:bodyPr/>
        <a:lstStyle/>
        <a:p>
          <a:endParaRPr lang="es-PE"/>
        </a:p>
      </dgm:t>
    </dgm:pt>
    <dgm:pt modelId="{EA361A13-39C6-4C2D-AFA5-CB5C909D0A69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Personas</a:t>
          </a:r>
          <a:r>
            <a:rPr lang="es-PE" dirty="0" smtClean="0"/>
            <a:t> </a:t>
          </a:r>
          <a:endParaRPr lang="es-PE" dirty="0"/>
        </a:p>
      </dgm:t>
    </dgm:pt>
    <dgm:pt modelId="{A206538A-6198-4E48-B8F9-8E7FDA3D1FCF}" type="parTrans" cxnId="{91CBB1C7-9B9A-4429-92C1-4240A402C6D3}">
      <dgm:prSet/>
      <dgm:spPr/>
      <dgm:t>
        <a:bodyPr/>
        <a:lstStyle/>
        <a:p>
          <a:endParaRPr lang="es-PE"/>
        </a:p>
      </dgm:t>
    </dgm:pt>
    <dgm:pt modelId="{4DD9D239-88E6-4A4D-8009-0A47D8C75C54}" type="sibTrans" cxnId="{91CBB1C7-9B9A-4429-92C1-4240A402C6D3}">
      <dgm:prSet/>
      <dgm:spPr/>
      <dgm:t>
        <a:bodyPr/>
        <a:lstStyle/>
        <a:p>
          <a:endParaRPr lang="es-PE"/>
        </a:p>
      </dgm:t>
    </dgm:pt>
    <dgm:pt modelId="{E89AAF48-871C-4AE7-815A-6A1EB4CB2491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Desempeño</a:t>
          </a:r>
          <a:r>
            <a:rPr lang="es-PE" dirty="0" smtClean="0"/>
            <a:t> </a:t>
          </a:r>
          <a:endParaRPr lang="es-PE" dirty="0"/>
        </a:p>
      </dgm:t>
    </dgm:pt>
    <dgm:pt modelId="{121BE0C9-BC68-44D4-9153-370C517F44E9}" type="parTrans" cxnId="{A310E88A-8BED-4D66-AC7E-EA820B58E2A5}">
      <dgm:prSet/>
      <dgm:spPr/>
      <dgm:t>
        <a:bodyPr/>
        <a:lstStyle/>
        <a:p>
          <a:endParaRPr lang="es-PE"/>
        </a:p>
      </dgm:t>
    </dgm:pt>
    <dgm:pt modelId="{B1F5F9A4-3230-4327-B2B1-30A68C70259D}" type="sibTrans" cxnId="{A310E88A-8BED-4D66-AC7E-EA820B58E2A5}">
      <dgm:prSet/>
      <dgm:spPr/>
      <dgm:t>
        <a:bodyPr/>
        <a:lstStyle/>
        <a:p>
          <a:endParaRPr lang="es-PE"/>
        </a:p>
      </dgm:t>
    </dgm:pt>
    <dgm:pt modelId="{EFB29F4B-F57E-48E3-8DE7-34DF26C0A3A7}" type="pres">
      <dgm:prSet presAssocID="{3DC34D07-DD62-4FBB-AD45-DD6A3B98BF6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7C68A68-8CFC-450B-8844-00E735A48071}" type="pres">
      <dgm:prSet presAssocID="{227AD2D0-915D-4431-ADE1-DB5C4C365F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813351A-610C-430C-A27C-F5B10CC95793}" type="pres">
      <dgm:prSet presAssocID="{227AD2D0-915D-4431-ADE1-DB5C4C365F0F}" presName="spNode" presStyleCnt="0"/>
      <dgm:spPr/>
    </dgm:pt>
    <dgm:pt modelId="{0C84646E-5C67-489D-9617-0DB1AC644B08}" type="pres">
      <dgm:prSet presAssocID="{69B3F10C-64C3-4835-8C48-0A48FB2054C4}" presName="sibTrans" presStyleLbl="sibTrans1D1" presStyleIdx="0" presStyleCnt="4"/>
      <dgm:spPr/>
      <dgm:t>
        <a:bodyPr/>
        <a:lstStyle/>
        <a:p>
          <a:endParaRPr lang="es-PE"/>
        </a:p>
      </dgm:t>
    </dgm:pt>
    <dgm:pt modelId="{FFDEC4AF-2ECC-4210-A75A-58F0FD2B6ECA}" type="pres">
      <dgm:prSet presAssocID="{1345AB13-ADD0-4C93-BB68-EC31E7E44B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AEBCEA8-C74C-4492-BC65-6EC51EC2F373}" type="pres">
      <dgm:prSet presAssocID="{1345AB13-ADD0-4C93-BB68-EC31E7E44B07}" presName="spNode" presStyleCnt="0"/>
      <dgm:spPr/>
    </dgm:pt>
    <dgm:pt modelId="{F79A52D8-E44D-47B3-A5E3-7D6C8356DEE6}" type="pres">
      <dgm:prSet presAssocID="{3F9E879F-5FEF-490B-AA7C-AB6B367A1BE3}" presName="sibTrans" presStyleLbl="sibTrans1D1" presStyleIdx="1" presStyleCnt="4"/>
      <dgm:spPr/>
      <dgm:t>
        <a:bodyPr/>
        <a:lstStyle/>
        <a:p>
          <a:endParaRPr lang="es-PE"/>
        </a:p>
      </dgm:t>
    </dgm:pt>
    <dgm:pt modelId="{238B744D-189E-4394-898B-E64620903A9C}" type="pres">
      <dgm:prSet presAssocID="{EA361A13-39C6-4C2D-AFA5-CB5C909D0A6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54682F-C430-442A-A35C-F77072380B9F}" type="pres">
      <dgm:prSet presAssocID="{EA361A13-39C6-4C2D-AFA5-CB5C909D0A69}" presName="spNode" presStyleCnt="0"/>
      <dgm:spPr/>
    </dgm:pt>
    <dgm:pt modelId="{E540AA4B-CF11-4997-9E62-6733F5A1EA0B}" type="pres">
      <dgm:prSet presAssocID="{4DD9D239-88E6-4A4D-8009-0A47D8C75C54}" presName="sibTrans" presStyleLbl="sibTrans1D1" presStyleIdx="2" presStyleCnt="4"/>
      <dgm:spPr/>
      <dgm:t>
        <a:bodyPr/>
        <a:lstStyle/>
        <a:p>
          <a:endParaRPr lang="es-PE"/>
        </a:p>
      </dgm:t>
    </dgm:pt>
    <dgm:pt modelId="{78C83966-E801-4961-815D-C84B47643BF6}" type="pres">
      <dgm:prSet presAssocID="{E89AAF48-871C-4AE7-815A-6A1EB4CB249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D8597E7-BDD2-4639-A2B0-B7C4D5EA101A}" type="pres">
      <dgm:prSet presAssocID="{E89AAF48-871C-4AE7-815A-6A1EB4CB2491}" presName="spNode" presStyleCnt="0"/>
      <dgm:spPr/>
    </dgm:pt>
    <dgm:pt modelId="{C06B450B-542B-4787-AAE7-7C4018CE0172}" type="pres">
      <dgm:prSet presAssocID="{B1F5F9A4-3230-4327-B2B1-30A68C70259D}" presName="sibTrans" presStyleLbl="sibTrans1D1" presStyleIdx="3" presStyleCnt="4"/>
      <dgm:spPr/>
      <dgm:t>
        <a:bodyPr/>
        <a:lstStyle/>
        <a:p>
          <a:endParaRPr lang="es-PE"/>
        </a:p>
      </dgm:t>
    </dgm:pt>
  </dgm:ptLst>
  <dgm:cxnLst>
    <dgm:cxn modelId="{7792CF8C-F7F0-4C38-AFA7-9B88AE81EEB6}" type="presOf" srcId="{69B3F10C-64C3-4835-8C48-0A48FB2054C4}" destId="{0C84646E-5C67-489D-9617-0DB1AC644B08}" srcOrd="0" destOrd="0" presId="urn:microsoft.com/office/officeart/2005/8/layout/cycle5"/>
    <dgm:cxn modelId="{5BFC240B-99B7-41EA-BB3F-C1F62A60C500}" type="presOf" srcId="{EA361A13-39C6-4C2D-AFA5-CB5C909D0A69}" destId="{238B744D-189E-4394-898B-E64620903A9C}" srcOrd="0" destOrd="0" presId="urn:microsoft.com/office/officeart/2005/8/layout/cycle5"/>
    <dgm:cxn modelId="{3A32F49A-E6EF-4DD5-8FEC-7523695BED59}" type="presOf" srcId="{227AD2D0-915D-4431-ADE1-DB5C4C365F0F}" destId="{97C68A68-8CFC-450B-8844-00E735A48071}" srcOrd="0" destOrd="0" presId="urn:microsoft.com/office/officeart/2005/8/layout/cycle5"/>
    <dgm:cxn modelId="{CE1A0C70-63E4-45A0-8D0A-8236623CDB1E}" type="presOf" srcId="{4DD9D239-88E6-4A4D-8009-0A47D8C75C54}" destId="{E540AA4B-CF11-4997-9E62-6733F5A1EA0B}" srcOrd="0" destOrd="0" presId="urn:microsoft.com/office/officeart/2005/8/layout/cycle5"/>
    <dgm:cxn modelId="{24EE0B35-7B20-41E0-A63E-F50444A403DA}" type="presOf" srcId="{3DC34D07-DD62-4FBB-AD45-DD6A3B98BF69}" destId="{EFB29F4B-F57E-48E3-8DE7-34DF26C0A3A7}" srcOrd="0" destOrd="0" presId="urn:microsoft.com/office/officeart/2005/8/layout/cycle5"/>
    <dgm:cxn modelId="{91CBB1C7-9B9A-4429-92C1-4240A402C6D3}" srcId="{3DC34D07-DD62-4FBB-AD45-DD6A3B98BF69}" destId="{EA361A13-39C6-4C2D-AFA5-CB5C909D0A69}" srcOrd="2" destOrd="0" parTransId="{A206538A-6198-4E48-B8F9-8E7FDA3D1FCF}" sibTransId="{4DD9D239-88E6-4A4D-8009-0A47D8C75C54}"/>
    <dgm:cxn modelId="{ECF6C99E-9410-471A-9F68-65D203305DEB}" type="presOf" srcId="{B1F5F9A4-3230-4327-B2B1-30A68C70259D}" destId="{C06B450B-542B-4787-AAE7-7C4018CE0172}" srcOrd="0" destOrd="0" presId="urn:microsoft.com/office/officeart/2005/8/layout/cycle5"/>
    <dgm:cxn modelId="{AA9D3A2D-DF6B-44A4-BF03-6F1C4AF03DAA}" type="presOf" srcId="{3F9E879F-5FEF-490B-AA7C-AB6B367A1BE3}" destId="{F79A52D8-E44D-47B3-A5E3-7D6C8356DEE6}" srcOrd="0" destOrd="0" presId="urn:microsoft.com/office/officeart/2005/8/layout/cycle5"/>
    <dgm:cxn modelId="{95206753-01A8-4126-8F8D-951C4598350B}" srcId="{3DC34D07-DD62-4FBB-AD45-DD6A3B98BF69}" destId="{1345AB13-ADD0-4C93-BB68-EC31E7E44B07}" srcOrd="1" destOrd="0" parTransId="{538A9956-3E85-4D5B-AA8F-AC509006595C}" sibTransId="{3F9E879F-5FEF-490B-AA7C-AB6B367A1BE3}"/>
    <dgm:cxn modelId="{86D3D69F-3E54-4D71-93B3-3E95AE9CD8FC}" srcId="{3DC34D07-DD62-4FBB-AD45-DD6A3B98BF69}" destId="{227AD2D0-915D-4431-ADE1-DB5C4C365F0F}" srcOrd="0" destOrd="0" parTransId="{4DAFF182-8CE7-4E98-8D83-0491D307BA99}" sibTransId="{69B3F10C-64C3-4835-8C48-0A48FB2054C4}"/>
    <dgm:cxn modelId="{4F74D030-ACAB-4631-AC59-26C58DFE6006}" type="presOf" srcId="{E89AAF48-871C-4AE7-815A-6A1EB4CB2491}" destId="{78C83966-E801-4961-815D-C84B47643BF6}" srcOrd="0" destOrd="0" presId="urn:microsoft.com/office/officeart/2005/8/layout/cycle5"/>
    <dgm:cxn modelId="{7A532A40-DFD3-41C0-813D-8756E25AB81B}" type="presOf" srcId="{1345AB13-ADD0-4C93-BB68-EC31E7E44B07}" destId="{FFDEC4AF-2ECC-4210-A75A-58F0FD2B6ECA}" srcOrd="0" destOrd="0" presId="urn:microsoft.com/office/officeart/2005/8/layout/cycle5"/>
    <dgm:cxn modelId="{A310E88A-8BED-4D66-AC7E-EA820B58E2A5}" srcId="{3DC34D07-DD62-4FBB-AD45-DD6A3B98BF69}" destId="{E89AAF48-871C-4AE7-815A-6A1EB4CB2491}" srcOrd="3" destOrd="0" parTransId="{121BE0C9-BC68-44D4-9153-370C517F44E9}" sibTransId="{B1F5F9A4-3230-4327-B2B1-30A68C70259D}"/>
    <dgm:cxn modelId="{60DB0B9A-3C28-42DC-B038-6ACC751A8E84}" type="presParOf" srcId="{EFB29F4B-F57E-48E3-8DE7-34DF26C0A3A7}" destId="{97C68A68-8CFC-450B-8844-00E735A48071}" srcOrd="0" destOrd="0" presId="urn:microsoft.com/office/officeart/2005/8/layout/cycle5"/>
    <dgm:cxn modelId="{76F92069-7E2F-415D-86C4-E5371C8647B2}" type="presParOf" srcId="{EFB29F4B-F57E-48E3-8DE7-34DF26C0A3A7}" destId="{C813351A-610C-430C-A27C-F5B10CC95793}" srcOrd="1" destOrd="0" presId="urn:microsoft.com/office/officeart/2005/8/layout/cycle5"/>
    <dgm:cxn modelId="{95664091-7BA3-4660-95FC-970A4D8C2629}" type="presParOf" srcId="{EFB29F4B-F57E-48E3-8DE7-34DF26C0A3A7}" destId="{0C84646E-5C67-489D-9617-0DB1AC644B08}" srcOrd="2" destOrd="0" presId="urn:microsoft.com/office/officeart/2005/8/layout/cycle5"/>
    <dgm:cxn modelId="{0D0E2773-3758-4396-9080-0B00274FD856}" type="presParOf" srcId="{EFB29F4B-F57E-48E3-8DE7-34DF26C0A3A7}" destId="{FFDEC4AF-2ECC-4210-A75A-58F0FD2B6ECA}" srcOrd="3" destOrd="0" presId="urn:microsoft.com/office/officeart/2005/8/layout/cycle5"/>
    <dgm:cxn modelId="{6B96D993-DC6A-4934-B1D3-B618F1A74B5C}" type="presParOf" srcId="{EFB29F4B-F57E-48E3-8DE7-34DF26C0A3A7}" destId="{6AEBCEA8-C74C-4492-BC65-6EC51EC2F373}" srcOrd="4" destOrd="0" presId="urn:microsoft.com/office/officeart/2005/8/layout/cycle5"/>
    <dgm:cxn modelId="{EF8431E1-B9F9-4EBF-8A45-18C32A265170}" type="presParOf" srcId="{EFB29F4B-F57E-48E3-8DE7-34DF26C0A3A7}" destId="{F79A52D8-E44D-47B3-A5E3-7D6C8356DEE6}" srcOrd="5" destOrd="0" presId="urn:microsoft.com/office/officeart/2005/8/layout/cycle5"/>
    <dgm:cxn modelId="{3855C31A-CE9E-4402-82CD-070DDF982DFF}" type="presParOf" srcId="{EFB29F4B-F57E-48E3-8DE7-34DF26C0A3A7}" destId="{238B744D-189E-4394-898B-E64620903A9C}" srcOrd="6" destOrd="0" presId="urn:microsoft.com/office/officeart/2005/8/layout/cycle5"/>
    <dgm:cxn modelId="{58EB3658-6A4C-49AC-9105-D5B39E9B3B93}" type="presParOf" srcId="{EFB29F4B-F57E-48E3-8DE7-34DF26C0A3A7}" destId="{9554682F-C430-442A-A35C-F77072380B9F}" srcOrd="7" destOrd="0" presId="urn:microsoft.com/office/officeart/2005/8/layout/cycle5"/>
    <dgm:cxn modelId="{1D9814F0-8E8C-4D23-B64D-558C4B0F8F62}" type="presParOf" srcId="{EFB29F4B-F57E-48E3-8DE7-34DF26C0A3A7}" destId="{E540AA4B-CF11-4997-9E62-6733F5A1EA0B}" srcOrd="8" destOrd="0" presId="urn:microsoft.com/office/officeart/2005/8/layout/cycle5"/>
    <dgm:cxn modelId="{DA253F2D-A52F-4D6B-B62E-3A16BFF77AA1}" type="presParOf" srcId="{EFB29F4B-F57E-48E3-8DE7-34DF26C0A3A7}" destId="{78C83966-E801-4961-815D-C84B47643BF6}" srcOrd="9" destOrd="0" presId="urn:microsoft.com/office/officeart/2005/8/layout/cycle5"/>
    <dgm:cxn modelId="{F36FEA6F-C060-4AAF-BF2D-E42951172A72}" type="presParOf" srcId="{EFB29F4B-F57E-48E3-8DE7-34DF26C0A3A7}" destId="{ED8597E7-BDD2-4639-A2B0-B7C4D5EA101A}" srcOrd="10" destOrd="0" presId="urn:microsoft.com/office/officeart/2005/8/layout/cycle5"/>
    <dgm:cxn modelId="{F2442E69-138B-44A7-8810-EF55534C68F2}" type="presParOf" srcId="{EFB29F4B-F57E-48E3-8DE7-34DF26C0A3A7}" destId="{C06B450B-542B-4787-AAE7-7C4018CE017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D96029-5D3D-4DE6-A60F-3DAE7148AAFC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79D1A91-053F-4233-BCFE-0BC094867083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Líder </a:t>
          </a:r>
          <a:r>
            <a:rPr lang="es-PE" b="1" dirty="0" err="1" smtClean="0">
              <a:solidFill>
                <a:schemeClr val="tx1"/>
              </a:solidFill>
            </a:rPr>
            <a:t>Estrategico</a:t>
          </a:r>
          <a:r>
            <a:rPr lang="es-PE" b="1" dirty="0" smtClean="0">
              <a:solidFill>
                <a:schemeClr val="tx1"/>
              </a:solidFill>
            </a:rPr>
            <a:t> </a:t>
          </a:r>
          <a:endParaRPr lang="es-PE" b="1" dirty="0">
            <a:solidFill>
              <a:schemeClr val="tx1"/>
            </a:solidFill>
          </a:endParaRPr>
        </a:p>
      </dgm:t>
    </dgm:pt>
    <dgm:pt modelId="{756F1728-0131-423E-B808-24DCB82020CF}" type="parTrans" cxnId="{C9A456E0-11D2-4DFB-BE5F-A13B0B33BBB7}">
      <dgm:prSet/>
      <dgm:spPr/>
      <dgm:t>
        <a:bodyPr/>
        <a:lstStyle/>
        <a:p>
          <a:endParaRPr lang="es-PE"/>
        </a:p>
      </dgm:t>
    </dgm:pt>
    <dgm:pt modelId="{6483696D-EDE2-4AF2-AA10-5B0A4A9820E6}" type="sibTrans" cxnId="{C9A456E0-11D2-4DFB-BE5F-A13B0B33BBB7}">
      <dgm:prSet/>
      <dgm:spPr/>
      <dgm:t>
        <a:bodyPr/>
        <a:lstStyle/>
        <a:p>
          <a:endParaRPr lang="es-PE"/>
        </a:p>
      </dgm:t>
    </dgm:pt>
    <dgm:pt modelId="{1B05E5B5-3235-48AA-8E69-BA745FAF68D5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Responsable del desempeño a corto plazo </a:t>
          </a:r>
          <a:endParaRPr lang="es-PE" b="1" dirty="0">
            <a:solidFill>
              <a:schemeClr val="tx1"/>
            </a:solidFill>
          </a:endParaRPr>
        </a:p>
      </dgm:t>
    </dgm:pt>
    <dgm:pt modelId="{D611E295-4B7E-4F9D-B73E-478B74311998}" type="parTrans" cxnId="{10567DAA-91C9-4131-8978-BF3CF212BAAC}">
      <dgm:prSet/>
      <dgm:spPr/>
      <dgm:t>
        <a:bodyPr/>
        <a:lstStyle/>
        <a:p>
          <a:endParaRPr lang="es-PE"/>
        </a:p>
      </dgm:t>
    </dgm:pt>
    <dgm:pt modelId="{F23C0D3A-CDCA-4677-A73E-EFCCCDCDA01C}" type="sibTrans" cxnId="{10567DAA-91C9-4131-8978-BF3CF212BAAC}">
      <dgm:prSet/>
      <dgm:spPr/>
      <dgm:t>
        <a:bodyPr/>
        <a:lstStyle/>
        <a:p>
          <a:endParaRPr lang="es-PE"/>
        </a:p>
      </dgm:t>
    </dgm:pt>
    <dgm:pt modelId="{B64F1E30-BEE6-4EDE-97E1-2A744EDD01D5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Organización</a:t>
          </a:r>
          <a:r>
            <a:rPr lang="es-PE" dirty="0" smtClean="0"/>
            <a:t> </a:t>
          </a:r>
          <a:endParaRPr lang="es-PE" dirty="0"/>
        </a:p>
      </dgm:t>
    </dgm:pt>
    <dgm:pt modelId="{2F17C72C-5C7D-4177-8FAB-712E5E241D2C}" type="parTrans" cxnId="{0524361B-C269-4E04-B908-B975752879F2}">
      <dgm:prSet/>
      <dgm:spPr/>
      <dgm:t>
        <a:bodyPr/>
        <a:lstStyle/>
        <a:p>
          <a:endParaRPr lang="es-PE"/>
        </a:p>
      </dgm:t>
    </dgm:pt>
    <dgm:pt modelId="{8D9355F5-B7C5-43B5-AC43-5C627505B76B}" type="sibTrans" cxnId="{0524361B-C269-4E04-B908-B975752879F2}">
      <dgm:prSet/>
      <dgm:spPr/>
      <dgm:t>
        <a:bodyPr/>
        <a:lstStyle/>
        <a:p>
          <a:endParaRPr lang="es-PE"/>
        </a:p>
      </dgm:t>
    </dgm:pt>
    <dgm:pt modelId="{1F3A2E7F-8543-4249-BC2B-C1EF1D6C228C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Creación de condiciones que garantizan</a:t>
          </a:r>
          <a:r>
            <a:rPr lang="es-PE" b="1" dirty="0" smtClean="0"/>
            <a:t> </a:t>
          </a:r>
          <a:endParaRPr lang="es-PE" b="1" dirty="0"/>
        </a:p>
      </dgm:t>
    </dgm:pt>
    <dgm:pt modelId="{28A40084-1CFE-4471-94F3-B9D1E4C21AF4}" type="parTrans" cxnId="{A0FAA8DB-B6E6-4AFC-AA16-0DBB813B2129}">
      <dgm:prSet/>
      <dgm:spPr/>
      <dgm:t>
        <a:bodyPr/>
        <a:lstStyle/>
        <a:p>
          <a:endParaRPr lang="es-PE"/>
        </a:p>
      </dgm:t>
    </dgm:pt>
    <dgm:pt modelId="{64F314B5-7075-40D9-87AC-F2D62AEA5600}" type="sibTrans" cxnId="{A0FAA8DB-B6E6-4AFC-AA16-0DBB813B2129}">
      <dgm:prSet/>
      <dgm:spPr/>
      <dgm:t>
        <a:bodyPr/>
        <a:lstStyle/>
        <a:p>
          <a:endParaRPr lang="es-PE"/>
        </a:p>
      </dgm:t>
    </dgm:pt>
    <dgm:pt modelId="{5CC94E03-E2F3-4956-B51A-6D56DA15F95A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Competitividad a largo plazo </a:t>
          </a:r>
          <a:endParaRPr lang="es-PE" b="1" dirty="0">
            <a:solidFill>
              <a:schemeClr val="tx1"/>
            </a:solidFill>
          </a:endParaRPr>
        </a:p>
      </dgm:t>
    </dgm:pt>
    <dgm:pt modelId="{DDBE6E73-922B-4F7E-829A-6433A19CE91E}" type="parTrans" cxnId="{859AFAE6-4E46-45FE-A3BD-BBA234601BAE}">
      <dgm:prSet/>
      <dgm:spPr/>
      <dgm:t>
        <a:bodyPr/>
        <a:lstStyle/>
        <a:p>
          <a:endParaRPr lang="es-PE"/>
        </a:p>
      </dgm:t>
    </dgm:pt>
    <dgm:pt modelId="{4457B24E-E792-410F-BD68-E534A4082320}" type="sibTrans" cxnId="{859AFAE6-4E46-45FE-A3BD-BBA234601BAE}">
      <dgm:prSet/>
      <dgm:spPr/>
      <dgm:t>
        <a:bodyPr/>
        <a:lstStyle/>
        <a:p>
          <a:endParaRPr lang="es-PE"/>
        </a:p>
      </dgm:t>
    </dgm:pt>
    <dgm:pt modelId="{992517B2-3E94-4065-BCB5-815C98F7E90A}" type="pres">
      <dgm:prSet presAssocID="{99D96029-5D3D-4DE6-A60F-3DAE7148AAF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E29A276-590C-45A9-892A-A5EB0C7E731B}" type="pres">
      <dgm:prSet presAssocID="{B79D1A91-053F-4233-BCFE-0BC09486708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9A4FF3C-932E-41C3-8D08-F6663AD1DE87}" type="pres">
      <dgm:prSet presAssocID="{6483696D-EDE2-4AF2-AA10-5B0A4A9820E6}" presName="sibTrans" presStyleLbl="sibTrans1D1" presStyleIdx="0" presStyleCnt="4"/>
      <dgm:spPr/>
      <dgm:t>
        <a:bodyPr/>
        <a:lstStyle/>
        <a:p>
          <a:endParaRPr lang="es-PE"/>
        </a:p>
      </dgm:t>
    </dgm:pt>
    <dgm:pt modelId="{D0306AC7-55DB-4FEB-B88B-A2ADAC76231C}" type="pres">
      <dgm:prSet presAssocID="{6483696D-EDE2-4AF2-AA10-5B0A4A9820E6}" presName="connectorText" presStyleLbl="sibTrans1D1" presStyleIdx="0" presStyleCnt="4"/>
      <dgm:spPr/>
      <dgm:t>
        <a:bodyPr/>
        <a:lstStyle/>
        <a:p>
          <a:endParaRPr lang="es-PE"/>
        </a:p>
      </dgm:t>
    </dgm:pt>
    <dgm:pt modelId="{9047C941-FBCD-4976-947F-4B85A4A26C74}" type="pres">
      <dgm:prSet presAssocID="{1B05E5B5-3235-48AA-8E69-BA745FAF68D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4DF05F-2E3F-4DB4-B0DF-2278658FD4A3}" type="pres">
      <dgm:prSet presAssocID="{F23C0D3A-CDCA-4677-A73E-EFCCCDCDA01C}" presName="sibTrans" presStyleLbl="sibTrans1D1" presStyleIdx="1" presStyleCnt="4"/>
      <dgm:spPr/>
      <dgm:t>
        <a:bodyPr/>
        <a:lstStyle/>
        <a:p>
          <a:endParaRPr lang="es-PE"/>
        </a:p>
      </dgm:t>
    </dgm:pt>
    <dgm:pt modelId="{17825B36-516E-472D-8C7B-BB4904550F63}" type="pres">
      <dgm:prSet presAssocID="{F23C0D3A-CDCA-4677-A73E-EFCCCDCDA01C}" presName="connectorText" presStyleLbl="sibTrans1D1" presStyleIdx="1" presStyleCnt="4"/>
      <dgm:spPr/>
      <dgm:t>
        <a:bodyPr/>
        <a:lstStyle/>
        <a:p>
          <a:endParaRPr lang="es-PE"/>
        </a:p>
      </dgm:t>
    </dgm:pt>
    <dgm:pt modelId="{050776D9-FF26-46FF-BDA2-75B3D091A2D6}" type="pres">
      <dgm:prSet presAssocID="{B64F1E30-BEE6-4EDE-97E1-2A744EDD01D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DBD60C2-7F86-45E6-9B56-9DDFF535B46B}" type="pres">
      <dgm:prSet presAssocID="{8D9355F5-B7C5-43B5-AC43-5C627505B76B}" presName="sibTrans" presStyleLbl="sibTrans1D1" presStyleIdx="2" presStyleCnt="4"/>
      <dgm:spPr/>
      <dgm:t>
        <a:bodyPr/>
        <a:lstStyle/>
        <a:p>
          <a:endParaRPr lang="es-PE"/>
        </a:p>
      </dgm:t>
    </dgm:pt>
    <dgm:pt modelId="{3B79DE10-E39A-4E82-9339-F4080D3B5417}" type="pres">
      <dgm:prSet presAssocID="{8D9355F5-B7C5-43B5-AC43-5C627505B76B}" presName="connectorText" presStyleLbl="sibTrans1D1" presStyleIdx="2" presStyleCnt="4"/>
      <dgm:spPr/>
      <dgm:t>
        <a:bodyPr/>
        <a:lstStyle/>
        <a:p>
          <a:endParaRPr lang="es-PE"/>
        </a:p>
      </dgm:t>
    </dgm:pt>
    <dgm:pt modelId="{7473393C-0012-445A-90A8-6466D01E37AB}" type="pres">
      <dgm:prSet presAssocID="{1F3A2E7F-8543-4249-BC2B-C1EF1D6C228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6F718D-0ED3-46EF-905F-16765B07B512}" type="pres">
      <dgm:prSet presAssocID="{64F314B5-7075-40D9-87AC-F2D62AEA5600}" presName="sibTrans" presStyleLbl="sibTrans1D1" presStyleIdx="3" presStyleCnt="4"/>
      <dgm:spPr/>
      <dgm:t>
        <a:bodyPr/>
        <a:lstStyle/>
        <a:p>
          <a:endParaRPr lang="es-PE"/>
        </a:p>
      </dgm:t>
    </dgm:pt>
    <dgm:pt modelId="{EA9D40E9-9335-4289-96B5-93931002EB1C}" type="pres">
      <dgm:prSet presAssocID="{64F314B5-7075-40D9-87AC-F2D62AEA5600}" presName="connectorText" presStyleLbl="sibTrans1D1" presStyleIdx="3" presStyleCnt="4"/>
      <dgm:spPr/>
      <dgm:t>
        <a:bodyPr/>
        <a:lstStyle/>
        <a:p>
          <a:endParaRPr lang="es-PE"/>
        </a:p>
      </dgm:t>
    </dgm:pt>
    <dgm:pt modelId="{E8E3913C-8DD0-4713-AB86-F80A2FDB5529}" type="pres">
      <dgm:prSet presAssocID="{5CC94E03-E2F3-4956-B51A-6D56DA15F95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47F767D-E4B0-4AAD-9809-969DB3656367}" type="presOf" srcId="{B64F1E30-BEE6-4EDE-97E1-2A744EDD01D5}" destId="{050776D9-FF26-46FF-BDA2-75B3D091A2D6}" srcOrd="0" destOrd="0" presId="urn:microsoft.com/office/officeart/2005/8/layout/bProcess3"/>
    <dgm:cxn modelId="{36F97B16-0FFC-4A85-9A96-4ACDD4D47F17}" type="presOf" srcId="{1F3A2E7F-8543-4249-BC2B-C1EF1D6C228C}" destId="{7473393C-0012-445A-90A8-6466D01E37AB}" srcOrd="0" destOrd="0" presId="urn:microsoft.com/office/officeart/2005/8/layout/bProcess3"/>
    <dgm:cxn modelId="{10567DAA-91C9-4131-8978-BF3CF212BAAC}" srcId="{99D96029-5D3D-4DE6-A60F-3DAE7148AAFC}" destId="{1B05E5B5-3235-48AA-8E69-BA745FAF68D5}" srcOrd="1" destOrd="0" parTransId="{D611E295-4B7E-4F9D-B73E-478B74311998}" sibTransId="{F23C0D3A-CDCA-4677-A73E-EFCCCDCDA01C}"/>
    <dgm:cxn modelId="{AA0A838C-A878-4D3F-8588-590FB3EAD84E}" type="presOf" srcId="{64F314B5-7075-40D9-87AC-F2D62AEA5600}" destId="{EA9D40E9-9335-4289-96B5-93931002EB1C}" srcOrd="1" destOrd="0" presId="urn:microsoft.com/office/officeart/2005/8/layout/bProcess3"/>
    <dgm:cxn modelId="{C04D1E90-4909-410C-B4D0-D27C9EADF563}" type="presOf" srcId="{8D9355F5-B7C5-43B5-AC43-5C627505B76B}" destId="{3B79DE10-E39A-4E82-9339-F4080D3B5417}" srcOrd="1" destOrd="0" presId="urn:microsoft.com/office/officeart/2005/8/layout/bProcess3"/>
    <dgm:cxn modelId="{AE0481BE-6450-4A8A-8B35-2129B7596EFA}" type="presOf" srcId="{6483696D-EDE2-4AF2-AA10-5B0A4A9820E6}" destId="{D0306AC7-55DB-4FEB-B88B-A2ADAC76231C}" srcOrd="1" destOrd="0" presId="urn:microsoft.com/office/officeart/2005/8/layout/bProcess3"/>
    <dgm:cxn modelId="{A1B84977-5BC2-4EF8-8B40-A5D22B2E650B}" type="presOf" srcId="{5CC94E03-E2F3-4956-B51A-6D56DA15F95A}" destId="{E8E3913C-8DD0-4713-AB86-F80A2FDB5529}" srcOrd="0" destOrd="0" presId="urn:microsoft.com/office/officeart/2005/8/layout/bProcess3"/>
    <dgm:cxn modelId="{C9A456E0-11D2-4DFB-BE5F-A13B0B33BBB7}" srcId="{99D96029-5D3D-4DE6-A60F-3DAE7148AAFC}" destId="{B79D1A91-053F-4233-BCFE-0BC094867083}" srcOrd="0" destOrd="0" parTransId="{756F1728-0131-423E-B808-24DCB82020CF}" sibTransId="{6483696D-EDE2-4AF2-AA10-5B0A4A9820E6}"/>
    <dgm:cxn modelId="{0524361B-C269-4E04-B908-B975752879F2}" srcId="{99D96029-5D3D-4DE6-A60F-3DAE7148AAFC}" destId="{B64F1E30-BEE6-4EDE-97E1-2A744EDD01D5}" srcOrd="2" destOrd="0" parTransId="{2F17C72C-5C7D-4177-8FAB-712E5E241D2C}" sibTransId="{8D9355F5-B7C5-43B5-AC43-5C627505B76B}"/>
    <dgm:cxn modelId="{E682022E-910C-4A1C-B387-DD1A9703D234}" type="presOf" srcId="{6483696D-EDE2-4AF2-AA10-5B0A4A9820E6}" destId="{C9A4FF3C-932E-41C3-8D08-F6663AD1DE87}" srcOrd="0" destOrd="0" presId="urn:microsoft.com/office/officeart/2005/8/layout/bProcess3"/>
    <dgm:cxn modelId="{8CA6AEDF-9EAB-4493-ABC9-9BA72F181F9D}" type="presOf" srcId="{99D96029-5D3D-4DE6-A60F-3DAE7148AAFC}" destId="{992517B2-3E94-4065-BCB5-815C98F7E90A}" srcOrd="0" destOrd="0" presId="urn:microsoft.com/office/officeart/2005/8/layout/bProcess3"/>
    <dgm:cxn modelId="{5314E5FE-E1C9-489C-BF03-790568EC4E6B}" type="presOf" srcId="{F23C0D3A-CDCA-4677-A73E-EFCCCDCDA01C}" destId="{6B4DF05F-2E3F-4DB4-B0DF-2278658FD4A3}" srcOrd="0" destOrd="0" presId="urn:microsoft.com/office/officeart/2005/8/layout/bProcess3"/>
    <dgm:cxn modelId="{FA4990B5-346F-412C-A84D-00C0738A3F20}" type="presOf" srcId="{64F314B5-7075-40D9-87AC-F2D62AEA5600}" destId="{566F718D-0ED3-46EF-905F-16765B07B512}" srcOrd="0" destOrd="0" presId="urn:microsoft.com/office/officeart/2005/8/layout/bProcess3"/>
    <dgm:cxn modelId="{A48EADD3-7EED-4A41-9279-2199AA9CC54E}" type="presOf" srcId="{1B05E5B5-3235-48AA-8E69-BA745FAF68D5}" destId="{9047C941-FBCD-4976-947F-4B85A4A26C74}" srcOrd="0" destOrd="0" presId="urn:microsoft.com/office/officeart/2005/8/layout/bProcess3"/>
    <dgm:cxn modelId="{859AFAE6-4E46-45FE-A3BD-BBA234601BAE}" srcId="{99D96029-5D3D-4DE6-A60F-3DAE7148AAFC}" destId="{5CC94E03-E2F3-4956-B51A-6D56DA15F95A}" srcOrd="4" destOrd="0" parTransId="{DDBE6E73-922B-4F7E-829A-6433A19CE91E}" sibTransId="{4457B24E-E792-410F-BD68-E534A4082320}"/>
    <dgm:cxn modelId="{1050747E-9462-4510-95D3-7E29DB1E2B6F}" type="presOf" srcId="{8D9355F5-B7C5-43B5-AC43-5C627505B76B}" destId="{BDBD60C2-7F86-45E6-9B56-9DDFF535B46B}" srcOrd="0" destOrd="0" presId="urn:microsoft.com/office/officeart/2005/8/layout/bProcess3"/>
    <dgm:cxn modelId="{84253323-FE3F-41A1-800E-FD1D2727DDE7}" type="presOf" srcId="{B79D1A91-053F-4233-BCFE-0BC094867083}" destId="{AE29A276-590C-45A9-892A-A5EB0C7E731B}" srcOrd="0" destOrd="0" presId="urn:microsoft.com/office/officeart/2005/8/layout/bProcess3"/>
    <dgm:cxn modelId="{A0FAA8DB-B6E6-4AFC-AA16-0DBB813B2129}" srcId="{99D96029-5D3D-4DE6-A60F-3DAE7148AAFC}" destId="{1F3A2E7F-8543-4249-BC2B-C1EF1D6C228C}" srcOrd="3" destOrd="0" parTransId="{28A40084-1CFE-4471-94F3-B9D1E4C21AF4}" sibTransId="{64F314B5-7075-40D9-87AC-F2D62AEA5600}"/>
    <dgm:cxn modelId="{6DD0F70F-5A25-4BD0-A927-6EA5DD8ADE18}" type="presOf" srcId="{F23C0D3A-CDCA-4677-A73E-EFCCCDCDA01C}" destId="{17825B36-516E-472D-8C7B-BB4904550F63}" srcOrd="1" destOrd="0" presId="urn:microsoft.com/office/officeart/2005/8/layout/bProcess3"/>
    <dgm:cxn modelId="{4A3E624A-EF53-4F29-AE65-1B30920D05F5}" type="presParOf" srcId="{992517B2-3E94-4065-BCB5-815C98F7E90A}" destId="{AE29A276-590C-45A9-892A-A5EB0C7E731B}" srcOrd="0" destOrd="0" presId="urn:microsoft.com/office/officeart/2005/8/layout/bProcess3"/>
    <dgm:cxn modelId="{3A816E7F-9A8C-4984-A75C-8AB68A99A683}" type="presParOf" srcId="{992517B2-3E94-4065-BCB5-815C98F7E90A}" destId="{C9A4FF3C-932E-41C3-8D08-F6663AD1DE87}" srcOrd="1" destOrd="0" presId="urn:microsoft.com/office/officeart/2005/8/layout/bProcess3"/>
    <dgm:cxn modelId="{6F402C5D-B3BC-42AC-8CD8-EC7791DF50CB}" type="presParOf" srcId="{C9A4FF3C-932E-41C3-8D08-F6663AD1DE87}" destId="{D0306AC7-55DB-4FEB-B88B-A2ADAC76231C}" srcOrd="0" destOrd="0" presId="urn:microsoft.com/office/officeart/2005/8/layout/bProcess3"/>
    <dgm:cxn modelId="{22E88F26-70FE-4405-9151-67745FF79466}" type="presParOf" srcId="{992517B2-3E94-4065-BCB5-815C98F7E90A}" destId="{9047C941-FBCD-4976-947F-4B85A4A26C74}" srcOrd="2" destOrd="0" presId="urn:microsoft.com/office/officeart/2005/8/layout/bProcess3"/>
    <dgm:cxn modelId="{7E1C736D-1938-4218-8000-341737C025E6}" type="presParOf" srcId="{992517B2-3E94-4065-BCB5-815C98F7E90A}" destId="{6B4DF05F-2E3F-4DB4-B0DF-2278658FD4A3}" srcOrd="3" destOrd="0" presId="urn:microsoft.com/office/officeart/2005/8/layout/bProcess3"/>
    <dgm:cxn modelId="{D960DC34-76F3-45A6-97E4-930410F68C52}" type="presParOf" srcId="{6B4DF05F-2E3F-4DB4-B0DF-2278658FD4A3}" destId="{17825B36-516E-472D-8C7B-BB4904550F63}" srcOrd="0" destOrd="0" presId="urn:microsoft.com/office/officeart/2005/8/layout/bProcess3"/>
    <dgm:cxn modelId="{6F771CB7-F600-4C22-9092-3305751AE1B8}" type="presParOf" srcId="{992517B2-3E94-4065-BCB5-815C98F7E90A}" destId="{050776D9-FF26-46FF-BDA2-75B3D091A2D6}" srcOrd="4" destOrd="0" presId="urn:microsoft.com/office/officeart/2005/8/layout/bProcess3"/>
    <dgm:cxn modelId="{E00A9F97-2A81-4697-96AD-40DC94091FAF}" type="presParOf" srcId="{992517B2-3E94-4065-BCB5-815C98F7E90A}" destId="{BDBD60C2-7F86-45E6-9B56-9DDFF535B46B}" srcOrd="5" destOrd="0" presId="urn:microsoft.com/office/officeart/2005/8/layout/bProcess3"/>
    <dgm:cxn modelId="{5E1D4C37-6109-4DD2-AB4B-B3B48D2B3E45}" type="presParOf" srcId="{BDBD60C2-7F86-45E6-9B56-9DDFF535B46B}" destId="{3B79DE10-E39A-4E82-9339-F4080D3B5417}" srcOrd="0" destOrd="0" presId="urn:microsoft.com/office/officeart/2005/8/layout/bProcess3"/>
    <dgm:cxn modelId="{088C2846-8045-4394-985D-FD96AB497D30}" type="presParOf" srcId="{992517B2-3E94-4065-BCB5-815C98F7E90A}" destId="{7473393C-0012-445A-90A8-6466D01E37AB}" srcOrd="6" destOrd="0" presId="urn:microsoft.com/office/officeart/2005/8/layout/bProcess3"/>
    <dgm:cxn modelId="{EF7C4FE5-9D3F-4DE9-88E4-8782575CE61F}" type="presParOf" srcId="{992517B2-3E94-4065-BCB5-815C98F7E90A}" destId="{566F718D-0ED3-46EF-905F-16765B07B512}" srcOrd="7" destOrd="0" presId="urn:microsoft.com/office/officeart/2005/8/layout/bProcess3"/>
    <dgm:cxn modelId="{C4D69350-DEA5-4174-AD6C-09DFD1BF0A03}" type="presParOf" srcId="{566F718D-0ED3-46EF-905F-16765B07B512}" destId="{EA9D40E9-9335-4289-96B5-93931002EB1C}" srcOrd="0" destOrd="0" presId="urn:microsoft.com/office/officeart/2005/8/layout/bProcess3"/>
    <dgm:cxn modelId="{2BF1AAF7-28BE-45B6-96EE-F09F3338A895}" type="presParOf" srcId="{992517B2-3E94-4065-BCB5-815C98F7E90A}" destId="{E8E3913C-8DD0-4713-AB86-F80A2FDB5529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00E783-E96F-4F90-8EB1-288E2C28F0D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15CA1CE6-26CB-460A-9CAC-DE31C0217647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Líder estratégico </a:t>
          </a:r>
          <a:endParaRPr lang="es-PE" b="1" dirty="0">
            <a:solidFill>
              <a:schemeClr val="tx1"/>
            </a:solidFill>
          </a:endParaRPr>
        </a:p>
      </dgm:t>
    </dgm:pt>
    <dgm:pt modelId="{95DA73E0-0198-4125-A48A-9ECE29936724}" type="parTrans" cxnId="{3F563559-DBA4-4DB9-99A1-E7AA46B8C2D6}">
      <dgm:prSet/>
      <dgm:spPr/>
      <dgm:t>
        <a:bodyPr/>
        <a:lstStyle/>
        <a:p>
          <a:endParaRPr lang="es-PE"/>
        </a:p>
      </dgm:t>
    </dgm:pt>
    <dgm:pt modelId="{1E01C6B9-802E-428C-9F61-B8A8655F3DAE}" type="sibTrans" cxnId="{3F563559-DBA4-4DB9-99A1-E7AA46B8C2D6}">
      <dgm:prSet/>
      <dgm:spPr/>
      <dgm:t>
        <a:bodyPr/>
        <a:lstStyle/>
        <a:p>
          <a:endParaRPr lang="es-PE"/>
        </a:p>
      </dgm:t>
    </dgm:pt>
    <dgm:pt modelId="{AB2197FC-2C8D-4F0D-84AB-36F165A9D787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Planean</a:t>
          </a:r>
          <a:r>
            <a:rPr lang="es-PE" dirty="0" smtClean="0"/>
            <a:t> </a:t>
          </a:r>
          <a:endParaRPr lang="es-PE" dirty="0"/>
        </a:p>
      </dgm:t>
    </dgm:pt>
    <dgm:pt modelId="{B4E3E970-434C-4BA1-9073-35B849F2E14C}" type="parTrans" cxnId="{0ACA03A3-88D9-4323-A944-2DE260B7E4DB}">
      <dgm:prSet/>
      <dgm:spPr/>
      <dgm:t>
        <a:bodyPr/>
        <a:lstStyle/>
        <a:p>
          <a:endParaRPr lang="es-PE"/>
        </a:p>
      </dgm:t>
    </dgm:pt>
    <dgm:pt modelId="{2823CAFB-056C-49AE-A97B-BFB3B0AEE0C2}" type="sibTrans" cxnId="{0ACA03A3-88D9-4323-A944-2DE260B7E4DB}">
      <dgm:prSet/>
      <dgm:spPr/>
      <dgm:t>
        <a:bodyPr/>
        <a:lstStyle/>
        <a:p>
          <a:endParaRPr lang="es-PE"/>
        </a:p>
      </dgm:t>
    </dgm:pt>
    <dgm:pt modelId="{09ED9430-9857-457C-B894-FEEE9315F4A9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Estrategias</a:t>
          </a:r>
          <a:r>
            <a:rPr lang="es-PE" dirty="0" smtClean="0"/>
            <a:t> </a:t>
          </a:r>
          <a:endParaRPr lang="es-PE" dirty="0"/>
        </a:p>
      </dgm:t>
    </dgm:pt>
    <dgm:pt modelId="{B76FC866-E02E-4B85-8CAF-A7FD3553B3F2}" type="parTrans" cxnId="{F07445FB-105D-49F3-A297-2BD8C0ABFE61}">
      <dgm:prSet/>
      <dgm:spPr/>
      <dgm:t>
        <a:bodyPr/>
        <a:lstStyle/>
        <a:p>
          <a:endParaRPr lang="es-PE"/>
        </a:p>
      </dgm:t>
    </dgm:pt>
    <dgm:pt modelId="{2F5C9CFE-4258-4045-9EA8-4510BEA5FE30}" type="sibTrans" cxnId="{F07445FB-105D-49F3-A297-2BD8C0ABFE61}">
      <dgm:prSet/>
      <dgm:spPr/>
      <dgm:t>
        <a:bodyPr/>
        <a:lstStyle/>
        <a:p>
          <a:endParaRPr lang="es-PE"/>
        </a:p>
      </dgm:t>
    </dgm:pt>
    <dgm:pt modelId="{7A3E1E83-9302-46C8-9B37-039FA658931B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Efectos positivos </a:t>
          </a:r>
          <a:endParaRPr lang="es-PE" b="1" dirty="0">
            <a:solidFill>
              <a:schemeClr val="tx1"/>
            </a:solidFill>
          </a:endParaRPr>
        </a:p>
      </dgm:t>
    </dgm:pt>
    <dgm:pt modelId="{20F23934-6233-4008-AE8B-2F02898AA2FB}" type="parTrans" cxnId="{3E3B3BB0-0E24-492C-87F6-A7BC58C80955}">
      <dgm:prSet/>
      <dgm:spPr/>
      <dgm:t>
        <a:bodyPr/>
        <a:lstStyle/>
        <a:p>
          <a:endParaRPr lang="es-PE"/>
        </a:p>
      </dgm:t>
    </dgm:pt>
    <dgm:pt modelId="{AF6E2DAE-7DCC-493C-8D8D-513802226D33}" type="sibTrans" cxnId="{3E3B3BB0-0E24-492C-87F6-A7BC58C80955}">
      <dgm:prSet/>
      <dgm:spPr/>
      <dgm:t>
        <a:bodyPr/>
        <a:lstStyle/>
        <a:p>
          <a:endParaRPr lang="es-PE"/>
        </a:p>
      </dgm:t>
    </dgm:pt>
    <dgm:pt modelId="{3476A763-34D3-4717-B3A5-97F37046FF31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Ejecutan</a:t>
          </a:r>
          <a:r>
            <a:rPr lang="es-PE" dirty="0" smtClean="0"/>
            <a:t> </a:t>
          </a:r>
          <a:endParaRPr lang="es-PE" dirty="0"/>
        </a:p>
      </dgm:t>
    </dgm:pt>
    <dgm:pt modelId="{77223614-6805-40F2-B28B-63B2E8E2CA4C}" type="parTrans" cxnId="{3F44C810-CAA5-4255-85E1-376D2103E698}">
      <dgm:prSet/>
      <dgm:spPr/>
      <dgm:t>
        <a:bodyPr/>
        <a:lstStyle/>
        <a:p>
          <a:endParaRPr lang="es-PE"/>
        </a:p>
      </dgm:t>
    </dgm:pt>
    <dgm:pt modelId="{7ADC4E62-5E60-405F-8D94-D23E1BA5D648}" type="sibTrans" cxnId="{3F44C810-CAA5-4255-85E1-376D2103E698}">
      <dgm:prSet/>
      <dgm:spPr/>
      <dgm:t>
        <a:bodyPr/>
        <a:lstStyle/>
        <a:p>
          <a:endParaRPr lang="es-PE"/>
        </a:p>
      </dgm:t>
    </dgm:pt>
    <dgm:pt modelId="{DF5F7C32-7855-4388-B1DE-97DC7E16EE6D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Capacidades</a:t>
          </a:r>
          <a:r>
            <a:rPr lang="es-PE" dirty="0" smtClean="0"/>
            <a:t> </a:t>
          </a:r>
          <a:endParaRPr lang="es-PE" dirty="0"/>
        </a:p>
      </dgm:t>
    </dgm:pt>
    <dgm:pt modelId="{01161B1D-91D1-4880-B1F0-7C556CA23B1B}" type="parTrans" cxnId="{A7A593E0-8FB0-4511-8576-C8D7B1EF4856}">
      <dgm:prSet/>
      <dgm:spPr/>
      <dgm:t>
        <a:bodyPr/>
        <a:lstStyle/>
        <a:p>
          <a:endParaRPr lang="es-PE"/>
        </a:p>
      </dgm:t>
    </dgm:pt>
    <dgm:pt modelId="{82AE0E11-56A6-4085-BD01-F0F45CE56F62}" type="sibTrans" cxnId="{A7A593E0-8FB0-4511-8576-C8D7B1EF4856}">
      <dgm:prSet/>
      <dgm:spPr/>
      <dgm:t>
        <a:bodyPr/>
        <a:lstStyle/>
        <a:p>
          <a:endParaRPr lang="es-PE"/>
        </a:p>
      </dgm:t>
    </dgm:pt>
    <dgm:pt modelId="{E14CB001-747C-4967-B039-ADD7513E6395}" type="pres">
      <dgm:prSet presAssocID="{5400E783-E96F-4F90-8EB1-288E2C28F0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3309A21-5600-4698-8111-60A9E4CAD6B6}" type="pres">
      <dgm:prSet presAssocID="{15CA1CE6-26CB-460A-9CAC-DE31C0217647}" presName="root1" presStyleCnt="0"/>
      <dgm:spPr/>
    </dgm:pt>
    <dgm:pt modelId="{84643A4C-E202-456D-9058-5C0972CC7AA5}" type="pres">
      <dgm:prSet presAssocID="{15CA1CE6-26CB-460A-9CAC-DE31C021764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31446D7-91DB-4802-A0A1-81C04155DF01}" type="pres">
      <dgm:prSet presAssocID="{15CA1CE6-26CB-460A-9CAC-DE31C0217647}" presName="level2hierChild" presStyleCnt="0"/>
      <dgm:spPr/>
    </dgm:pt>
    <dgm:pt modelId="{1802F36F-0DE4-4A1D-8BE6-FD1101A77996}" type="pres">
      <dgm:prSet presAssocID="{B4E3E970-434C-4BA1-9073-35B849F2E14C}" presName="conn2-1" presStyleLbl="parChTrans1D2" presStyleIdx="0" presStyleCnt="2"/>
      <dgm:spPr/>
      <dgm:t>
        <a:bodyPr/>
        <a:lstStyle/>
        <a:p>
          <a:endParaRPr lang="es-PE"/>
        </a:p>
      </dgm:t>
    </dgm:pt>
    <dgm:pt modelId="{76F78E8B-9AB0-4462-838B-19216F153800}" type="pres">
      <dgm:prSet presAssocID="{B4E3E970-434C-4BA1-9073-35B849F2E14C}" presName="connTx" presStyleLbl="parChTrans1D2" presStyleIdx="0" presStyleCnt="2"/>
      <dgm:spPr/>
      <dgm:t>
        <a:bodyPr/>
        <a:lstStyle/>
        <a:p>
          <a:endParaRPr lang="es-PE"/>
        </a:p>
      </dgm:t>
    </dgm:pt>
    <dgm:pt modelId="{54EBC482-26FE-4A4B-993E-0F6181DB8627}" type="pres">
      <dgm:prSet presAssocID="{AB2197FC-2C8D-4F0D-84AB-36F165A9D787}" presName="root2" presStyleCnt="0"/>
      <dgm:spPr/>
    </dgm:pt>
    <dgm:pt modelId="{AD2A7896-C5B0-4285-AA4F-2BA73A3B393A}" type="pres">
      <dgm:prSet presAssocID="{AB2197FC-2C8D-4F0D-84AB-36F165A9D78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726D4F2-5D52-4B4C-94CE-747AB028078C}" type="pres">
      <dgm:prSet presAssocID="{AB2197FC-2C8D-4F0D-84AB-36F165A9D787}" presName="level3hierChild" presStyleCnt="0"/>
      <dgm:spPr/>
    </dgm:pt>
    <dgm:pt modelId="{378850ED-6FEC-46E8-AF4D-52AAABA1275B}" type="pres">
      <dgm:prSet presAssocID="{B76FC866-E02E-4B85-8CAF-A7FD3553B3F2}" presName="conn2-1" presStyleLbl="parChTrans1D3" presStyleIdx="0" presStyleCnt="3"/>
      <dgm:spPr/>
      <dgm:t>
        <a:bodyPr/>
        <a:lstStyle/>
        <a:p>
          <a:endParaRPr lang="es-PE"/>
        </a:p>
      </dgm:t>
    </dgm:pt>
    <dgm:pt modelId="{E44F1619-36F9-4D08-AFFD-8686A4335E1D}" type="pres">
      <dgm:prSet presAssocID="{B76FC866-E02E-4B85-8CAF-A7FD3553B3F2}" presName="connTx" presStyleLbl="parChTrans1D3" presStyleIdx="0" presStyleCnt="3"/>
      <dgm:spPr/>
      <dgm:t>
        <a:bodyPr/>
        <a:lstStyle/>
        <a:p>
          <a:endParaRPr lang="es-PE"/>
        </a:p>
      </dgm:t>
    </dgm:pt>
    <dgm:pt modelId="{EFDB8E4C-F59C-4186-98E9-ED5DFE5ABA69}" type="pres">
      <dgm:prSet presAssocID="{09ED9430-9857-457C-B894-FEEE9315F4A9}" presName="root2" presStyleCnt="0"/>
      <dgm:spPr/>
    </dgm:pt>
    <dgm:pt modelId="{CF9725ED-7B8B-4C48-9B66-9C7363769A3C}" type="pres">
      <dgm:prSet presAssocID="{09ED9430-9857-457C-B894-FEEE9315F4A9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2AA418F-5A82-43C2-A332-6A9885EE8507}" type="pres">
      <dgm:prSet presAssocID="{09ED9430-9857-457C-B894-FEEE9315F4A9}" presName="level3hierChild" presStyleCnt="0"/>
      <dgm:spPr/>
    </dgm:pt>
    <dgm:pt modelId="{2B687F26-C17E-4565-8729-4AAE4F462991}" type="pres">
      <dgm:prSet presAssocID="{20F23934-6233-4008-AE8B-2F02898AA2FB}" presName="conn2-1" presStyleLbl="parChTrans1D3" presStyleIdx="1" presStyleCnt="3"/>
      <dgm:spPr/>
      <dgm:t>
        <a:bodyPr/>
        <a:lstStyle/>
        <a:p>
          <a:endParaRPr lang="es-PE"/>
        </a:p>
      </dgm:t>
    </dgm:pt>
    <dgm:pt modelId="{B1EE81AA-5E7D-4288-B50D-6F3C48523BDB}" type="pres">
      <dgm:prSet presAssocID="{20F23934-6233-4008-AE8B-2F02898AA2FB}" presName="connTx" presStyleLbl="parChTrans1D3" presStyleIdx="1" presStyleCnt="3"/>
      <dgm:spPr/>
      <dgm:t>
        <a:bodyPr/>
        <a:lstStyle/>
        <a:p>
          <a:endParaRPr lang="es-PE"/>
        </a:p>
      </dgm:t>
    </dgm:pt>
    <dgm:pt modelId="{32DE590E-C2C7-41E2-9C10-0ACB0163406F}" type="pres">
      <dgm:prSet presAssocID="{7A3E1E83-9302-46C8-9B37-039FA658931B}" presName="root2" presStyleCnt="0"/>
      <dgm:spPr/>
    </dgm:pt>
    <dgm:pt modelId="{5EF8AFA5-3499-46D3-8EC6-BB57A486A5ED}" type="pres">
      <dgm:prSet presAssocID="{7A3E1E83-9302-46C8-9B37-039FA658931B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47AF6B7-5885-4BE8-8166-6F03EE28B460}" type="pres">
      <dgm:prSet presAssocID="{7A3E1E83-9302-46C8-9B37-039FA658931B}" presName="level3hierChild" presStyleCnt="0"/>
      <dgm:spPr/>
    </dgm:pt>
    <dgm:pt modelId="{9F4A53AC-7BE6-4025-9D63-3825D4A87D8F}" type="pres">
      <dgm:prSet presAssocID="{77223614-6805-40F2-B28B-63B2E8E2CA4C}" presName="conn2-1" presStyleLbl="parChTrans1D2" presStyleIdx="1" presStyleCnt="2"/>
      <dgm:spPr/>
      <dgm:t>
        <a:bodyPr/>
        <a:lstStyle/>
        <a:p>
          <a:endParaRPr lang="es-PE"/>
        </a:p>
      </dgm:t>
    </dgm:pt>
    <dgm:pt modelId="{E155034C-E4E3-4964-8A56-095FF3558884}" type="pres">
      <dgm:prSet presAssocID="{77223614-6805-40F2-B28B-63B2E8E2CA4C}" presName="connTx" presStyleLbl="parChTrans1D2" presStyleIdx="1" presStyleCnt="2"/>
      <dgm:spPr/>
      <dgm:t>
        <a:bodyPr/>
        <a:lstStyle/>
        <a:p>
          <a:endParaRPr lang="es-PE"/>
        </a:p>
      </dgm:t>
    </dgm:pt>
    <dgm:pt modelId="{F848D228-2AA9-412C-BC5D-9010345A82A8}" type="pres">
      <dgm:prSet presAssocID="{3476A763-34D3-4717-B3A5-97F37046FF31}" presName="root2" presStyleCnt="0"/>
      <dgm:spPr/>
    </dgm:pt>
    <dgm:pt modelId="{CEE42428-CC94-45B5-B1E6-3D566918A0E5}" type="pres">
      <dgm:prSet presAssocID="{3476A763-34D3-4717-B3A5-97F37046FF3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5E6837C-42FA-4CB3-A50C-E22C6D2C6FEF}" type="pres">
      <dgm:prSet presAssocID="{3476A763-34D3-4717-B3A5-97F37046FF31}" presName="level3hierChild" presStyleCnt="0"/>
      <dgm:spPr/>
    </dgm:pt>
    <dgm:pt modelId="{8B9DF261-CAE6-4B70-BEC8-AC92F84FE004}" type="pres">
      <dgm:prSet presAssocID="{01161B1D-91D1-4880-B1F0-7C556CA23B1B}" presName="conn2-1" presStyleLbl="parChTrans1D3" presStyleIdx="2" presStyleCnt="3"/>
      <dgm:spPr/>
      <dgm:t>
        <a:bodyPr/>
        <a:lstStyle/>
        <a:p>
          <a:endParaRPr lang="es-PE"/>
        </a:p>
      </dgm:t>
    </dgm:pt>
    <dgm:pt modelId="{075DC6A5-1F5C-4CF0-AE26-2DE382219255}" type="pres">
      <dgm:prSet presAssocID="{01161B1D-91D1-4880-B1F0-7C556CA23B1B}" presName="connTx" presStyleLbl="parChTrans1D3" presStyleIdx="2" presStyleCnt="3"/>
      <dgm:spPr/>
      <dgm:t>
        <a:bodyPr/>
        <a:lstStyle/>
        <a:p>
          <a:endParaRPr lang="es-PE"/>
        </a:p>
      </dgm:t>
    </dgm:pt>
    <dgm:pt modelId="{8D3B8753-F241-4065-B116-A6C07EB5AE46}" type="pres">
      <dgm:prSet presAssocID="{DF5F7C32-7855-4388-B1DE-97DC7E16EE6D}" presName="root2" presStyleCnt="0"/>
      <dgm:spPr/>
    </dgm:pt>
    <dgm:pt modelId="{6AE2244B-D19F-42E4-A33B-0B89BC7C7BE9}" type="pres">
      <dgm:prSet presAssocID="{DF5F7C32-7855-4388-B1DE-97DC7E16EE6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0934291-36A2-4111-BF5A-F654267158B4}" type="pres">
      <dgm:prSet presAssocID="{DF5F7C32-7855-4388-B1DE-97DC7E16EE6D}" presName="level3hierChild" presStyleCnt="0"/>
      <dgm:spPr/>
    </dgm:pt>
  </dgm:ptLst>
  <dgm:cxnLst>
    <dgm:cxn modelId="{BCC5FCBC-24F6-4A52-A405-9DB86F4DC21A}" type="presOf" srcId="{3476A763-34D3-4717-B3A5-97F37046FF31}" destId="{CEE42428-CC94-45B5-B1E6-3D566918A0E5}" srcOrd="0" destOrd="0" presId="urn:microsoft.com/office/officeart/2005/8/layout/hierarchy2"/>
    <dgm:cxn modelId="{F07445FB-105D-49F3-A297-2BD8C0ABFE61}" srcId="{AB2197FC-2C8D-4F0D-84AB-36F165A9D787}" destId="{09ED9430-9857-457C-B894-FEEE9315F4A9}" srcOrd="0" destOrd="0" parTransId="{B76FC866-E02E-4B85-8CAF-A7FD3553B3F2}" sibTransId="{2F5C9CFE-4258-4045-9EA8-4510BEA5FE30}"/>
    <dgm:cxn modelId="{F3FF7E7B-354F-4277-AC8F-83C54BF54347}" type="presOf" srcId="{B76FC866-E02E-4B85-8CAF-A7FD3553B3F2}" destId="{378850ED-6FEC-46E8-AF4D-52AAABA1275B}" srcOrd="0" destOrd="0" presId="urn:microsoft.com/office/officeart/2005/8/layout/hierarchy2"/>
    <dgm:cxn modelId="{BC957CA8-E440-47E8-A655-7D06940331F8}" type="presOf" srcId="{7A3E1E83-9302-46C8-9B37-039FA658931B}" destId="{5EF8AFA5-3499-46D3-8EC6-BB57A486A5ED}" srcOrd="0" destOrd="0" presId="urn:microsoft.com/office/officeart/2005/8/layout/hierarchy2"/>
    <dgm:cxn modelId="{3E3B3BB0-0E24-492C-87F6-A7BC58C80955}" srcId="{AB2197FC-2C8D-4F0D-84AB-36F165A9D787}" destId="{7A3E1E83-9302-46C8-9B37-039FA658931B}" srcOrd="1" destOrd="0" parTransId="{20F23934-6233-4008-AE8B-2F02898AA2FB}" sibTransId="{AF6E2DAE-7DCC-493C-8D8D-513802226D33}"/>
    <dgm:cxn modelId="{40C8C0EE-2DAB-480E-8EDA-CB5C9E602115}" type="presOf" srcId="{77223614-6805-40F2-B28B-63B2E8E2CA4C}" destId="{9F4A53AC-7BE6-4025-9D63-3825D4A87D8F}" srcOrd="0" destOrd="0" presId="urn:microsoft.com/office/officeart/2005/8/layout/hierarchy2"/>
    <dgm:cxn modelId="{F0008B50-7081-4D29-ADA0-25DF240C6E38}" type="presOf" srcId="{77223614-6805-40F2-B28B-63B2E8E2CA4C}" destId="{E155034C-E4E3-4964-8A56-095FF3558884}" srcOrd="1" destOrd="0" presId="urn:microsoft.com/office/officeart/2005/8/layout/hierarchy2"/>
    <dgm:cxn modelId="{9E267B57-2400-4EED-B70A-1052CC8FF4C5}" type="presOf" srcId="{DF5F7C32-7855-4388-B1DE-97DC7E16EE6D}" destId="{6AE2244B-D19F-42E4-A33B-0B89BC7C7BE9}" srcOrd="0" destOrd="0" presId="urn:microsoft.com/office/officeart/2005/8/layout/hierarchy2"/>
    <dgm:cxn modelId="{3F563559-DBA4-4DB9-99A1-E7AA46B8C2D6}" srcId="{5400E783-E96F-4F90-8EB1-288E2C28F0D3}" destId="{15CA1CE6-26CB-460A-9CAC-DE31C0217647}" srcOrd="0" destOrd="0" parTransId="{95DA73E0-0198-4125-A48A-9ECE29936724}" sibTransId="{1E01C6B9-802E-428C-9F61-B8A8655F3DAE}"/>
    <dgm:cxn modelId="{9252F446-5AA0-447C-AF75-733202F6C0E5}" type="presOf" srcId="{01161B1D-91D1-4880-B1F0-7C556CA23B1B}" destId="{8B9DF261-CAE6-4B70-BEC8-AC92F84FE004}" srcOrd="0" destOrd="0" presId="urn:microsoft.com/office/officeart/2005/8/layout/hierarchy2"/>
    <dgm:cxn modelId="{A6DA5E7D-C0EF-4769-949F-9ECC18E4E1DE}" type="presOf" srcId="{20F23934-6233-4008-AE8B-2F02898AA2FB}" destId="{B1EE81AA-5E7D-4288-B50D-6F3C48523BDB}" srcOrd="1" destOrd="0" presId="urn:microsoft.com/office/officeart/2005/8/layout/hierarchy2"/>
    <dgm:cxn modelId="{AB198DF4-8A8F-4542-BF0B-9BD58B2B8472}" type="presOf" srcId="{B4E3E970-434C-4BA1-9073-35B849F2E14C}" destId="{1802F36F-0DE4-4A1D-8BE6-FD1101A77996}" srcOrd="0" destOrd="0" presId="urn:microsoft.com/office/officeart/2005/8/layout/hierarchy2"/>
    <dgm:cxn modelId="{A7A593E0-8FB0-4511-8576-C8D7B1EF4856}" srcId="{3476A763-34D3-4717-B3A5-97F37046FF31}" destId="{DF5F7C32-7855-4388-B1DE-97DC7E16EE6D}" srcOrd="0" destOrd="0" parTransId="{01161B1D-91D1-4880-B1F0-7C556CA23B1B}" sibTransId="{82AE0E11-56A6-4085-BD01-F0F45CE56F62}"/>
    <dgm:cxn modelId="{EDEC0B63-DA71-4978-A8EE-D3C57E7D6F67}" type="presOf" srcId="{15CA1CE6-26CB-460A-9CAC-DE31C0217647}" destId="{84643A4C-E202-456D-9058-5C0972CC7AA5}" srcOrd="0" destOrd="0" presId="urn:microsoft.com/office/officeart/2005/8/layout/hierarchy2"/>
    <dgm:cxn modelId="{7FBFA9F7-979B-4D8F-BEFE-5429430F8507}" type="presOf" srcId="{01161B1D-91D1-4880-B1F0-7C556CA23B1B}" destId="{075DC6A5-1F5C-4CF0-AE26-2DE382219255}" srcOrd="1" destOrd="0" presId="urn:microsoft.com/office/officeart/2005/8/layout/hierarchy2"/>
    <dgm:cxn modelId="{3F44C810-CAA5-4255-85E1-376D2103E698}" srcId="{15CA1CE6-26CB-460A-9CAC-DE31C0217647}" destId="{3476A763-34D3-4717-B3A5-97F37046FF31}" srcOrd="1" destOrd="0" parTransId="{77223614-6805-40F2-B28B-63B2E8E2CA4C}" sibTransId="{7ADC4E62-5E60-405F-8D94-D23E1BA5D648}"/>
    <dgm:cxn modelId="{D85A3E87-0C5C-4103-8844-166AAC42E5E9}" type="presOf" srcId="{09ED9430-9857-457C-B894-FEEE9315F4A9}" destId="{CF9725ED-7B8B-4C48-9B66-9C7363769A3C}" srcOrd="0" destOrd="0" presId="urn:microsoft.com/office/officeart/2005/8/layout/hierarchy2"/>
    <dgm:cxn modelId="{ABE287C3-627F-43C9-99AE-C61D7F84DD7B}" type="presOf" srcId="{B4E3E970-434C-4BA1-9073-35B849F2E14C}" destId="{76F78E8B-9AB0-4462-838B-19216F153800}" srcOrd="1" destOrd="0" presId="urn:microsoft.com/office/officeart/2005/8/layout/hierarchy2"/>
    <dgm:cxn modelId="{6C77BCBE-2FCC-4DB0-8023-B34165BE0547}" type="presOf" srcId="{20F23934-6233-4008-AE8B-2F02898AA2FB}" destId="{2B687F26-C17E-4565-8729-4AAE4F462991}" srcOrd="0" destOrd="0" presId="urn:microsoft.com/office/officeart/2005/8/layout/hierarchy2"/>
    <dgm:cxn modelId="{ABFC8589-CE9B-4C78-8C7B-0DCC1C62F51D}" type="presOf" srcId="{AB2197FC-2C8D-4F0D-84AB-36F165A9D787}" destId="{AD2A7896-C5B0-4285-AA4F-2BA73A3B393A}" srcOrd="0" destOrd="0" presId="urn:microsoft.com/office/officeart/2005/8/layout/hierarchy2"/>
    <dgm:cxn modelId="{0ACA03A3-88D9-4323-A944-2DE260B7E4DB}" srcId="{15CA1CE6-26CB-460A-9CAC-DE31C0217647}" destId="{AB2197FC-2C8D-4F0D-84AB-36F165A9D787}" srcOrd="0" destOrd="0" parTransId="{B4E3E970-434C-4BA1-9073-35B849F2E14C}" sibTransId="{2823CAFB-056C-49AE-A97B-BFB3B0AEE0C2}"/>
    <dgm:cxn modelId="{0D3E738A-5B21-4243-B27D-BE2C2304E768}" type="presOf" srcId="{5400E783-E96F-4F90-8EB1-288E2C28F0D3}" destId="{E14CB001-747C-4967-B039-ADD7513E6395}" srcOrd="0" destOrd="0" presId="urn:microsoft.com/office/officeart/2005/8/layout/hierarchy2"/>
    <dgm:cxn modelId="{FC81C556-66C5-4DE0-8210-EDF00E2100A3}" type="presOf" srcId="{B76FC866-E02E-4B85-8CAF-A7FD3553B3F2}" destId="{E44F1619-36F9-4D08-AFFD-8686A4335E1D}" srcOrd="1" destOrd="0" presId="urn:microsoft.com/office/officeart/2005/8/layout/hierarchy2"/>
    <dgm:cxn modelId="{166B4378-7B3E-4938-9581-AB7A87B109E1}" type="presParOf" srcId="{E14CB001-747C-4967-B039-ADD7513E6395}" destId="{73309A21-5600-4698-8111-60A9E4CAD6B6}" srcOrd="0" destOrd="0" presId="urn:microsoft.com/office/officeart/2005/8/layout/hierarchy2"/>
    <dgm:cxn modelId="{985C0E17-22A9-437A-B03B-DD66DAD5E85D}" type="presParOf" srcId="{73309A21-5600-4698-8111-60A9E4CAD6B6}" destId="{84643A4C-E202-456D-9058-5C0972CC7AA5}" srcOrd="0" destOrd="0" presId="urn:microsoft.com/office/officeart/2005/8/layout/hierarchy2"/>
    <dgm:cxn modelId="{285F7E3E-790C-4862-B224-549DD2D8984D}" type="presParOf" srcId="{73309A21-5600-4698-8111-60A9E4CAD6B6}" destId="{D31446D7-91DB-4802-A0A1-81C04155DF01}" srcOrd="1" destOrd="0" presId="urn:microsoft.com/office/officeart/2005/8/layout/hierarchy2"/>
    <dgm:cxn modelId="{62904BE9-DFED-444C-A7F1-B14EC5D90D96}" type="presParOf" srcId="{D31446D7-91DB-4802-A0A1-81C04155DF01}" destId="{1802F36F-0DE4-4A1D-8BE6-FD1101A77996}" srcOrd="0" destOrd="0" presId="urn:microsoft.com/office/officeart/2005/8/layout/hierarchy2"/>
    <dgm:cxn modelId="{428C3C9C-7FFA-4CB2-AB27-7D3B4ACA7EFD}" type="presParOf" srcId="{1802F36F-0DE4-4A1D-8BE6-FD1101A77996}" destId="{76F78E8B-9AB0-4462-838B-19216F153800}" srcOrd="0" destOrd="0" presId="urn:microsoft.com/office/officeart/2005/8/layout/hierarchy2"/>
    <dgm:cxn modelId="{193F3481-AC45-49AD-BCC1-E91BD71557DA}" type="presParOf" srcId="{D31446D7-91DB-4802-A0A1-81C04155DF01}" destId="{54EBC482-26FE-4A4B-993E-0F6181DB8627}" srcOrd="1" destOrd="0" presId="urn:microsoft.com/office/officeart/2005/8/layout/hierarchy2"/>
    <dgm:cxn modelId="{94B4A671-0D88-4FD1-8341-88E8AE6F2F17}" type="presParOf" srcId="{54EBC482-26FE-4A4B-993E-0F6181DB8627}" destId="{AD2A7896-C5B0-4285-AA4F-2BA73A3B393A}" srcOrd="0" destOrd="0" presId="urn:microsoft.com/office/officeart/2005/8/layout/hierarchy2"/>
    <dgm:cxn modelId="{0AC3A479-5C77-46FF-9E9C-D79D3131B2CF}" type="presParOf" srcId="{54EBC482-26FE-4A4B-993E-0F6181DB8627}" destId="{7726D4F2-5D52-4B4C-94CE-747AB028078C}" srcOrd="1" destOrd="0" presId="urn:microsoft.com/office/officeart/2005/8/layout/hierarchy2"/>
    <dgm:cxn modelId="{1E75C60A-166D-46E0-B3A6-472ADA216C74}" type="presParOf" srcId="{7726D4F2-5D52-4B4C-94CE-747AB028078C}" destId="{378850ED-6FEC-46E8-AF4D-52AAABA1275B}" srcOrd="0" destOrd="0" presId="urn:microsoft.com/office/officeart/2005/8/layout/hierarchy2"/>
    <dgm:cxn modelId="{B21505A3-2763-4615-92DD-858375F43BC5}" type="presParOf" srcId="{378850ED-6FEC-46E8-AF4D-52AAABA1275B}" destId="{E44F1619-36F9-4D08-AFFD-8686A4335E1D}" srcOrd="0" destOrd="0" presId="urn:microsoft.com/office/officeart/2005/8/layout/hierarchy2"/>
    <dgm:cxn modelId="{4B37CDCB-2608-4324-A54B-328FC09580EE}" type="presParOf" srcId="{7726D4F2-5D52-4B4C-94CE-747AB028078C}" destId="{EFDB8E4C-F59C-4186-98E9-ED5DFE5ABA69}" srcOrd="1" destOrd="0" presId="urn:microsoft.com/office/officeart/2005/8/layout/hierarchy2"/>
    <dgm:cxn modelId="{1C76965F-0F60-42E0-8B44-E3BC63735BAB}" type="presParOf" srcId="{EFDB8E4C-F59C-4186-98E9-ED5DFE5ABA69}" destId="{CF9725ED-7B8B-4C48-9B66-9C7363769A3C}" srcOrd="0" destOrd="0" presId="urn:microsoft.com/office/officeart/2005/8/layout/hierarchy2"/>
    <dgm:cxn modelId="{0F633A0E-4103-43E1-9BEA-A4AC10A14448}" type="presParOf" srcId="{EFDB8E4C-F59C-4186-98E9-ED5DFE5ABA69}" destId="{B2AA418F-5A82-43C2-A332-6A9885EE8507}" srcOrd="1" destOrd="0" presId="urn:microsoft.com/office/officeart/2005/8/layout/hierarchy2"/>
    <dgm:cxn modelId="{74E10338-68B0-4227-83E0-479C77E972AD}" type="presParOf" srcId="{7726D4F2-5D52-4B4C-94CE-747AB028078C}" destId="{2B687F26-C17E-4565-8729-4AAE4F462991}" srcOrd="2" destOrd="0" presId="urn:microsoft.com/office/officeart/2005/8/layout/hierarchy2"/>
    <dgm:cxn modelId="{5162542D-4F7A-4DF3-99A3-A133C0C25A59}" type="presParOf" srcId="{2B687F26-C17E-4565-8729-4AAE4F462991}" destId="{B1EE81AA-5E7D-4288-B50D-6F3C48523BDB}" srcOrd="0" destOrd="0" presId="urn:microsoft.com/office/officeart/2005/8/layout/hierarchy2"/>
    <dgm:cxn modelId="{72371288-942A-486E-ABBB-142856EE9B66}" type="presParOf" srcId="{7726D4F2-5D52-4B4C-94CE-747AB028078C}" destId="{32DE590E-C2C7-41E2-9C10-0ACB0163406F}" srcOrd="3" destOrd="0" presId="urn:microsoft.com/office/officeart/2005/8/layout/hierarchy2"/>
    <dgm:cxn modelId="{7DB5FC27-DD0E-400C-9673-07932D9183D0}" type="presParOf" srcId="{32DE590E-C2C7-41E2-9C10-0ACB0163406F}" destId="{5EF8AFA5-3499-46D3-8EC6-BB57A486A5ED}" srcOrd="0" destOrd="0" presId="urn:microsoft.com/office/officeart/2005/8/layout/hierarchy2"/>
    <dgm:cxn modelId="{0C82D7F8-F6DE-4DB2-8B92-CD3B7BB29655}" type="presParOf" srcId="{32DE590E-C2C7-41E2-9C10-0ACB0163406F}" destId="{D47AF6B7-5885-4BE8-8166-6F03EE28B460}" srcOrd="1" destOrd="0" presId="urn:microsoft.com/office/officeart/2005/8/layout/hierarchy2"/>
    <dgm:cxn modelId="{2F88063D-DCD6-4C92-A1C7-89AD65E4D7CF}" type="presParOf" srcId="{D31446D7-91DB-4802-A0A1-81C04155DF01}" destId="{9F4A53AC-7BE6-4025-9D63-3825D4A87D8F}" srcOrd="2" destOrd="0" presId="urn:microsoft.com/office/officeart/2005/8/layout/hierarchy2"/>
    <dgm:cxn modelId="{C6844DC4-B978-46EF-94DC-2182F11F06F3}" type="presParOf" srcId="{9F4A53AC-7BE6-4025-9D63-3825D4A87D8F}" destId="{E155034C-E4E3-4964-8A56-095FF3558884}" srcOrd="0" destOrd="0" presId="urn:microsoft.com/office/officeart/2005/8/layout/hierarchy2"/>
    <dgm:cxn modelId="{963A4EAF-FAD7-4AAF-9C66-BCC955694637}" type="presParOf" srcId="{D31446D7-91DB-4802-A0A1-81C04155DF01}" destId="{F848D228-2AA9-412C-BC5D-9010345A82A8}" srcOrd="3" destOrd="0" presId="urn:microsoft.com/office/officeart/2005/8/layout/hierarchy2"/>
    <dgm:cxn modelId="{EF2C0B38-38E0-438E-A57A-2253CCF5A608}" type="presParOf" srcId="{F848D228-2AA9-412C-BC5D-9010345A82A8}" destId="{CEE42428-CC94-45B5-B1E6-3D566918A0E5}" srcOrd="0" destOrd="0" presId="urn:microsoft.com/office/officeart/2005/8/layout/hierarchy2"/>
    <dgm:cxn modelId="{FB09EBAD-06CE-49C8-9CEC-CFF0A517887F}" type="presParOf" srcId="{F848D228-2AA9-412C-BC5D-9010345A82A8}" destId="{15E6837C-42FA-4CB3-A50C-E22C6D2C6FEF}" srcOrd="1" destOrd="0" presId="urn:microsoft.com/office/officeart/2005/8/layout/hierarchy2"/>
    <dgm:cxn modelId="{8823BDF6-C717-4142-8096-396516A9F8E7}" type="presParOf" srcId="{15E6837C-42FA-4CB3-A50C-E22C6D2C6FEF}" destId="{8B9DF261-CAE6-4B70-BEC8-AC92F84FE004}" srcOrd="0" destOrd="0" presId="urn:microsoft.com/office/officeart/2005/8/layout/hierarchy2"/>
    <dgm:cxn modelId="{58D5550A-15D0-49DF-B3F5-2B2F4AF67270}" type="presParOf" srcId="{8B9DF261-CAE6-4B70-BEC8-AC92F84FE004}" destId="{075DC6A5-1F5C-4CF0-AE26-2DE382219255}" srcOrd="0" destOrd="0" presId="urn:microsoft.com/office/officeart/2005/8/layout/hierarchy2"/>
    <dgm:cxn modelId="{F76BEA75-1A6A-4B24-8F73-2279ED807DE0}" type="presParOf" srcId="{15E6837C-42FA-4CB3-A50C-E22C6D2C6FEF}" destId="{8D3B8753-F241-4065-B116-A6C07EB5AE46}" srcOrd="1" destOrd="0" presId="urn:microsoft.com/office/officeart/2005/8/layout/hierarchy2"/>
    <dgm:cxn modelId="{262D9E03-EFA7-4B18-A390-CC902D423CB0}" type="presParOf" srcId="{8D3B8753-F241-4065-B116-A6C07EB5AE46}" destId="{6AE2244B-D19F-42E4-A33B-0B89BC7C7BE9}" srcOrd="0" destOrd="0" presId="urn:microsoft.com/office/officeart/2005/8/layout/hierarchy2"/>
    <dgm:cxn modelId="{CC07E1F6-4DE4-473F-8CCA-F9484CA938F5}" type="presParOf" srcId="{8D3B8753-F241-4065-B116-A6C07EB5AE46}" destId="{90934291-36A2-4111-BF5A-F654267158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BEA471-C17A-48AC-AC51-FC152D1D6BC4}" type="doc">
      <dgm:prSet loTypeId="urn:microsoft.com/office/officeart/2005/8/layout/hList6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s-PE"/>
        </a:p>
      </dgm:t>
    </dgm:pt>
    <dgm:pt modelId="{41B91D1A-9B33-4B4D-AD32-53754A1D0B92}">
      <dgm:prSet phldrT="[Texto]"/>
      <dgm:spPr/>
      <dgm:t>
        <a:bodyPr/>
        <a:lstStyle/>
        <a:p>
          <a:pPr algn="just"/>
          <a:r>
            <a:rPr lang="es-PE" b="1" smtClean="0"/>
            <a:t>Capacidad del líder para anticipar , prever, mantener la flexibilidad , pensar estratégicamente y trabajar para iniciar  cambios que crearan un fututo  viable para la organización </a:t>
          </a:r>
          <a:r>
            <a:rPr lang="es-PE" smtClean="0"/>
            <a:t>.</a:t>
          </a:r>
          <a:endParaRPr lang="es-PE" dirty="0"/>
        </a:p>
      </dgm:t>
    </dgm:pt>
    <dgm:pt modelId="{BD83E97F-012F-4540-B2D0-EE4D29125AFA}" type="parTrans" cxnId="{33C5F62C-E995-4BCE-A7F0-15D41D007D0C}">
      <dgm:prSet/>
      <dgm:spPr/>
      <dgm:t>
        <a:bodyPr/>
        <a:lstStyle/>
        <a:p>
          <a:endParaRPr lang="es-PE"/>
        </a:p>
      </dgm:t>
    </dgm:pt>
    <dgm:pt modelId="{F46F25F0-7B60-4C92-BF4F-0826FF51CD53}" type="sibTrans" cxnId="{33C5F62C-E995-4BCE-A7F0-15D41D007D0C}">
      <dgm:prSet/>
      <dgm:spPr/>
      <dgm:t>
        <a:bodyPr/>
        <a:lstStyle/>
        <a:p>
          <a:endParaRPr lang="es-PE"/>
        </a:p>
      </dgm:t>
    </dgm:pt>
    <dgm:pt modelId="{EE951F09-CD6E-4877-8D0B-F10716B59C1F}">
      <dgm:prSet phldrT="[Texto]"/>
      <dgm:spPr/>
      <dgm:t>
        <a:bodyPr/>
        <a:lstStyle/>
        <a:p>
          <a:pPr algn="just"/>
          <a:r>
            <a:rPr lang="es-PE" b="1" dirty="0" smtClean="0"/>
            <a:t>El Proceso consiste en proporcionar un liderazgo e inspiración para crear e implementar  visión , misión y estrategias de empresa logrando  objetivos organizacionales </a:t>
          </a:r>
          <a:endParaRPr lang="es-PE" b="1" dirty="0"/>
        </a:p>
      </dgm:t>
    </dgm:pt>
    <dgm:pt modelId="{FEFB08CD-9383-41C2-A6E6-7433F0EA3622}" type="parTrans" cxnId="{73159B10-CCFA-470F-B2B7-B3938CE16585}">
      <dgm:prSet/>
      <dgm:spPr/>
      <dgm:t>
        <a:bodyPr/>
        <a:lstStyle/>
        <a:p>
          <a:endParaRPr lang="es-PE"/>
        </a:p>
      </dgm:t>
    </dgm:pt>
    <dgm:pt modelId="{B246BC7A-A2CA-419F-B3CD-FCC5A4DDB0FE}" type="sibTrans" cxnId="{73159B10-CCFA-470F-B2B7-B3938CE16585}">
      <dgm:prSet/>
      <dgm:spPr/>
      <dgm:t>
        <a:bodyPr/>
        <a:lstStyle/>
        <a:p>
          <a:endParaRPr lang="es-PE"/>
        </a:p>
      </dgm:t>
    </dgm:pt>
    <dgm:pt modelId="{E3564EA9-DBD1-4E83-9BE3-FF7008DC1FDA}" type="pres">
      <dgm:prSet presAssocID="{1CBEA471-C17A-48AC-AC51-FC152D1D6BC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575827C8-A90A-4ACB-92B5-EFA23C1DFDBD}" type="pres">
      <dgm:prSet presAssocID="{41B91D1A-9B33-4B4D-AD32-53754A1D0B9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356F120-C2BE-45CE-9DD0-F5A471576BBF}" type="pres">
      <dgm:prSet presAssocID="{F46F25F0-7B60-4C92-BF4F-0826FF51CD53}" presName="sibTrans" presStyleCnt="0"/>
      <dgm:spPr/>
    </dgm:pt>
    <dgm:pt modelId="{0F4BA7E8-4219-4182-B4F5-9728E1510635}" type="pres">
      <dgm:prSet presAssocID="{EE951F09-CD6E-4877-8D0B-F10716B59C1F}" presName="node" presStyleLbl="node1" presStyleIdx="1" presStyleCnt="2" custLinFactNeighborX="6637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1E3E7D0-380F-46BA-BB9B-55CA497D40E2}" type="presOf" srcId="{EE951F09-CD6E-4877-8D0B-F10716B59C1F}" destId="{0F4BA7E8-4219-4182-B4F5-9728E1510635}" srcOrd="0" destOrd="0" presId="urn:microsoft.com/office/officeart/2005/8/layout/hList6"/>
    <dgm:cxn modelId="{73159B10-CCFA-470F-B2B7-B3938CE16585}" srcId="{1CBEA471-C17A-48AC-AC51-FC152D1D6BC4}" destId="{EE951F09-CD6E-4877-8D0B-F10716B59C1F}" srcOrd="1" destOrd="0" parTransId="{FEFB08CD-9383-41C2-A6E6-7433F0EA3622}" sibTransId="{B246BC7A-A2CA-419F-B3CD-FCC5A4DDB0FE}"/>
    <dgm:cxn modelId="{33C5F62C-E995-4BCE-A7F0-15D41D007D0C}" srcId="{1CBEA471-C17A-48AC-AC51-FC152D1D6BC4}" destId="{41B91D1A-9B33-4B4D-AD32-53754A1D0B92}" srcOrd="0" destOrd="0" parTransId="{BD83E97F-012F-4540-B2D0-EE4D29125AFA}" sibTransId="{F46F25F0-7B60-4C92-BF4F-0826FF51CD53}"/>
    <dgm:cxn modelId="{23209C17-105C-4967-84D7-0EBE0CEBFC84}" type="presOf" srcId="{1CBEA471-C17A-48AC-AC51-FC152D1D6BC4}" destId="{E3564EA9-DBD1-4E83-9BE3-FF7008DC1FDA}" srcOrd="0" destOrd="0" presId="urn:microsoft.com/office/officeart/2005/8/layout/hList6"/>
    <dgm:cxn modelId="{F2BA20B5-53AE-4285-B07F-F011527CEF23}" type="presOf" srcId="{41B91D1A-9B33-4B4D-AD32-53754A1D0B92}" destId="{575827C8-A90A-4ACB-92B5-EFA23C1DFDBD}" srcOrd="0" destOrd="0" presId="urn:microsoft.com/office/officeart/2005/8/layout/hList6"/>
    <dgm:cxn modelId="{BD5905F8-60B7-41CF-B954-D472075E13FD}" type="presParOf" srcId="{E3564EA9-DBD1-4E83-9BE3-FF7008DC1FDA}" destId="{575827C8-A90A-4ACB-92B5-EFA23C1DFDBD}" srcOrd="0" destOrd="0" presId="urn:microsoft.com/office/officeart/2005/8/layout/hList6"/>
    <dgm:cxn modelId="{7410995F-0393-4F80-8480-D389E6739184}" type="presParOf" srcId="{E3564EA9-DBD1-4E83-9BE3-FF7008DC1FDA}" destId="{8356F120-C2BE-45CE-9DD0-F5A471576BBF}" srcOrd="1" destOrd="0" presId="urn:microsoft.com/office/officeart/2005/8/layout/hList6"/>
    <dgm:cxn modelId="{BAAF98DD-FACF-49DF-9707-5B0BFBCB5F26}" type="presParOf" srcId="{E3564EA9-DBD1-4E83-9BE3-FF7008DC1FDA}" destId="{0F4BA7E8-4219-4182-B4F5-9728E1510635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DEB53F-D182-486B-868C-17E16E1C0DA0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EFA5345E-A0E2-4626-9200-67A76FB8C33E}">
      <dgm:prSet phldrT="[Texto]" custT="1"/>
      <dgm:spPr/>
      <dgm:t>
        <a:bodyPr/>
        <a:lstStyle/>
        <a:p>
          <a:r>
            <a:rPr lang="es-PE" sz="2000" b="1" dirty="0" smtClean="0">
              <a:solidFill>
                <a:schemeClr val="tx1"/>
              </a:solidFill>
            </a:rPr>
            <a:t>Thomas </a:t>
          </a:r>
        </a:p>
        <a:p>
          <a:r>
            <a:rPr lang="es-PE" sz="2000" b="1" dirty="0" smtClean="0">
              <a:solidFill>
                <a:schemeClr val="tx1"/>
              </a:solidFill>
            </a:rPr>
            <a:t>Friedman</a:t>
          </a:r>
        </a:p>
        <a:p>
          <a:r>
            <a:rPr lang="es-PE" sz="2000" b="1" dirty="0" smtClean="0">
              <a:solidFill>
                <a:schemeClr val="tx1"/>
              </a:solidFill>
            </a:rPr>
            <a:t> sostiene que : </a:t>
          </a:r>
          <a:endParaRPr lang="es-PE" sz="2000" b="1" dirty="0">
            <a:solidFill>
              <a:schemeClr val="tx1"/>
            </a:solidFill>
          </a:endParaRPr>
        </a:p>
      </dgm:t>
    </dgm:pt>
    <dgm:pt modelId="{80D5A167-34B4-4E2D-ACB5-C784897A3BA4}" type="parTrans" cxnId="{7C6ED437-0E20-4CB9-AD2D-50AF12FFEC3C}">
      <dgm:prSet/>
      <dgm:spPr/>
      <dgm:t>
        <a:bodyPr/>
        <a:lstStyle/>
        <a:p>
          <a:endParaRPr lang="es-PE"/>
        </a:p>
      </dgm:t>
    </dgm:pt>
    <dgm:pt modelId="{6012B3E0-B00E-4F13-BC4E-AECDEB432FDD}" type="sibTrans" cxnId="{7C6ED437-0E20-4CB9-AD2D-50AF12FFEC3C}">
      <dgm:prSet/>
      <dgm:spPr/>
      <dgm:t>
        <a:bodyPr/>
        <a:lstStyle/>
        <a:p>
          <a:endParaRPr lang="es-PE"/>
        </a:p>
      </dgm:t>
    </dgm:pt>
    <dgm:pt modelId="{450582A0-37A3-4343-B2EA-E0E979972CD0}">
      <dgm:prSet phldrT="[Texto]"/>
      <dgm:spPr/>
      <dgm:t>
        <a:bodyPr/>
        <a:lstStyle/>
        <a:p>
          <a:pPr algn="l"/>
          <a:r>
            <a:rPr lang="es-PE" b="1" dirty="0" smtClean="0">
              <a:solidFill>
                <a:schemeClr val="tx1"/>
              </a:solidFill>
            </a:rPr>
            <a:t>Mano de obra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Trabajo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Información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Conocimiento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Capital </a:t>
          </a:r>
          <a:endParaRPr lang="es-PE" b="1" dirty="0">
            <a:solidFill>
              <a:schemeClr val="tx1"/>
            </a:solidFill>
          </a:endParaRPr>
        </a:p>
      </dgm:t>
    </dgm:pt>
    <dgm:pt modelId="{04BEED25-0C39-4517-B127-1E34A2D0F70E}" type="parTrans" cxnId="{2224901A-D74E-42EE-A414-2C43062A0665}">
      <dgm:prSet/>
      <dgm:spPr/>
      <dgm:t>
        <a:bodyPr/>
        <a:lstStyle/>
        <a:p>
          <a:endParaRPr lang="es-PE"/>
        </a:p>
      </dgm:t>
    </dgm:pt>
    <dgm:pt modelId="{FED5A9E7-4144-49FE-9813-99435396E32D}" type="sibTrans" cxnId="{2224901A-D74E-42EE-A414-2C43062A0665}">
      <dgm:prSet/>
      <dgm:spPr/>
      <dgm:t>
        <a:bodyPr/>
        <a:lstStyle/>
        <a:p>
          <a:endParaRPr lang="es-PE"/>
        </a:p>
      </dgm:t>
    </dgm:pt>
    <dgm:pt modelId="{2EAE085F-8EE3-41CA-A4E9-7EC4D7E5139E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Muestra </a:t>
          </a:r>
        </a:p>
        <a:p>
          <a:r>
            <a:rPr lang="es-PE" b="1" dirty="0" smtClean="0">
              <a:solidFill>
                <a:schemeClr val="tx1"/>
              </a:solidFill>
            </a:rPr>
            <a:t>movilidad y velocidad </a:t>
          </a:r>
          <a:endParaRPr lang="es-PE" b="1" dirty="0">
            <a:solidFill>
              <a:schemeClr val="tx1"/>
            </a:solidFill>
          </a:endParaRPr>
        </a:p>
      </dgm:t>
    </dgm:pt>
    <dgm:pt modelId="{A7182096-0D9B-416A-8760-7CDF134CFE08}" type="parTrans" cxnId="{FC4207AE-0F13-41BD-A677-C061A39F4316}">
      <dgm:prSet/>
      <dgm:spPr/>
      <dgm:t>
        <a:bodyPr/>
        <a:lstStyle/>
        <a:p>
          <a:endParaRPr lang="es-PE"/>
        </a:p>
      </dgm:t>
    </dgm:pt>
    <dgm:pt modelId="{C31E357E-F8C8-4191-8434-1899497D2A46}" type="sibTrans" cxnId="{FC4207AE-0F13-41BD-A677-C061A39F4316}">
      <dgm:prSet/>
      <dgm:spPr/>
      <dgm:t>
        <a:bodyPr/>
        <a:lstStyle/>
        <a:p>
          <a:endParaRPr lang="es-PE"/>
        </a:p>
      </dgm:t>
    </dgm:pt>
    <dgm:pt modelId="{9CA54ADC-0EEC-4856-A641-B2CC7F8776A5}" type="pres">
      <dgm:prSet presAssocID="{D2DEB53F-D182-486B-868C-17E16E1C0DA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E888F485-DA82-45F6-823D-65992F29911D}" type="pres">
      <dgm:prSet presAssocID="{EFA5345E-A0E2-4626-9200-67A76FB8C33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8D1BFC9-B879-49B6-8298-571BD36BFB04}" type="pres">
      <dgm:prSet presAssocID="{6012B3E0-B00E-4F13-BC4E-AECDEB432FDD}" presName="sibTrans" presStyleLbl="sibTrans2D1" presStyleIdx="0" presStyleCnt="2"/>
      <dgm:spPr/>
      <dgm:t>
        <a:bodyPr/>
        <a:lstStyle/>
        <a:p>
          <a:endParaRPr lang="es-PE"/>
        </a:p>
      </dgm:t>
    </dgm:pt>
    <dgm:pt modelId="{D9470746-F515-4C99-8926-CF76EE106BB9}" type="pres">
      <dgm:prSet presAssocID="{6012B3E0-B00E-4F13-BC4E-AECDEB432FDD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7D727A05-C42A-4B92-B2BA-2826BCE08818}" type="pres">
      <dgm:prSet presAssocID="{450582A0-37A3-4343-B2EA-E0E979972CD0}" presName="node" presStyleLbl="node1" presStyleIdx="1" presStyleCnt="3" custScaleY="14569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0EF49D-9501-4F9D-A453-0032AFB32C66}" type="pres">
      <dgm:prSet presAssocID="{FED5A9E7-4144-49FE-9813-99435396E32D}" presName="sibTrans" presStyleLbl="sibTrans2D1" presStyleIdx="1" presStyleCnt="2"/>
      <dgm:spPr/>
      <dgm:t>
        <a:bodyPr/>
        <a:lstStyle/>
        <a:p>
          <a:endParaRPr lang="es-PE"/>
        </a:p>
      </dgm:t>
    </dgm:pt>
    <dgm:pt modelId="{D783FD48-2AEB-4DBE-9276-51EDED6CAB72}" type="pres">
      <dgm:prSet presAssocID="{FED5A9E7-4144-49FE-9813-99435396E32D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D85EA86B-E04B-49F3-8802-625381AEF18F}" type="pres">
      <dgm:prSet presAssocID="{2EAE085F-8EE3-41CA-A4E9-7EC4D7E513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4BB195F-4E22-4908-B711-4988867EF751}" type="presOf" srcId="{FED5A9E7-4144-49FE-9813-99435396E32D}" destId="{870EF49D-9501-4F9D-A453-0032AFB32C66}" srcOrd="0" destOrd="0" presId="urn:microsoft.com/office/officeart/2005/8/layout/process5"/>
    <dgm:cxn modelId="{4E322E7B-AE58-4B03-B090-2BD3A0C481C7}" type="presOf" srcId="{450582A0-37A3-4343-B2EA-E0E979972CD0}" destId="{7D727A05-C42A-4B92-B2BA-2826BCE08818}" srcOrd="0" destOrd="0" presId="urn:microsoft.com/office/officeart/2005/8/layout/process5"/>
    <dgm:cxn modelId="{49BC9170-CF7C-4D47-AF06-F6179E84D9AB}" type="presOf" srcId="{6012B3E0-B00E-4F13-BC4E-AECDEB432FDD}" destId="{D9470746-F515-4C99-8926-CF76EE106BB9}" srcOrd="1" destOrd="0" presId="urn:microsoft.com/office/officeart/2005/8/layout/process5"/>
    <dgm:cxn modelId="{A92FEBA9-3441-4A83-A48B-2F9D06F092F6}" type="presOf" srcId="{FED5A9E7-4144-49FE-9813-99435396E32D}" destId="{D783FD48-2AEB-4DBE-9276-51EDED6CAB72}" srcOrd="1" destOrd="0" presId="urn:microsoft.com/office/officeart/2005/8/layout/process5"/>
    <dgm:cxn modelId="{CFED44AF-966B-4F64-8D12-EC910BDE9EB8}" type="presOf" srcId="{D2DEB53F-D182-486B-868C-17E16E1C0DA0}" destId="{9CA54ADC-0EEC-4856-A641-B2CC7F8776A5}" srcOrd="0" destOrd="0" presId="urn:microsoft.com/office/officeart/2005/8/layout/process5"/>
    <dgm:cxn modelId="{FC4207AE-0F13-41BD-A677-C061A39F4316}" srcId="{D2DEB53F-D182-486B-868C-17E16E1C0DA0}" destId="{2EAE085F-8EE3-41CA-A4E9-7EC4D7E5139E}" srcOrd="2" destOrd="0" parTransId="{A7182096-0D9B-416A-8760-7CDF134CFE08}" sibTransId="{C31E357E-F8C8-4191-8434-1899497D2A46}"/>
    <dgm:cxn modelId="{401CDA35-7505-47AF-ACFA-60A116E5DFEE}" type="presOf" srcId="{EFA5345E-A0E2-4626-9200-67A76FB8C33E}" destId="{E888F485-DA82-45F6-823D-65992F29911D}" srcOrd="0" destOrd="0" presId="urn:microsoft.com/office/officeart/2005/8/layout/process5"/>
    <dgm:cxn modelId="{2224901A-D74E-42EE-A414-2C43062A0665}" srcId="{D2DEB53F-D182-486B-868C-17E16E1C0DA0}" destId="{450582A0-37A3-4343-B2EA-E0E979972CD0}" srcOrd="1" destOrd="0" parTransId="{04BEED25-0C39-4517-B127-1E34A2D0F70E}" sibTransId="{FED5A9E7-4144-49FE-9813-99435396E32D}"/>
    <dgm:cxn modelId="{3BECB8EF-69DE-4360-86E1-F94E009423D8}" type="presOf" srcId="{6012B3E0-B00E-4F13-BC4E-AECDEB432FDD}" destId="{08D1BFC9-B879-49B6-8298-571BD36BFB04}" srcOrd="0" destOrd="0" presId="urn:microsoft.com/office/officeart/2005/8/layout/process5"/>
    <dgm:cxn modelId="{7C6ED437-0E20-4CB9-AD2D-50AF12FFEC3C}" srcId="{D2DEB53F-D182-486B-868C-17E16E1C0DA0}" destId="{EFA5345E-A0E2-4626-9200-67A76FB8C33E}" srcOrd="0" destOrd="0" parTransId="{80D5A167-34B4-4E2D-ACB5-C784897A3BA4}" sibTransId="{6012B3E0-B00E-4F13-BC4E-AECDEB432FDD}"/>
    <dgm:cxn modelId="{9670F1EF-84FD-435E-BB81-0DB78ACDF8CF}" type="presOf" srcId="{2EAE085F-8EE3-41CA-A4E9-7EC4D7E5139E}" destId="{D85EA86B-E04B-49F3-8802-625381AEF18F}" srcOrd="0" destOrd="0" presId="urn:microsoft.com/office/officeart/2005/8/layout/process5"/>
    <dgm:cxn modelId="{474C1C28-58C0-4271-8AE8-6DCA38309CCE}" type="presParOf" srcId="{9CA54ADC-0EEC-4856-A641-B2CC7F8776A5}" destId="{E888F485-DA82-45F6-823D-65992F29911D}" srcOrd="0" destOrd="0" presId="urn:microsoft.com/office/officeart/2005/8/layout/process5"/>
    <dgm:cxn modelId="{B53B42E4-0383-4C91-843A-013A06C2EB62}" type="presParOf" srcId="{9CA54ADC-0EEC-4856-A641-B2CC7F8776A5}" destId="{08D1BFC9-B879-49B6-8298-571BD36BFB04}" srcOrd="1" destOrd="0" presId="urn:microsoft.com/office/officeart/2005/8/layout/process5"/>
    <dgm:cxn modelId="{39AB19AB-A926-47BB-9A6A-8459AB9E5719}" type="presParOf" srcId="{08D1BFC9-B879-49B6-8298-571BD36BFB04}" destId="{D9470746-F515-4C99-8926-CF76EE106BB9}" srcOrd="0" destOrd="0" presId="urn:microsoft.com/office/officeart/2005/8/layout/process5"/>
    <dgm:cxn modelId="{C0A52124-BD01-43E9-BC6A-7797138C968A}" type="presParOf" srcId="{9CA54ADC-0EEC-4856-A641-B2CC7F8776A5}" destId="{7D727A05-C42A-4B92-B2BA-2826BCE08818}" srcOrd="2" destOrd="0" presId="urn:microsoft.com/office/officeart/2005/8/layout/process5"/>
    <dgm:cxn modelId="{5D4542F1-2FB0-486A-A278-655E788AF694}" type="presParOf" srcId="{9CA54ADC-0EEC-4856-A641-B2CC7F8776A5}" destId="{870EF49D-9501-4F9D-A453-0032AFB32C66}" srcOrd="3" destOrd="0" presId="urn:microsoft.com/office/officeart/2005/8/layout/process5"/>
    <dgm:cxn modelId="{8B5FA6CF-D95B-4455-8B91-3E2C35878713}" type="presParOf" srcId="{870EF49D-9501-4F9D-A453-0032AFB32C66}" destId="{D783FD48-2AEB-4DBE-9276-51EDED6CAB72}" srcOrd="0" destOrd="0" presId="urn:microsoft.com/office/officeart/2005/8/layout/process5"/>
    <dgm:cxn modelId="{706EFE71-8E39-4479-8DB7-5E9AF65D6529}" type="presParOf" srcId="{9CA54ADC-0EEC-4856-A641-B2CC7F8776A5}" destId="{D85EA86B-E04B-49F3-8802-625381AEF18F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C790E8-8083-44FC-AE15-C448BD412D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560E2A7-F1A3-4623-A2D1-D0070B4E2AB4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Thomas </a:t>
          </a:r>
        </a:p>
        <a:p>
          <a:r>
            <a:rPr lang="es-PE" b="1" dirty="0" smtClean="0">
              <a:solidFill>
                <a:schemeClr val="tx1"/>
              </a:solidFill>
            </a:rPr>
            <a:t>Friedman</a:t>
          </a:r>
          <a:endParaRPr lang="es-PE" dirty="0"/>
        </a:p>
      </dgm:t>
    </dgm:pt>
    <dgm:pt modelId="{C4634A7C-F1A4-4D04-865E-F61AD6EC0417}" type="parTrans" cxnId="{970932E1-7776-4C06-9EF5-7E52DF498C4D}">
      <dgm:prSet/>
      <dgm:spPr/>
      <dgm:t>
        <a:bodyPr/>
        <a:lstStyle/>
        <a:p>
          <a:endParaRPr lang="es-PE"/>
        </a:p>
      </dgm:t>
    </dgm:pt>
    <dgm:pt modelId="{7B9EC453-494C-4045-BB67-A80370FCD98A}" type="sibTrans" cxnId="{970932E1-7776-4C06-9EF5-7E52DF498C4D}">
      <dgm:prSet/>
      <dgm:spPr/>
      <dgm:t>
        <a:bodyPr/>
        <a:lstStyle/>
        <a:p>
          <a:endParaRPr lang="es-PE"/>
        </a:p>
      </dgm:t>
    </dgm:pt>
    <dgm:pt modelId="{5C3A4CAA-6065-41B7-BF39-493829427772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El nivel de éxito de una compañía </a:t>
          </a:r>
          <a:endParaRPr lang="es-PE" b="1" dirty="0">
            <a:solidFill>
              <a:schemeClr val="tx1"/>
            </a:solidFill>
          </a:endParaRPr>
        </a:p>
      </dgm:t>
    </dgm:pt>
    <dgm:pt modelId="{D362CF77-1327-46D5-8762-219499999B5B}" type="parTrans" cxnId="{42263346-0D65-442E-ACD3-4E65C7AF1C85}">
      <dgm:prSet/>
      <dgm:spPr/>
      <dgm:t>
        <a:bodyPr/>
        <a:lstStyle/>
        <a:p>
          <a:endParaRPr lang="es-PE"/>
        </a:p>
      </dgm:t>
    </dgm:pt>
    <dgm:pt modelId="{4B9B0315-27C3-4F7C-988F-1478ABDF808C}" type="sibTrans" cxnId="{42263346-0D65-442E-ACD3-4E65C7AF1C85}">
      <dgm:prSet/>
      <dgm:spPr/>
      <dgm:t>
        <a:bodyPr/>
        <a:lstStyle/>
        <a:p>
          <a:endParaRPr lang="es-PE"/>
        </a:p>
      </dgm:t>
    </dgm:pt>
    <dgm:pt modelId="{672ED2A3-845A-4AE8-B917-E205B52D5903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1. Explotar oportunidades</a:t>
          </a:r>
          <a:endParaRPr lang="es-PE" b="1" dirty="0">
            <a:solidFill>
              <a:schemeClr val="tx1"/>
            </a:solidFill>
          </a:endParaRPr>
        </a:p>
      </dgm:t>
    </dgm:pt>
    <dgm:pt modelId="{1BCF390B-9FFE-4842-8D2C-BECF9122CC1B}" type="parTrans" cxnId="{0F22EB3A-0D8C-497E-94EA-190426CEF7DB}">
      <dgm:prSet/>
      <dgm:spPr/>
      <dgm:t>
        <a:bodyPr/>
        <a:lstStyle/>
        <a:p>
          <a:endParaRPr lang="es-PE"/>
        </a:p>
      </dgm:t>
    </dgm:pt>
    <dgm:pt modelId="{EC03BCCD-E6AF-477C-885B-D4CFBFE06CBA}" type="sibTrans" cxnId="{0F22EB3A-0D8C-497E-94EA-190426CEF7DB}">
      <dgm:prSet/>
      <dgm:spPr/>
      <dgm:t>
        <a:bodyPr/>
        <a:lstStyle/>
        <a:p>
          <a:endParaRPr lang="es-PE"/>
        </a:p>
      </dgm:t>
    </dgm:pt>
    <dgm:pt modelId="{E489FBAD-D7A7-4F8F-849C-89EF4A13A1EB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2.Enfrentar amenazas </a:t>
          </a:r>
          <a:endParaRPr lang="es-PE" b="1" dirty="0">
            <a:solidFill>
              <a:schemeClr val="tx1"/>
            </a:solidFill>
          </a:endParaRPr>
        </a:p>
      </dgm:t>
    </dgm:pt>
    <dgm:pt modelId="{16EA46EE-C241-4CCF-A05E-D28750808151}" type="parTrans" cxnId="{515BB1AC-0257-4B04-B560-2AA80DAC50AC}">
      <dgm:prSet/>
      <dgm:spPr/>
      <dgm:t>
        <a:bodyPr/>
        <a:lstStyle/>
        <a:p>
          <a:endParaRPr lang="es-PE"/>
        </a:p>
      </dgm:t>
    </dgm:pt>
    <dgm:pt modelId="{F9BCEB49-CE57-4565-8870-5F38D210B090}" type="sibTrans" cxnId="{515BB1AC-0257-4B04-B560-2AA80DAC50AC}">
      <dgm:prSet/>
      <dgm:spPr/>
      <dgm:t>
        <a:bodyPr/>
        <a:lstStyle/>
        <a:p>
          <a:endParaRPr lang="es-PE"/>
        </a:p>
      </dgm:t>
    </dgm:pt>
    <dgm:pt modelId="{44EACCA8-7B1A-452D-9DB8-B331D21859CF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Capacidad de liderazgo cultiva </a:t>
          </a:r>
          <a:endParaRPr lang="es-PE" b="1" dirty="0">
            <a:solidFill>
              <a:schemeClr val="tx1"/>
            </a:solidFill>
          </a:endParaRPr>
        </a:p>
      </dgm:t>
    </dgm:pt>
    <dgm:pt modelId="{5E6301CE-F1D7-4596-8C68-946236AA912D}" type="parTrans" cxnId="{F054B7CC-EBE7-4D5F-AD20-A60CE9508674}">
      <dgm:prSet/>
      <dgm:spPr/>
      <dgm:t>
        <a:bodyPr/>
        <a:lstStyle/>
        <a:p>
          <a:endParaRPr lang="es-PE"/>
        </a:p>
      </dgm:t>
    </dgm:pt>
    <dgm:pt modelId="{846B4EB9-5232-4F9F-AF33-B8E3FEEA7B71}" type="sibTrans" cxnId="{F054B7CC-EBE7-4D5F-AD20-A60CE9508674}">
      <dgm:prSet/>
      <dgm:spPr/>
      <dgm:t>
        <a:bodyPr/>
        <a:lstStyle/>
        <a:p>
          <a:endParaRPr lang="es-PE"/>
        </a:p>
      </dgm:t>
    </dgm:pt>
    <dgm:pt modelId="{7C25CFAC-9CA6-4464-B5D7-61F546F871F1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Mentalidad global </a:t>
          </a:r>
        </a:p>
        <a:p>
          <a:r>
            <a:rPr lang="es-PE" b="1" dirty="0" smtClean="0">
              <a:solidFill>
                <a:schemeClr val="tx1"/>
              </a:solidFill>
            </a:rPr>
            <a:t>Gerentes – Seguidores </a:t>
          </a:r>
          <a:endParaRPr lang="es-PE" b="1" dirty="0">
            <a:solidFill>
              <a:schemeClr val="tx1"/>
            </a:solidFill>
          </a:endParaRPr>
        </a:p>
      </dgm:t>
    </dgm:pt>
    <dgm:pt modelId="{AE6F9666-8D82-4277-A0D1-62D08FD76377}" type="parTrans" cxnId="{EBE63483-F3AB-4F68-AE76-4393370FB2C9}">
      <dgm:prSet/>
      <dgm:spPr/>
      <dgm:t>
        <a:bodyPr/>
        <a:lstStyle/>
        <a:p>
          <a:endParaRPr lang="es-PE"/>
        </a:p>
      </dgm:t>
    </dgm:pt>
    <dgm:pt modelId="{08166B2F-FDA4-4B51-8B98-CB122F65B215}" type="sibTrans" cxnId="{EBE63483-F3AB-4F68-AE76-4393370FB2C9}">
      <dgm:prSet/>
      <dgm:spPr/>
      <dgm:t>
        <a:bodyPr/>
        <a:lstStyle/>
        <a:p>
          <a:endParaRPr lang="es-PE"/>
        </a:p>
      </dgm:t>
    </dgm:pt>
    <dgm:pt modelId="{FDCB9914-410A-44BE-B5D1-7457CCFAF99B}" type="pres">
      <dgm:prSet presAssocID="{5AC790E8-8083-44FC-AE15-C448BD412D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88A866C-1CBE-4DCD-866C-CD3779BA9B80}" type="pres">
      <dgm:prSet presAssocID="{3560E2A7-F1A3-4623-A2D1-D0070B4E2AB4}" presName="hierRoot1" presStyleCnt="0"/>
      <dgm:spPr/>
    </dgm:pt>
    <dgm:pt modelId="{ACED2594-AB87-4E2B-9D31-E933D6F3D642}" type="pres">
      <dgm:prSet presAssocID="{3560E2A7-F1A3-4623-A2D1-D0070B4E2AB4}" presName="composite" presStyleCnt="0"/>
      <dgm:spPr/>
    </dgm:pt>
    <dgm:pt modelId="{D8F406BE-7811-4AAB-AF3F-75C10597B76C}" type="pres">
      <dgm:prSet presAssocID="{3560E2A7-F1A3-4623-A2D1-D0070B4E2AB4}" presName="background" presStyleLbl="node0" presStyleIdx="0" presStyleCnt="1"/>
      <dgm:spPr/>
    </dgm:pt>
    <dgm:pt modelId="{95430F71-0974-4FA2-BFD8-9242A4DE19F9}" type="pres">
      <dgm:prSet presAssocID="{3560E2A7-F1A3-4623-A2D1-D0070B4E2AB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864E3FD-ADC8-42AC-A6B0-585B96B0EA37}" type="pres">
      <dgm:prSet presAssocID="{3560E2A7-F1A3-4623-A2D1-D0070B4E2AB4}" presName="hierChild2" presStyleCnt="0"/>
      <dgm:spPr/>
    </dgm:pt>
    <dgm:pt modelId="{BA155E2E-14B8-4A71-A6C5-76C4F86D00FD}" type="pres">
      <dgm:prSet presAssocID="{D362CF77-1327-46D5-8762-219499999B5B}" presName="Name10" presStyleLbl="parChTrans1D2" presStyleIdx="0" presStyleCnt="2"/>
      <dgm:spPr/>
      <dgm:t>
        <a:bodyPr/>
        <a:lstStyle/>
        <a:p>
          <a:endParaRPr lang="es-PE"/>
        </a:p>
      </dgm:t>
    </dgm:pt>
    <dgm:pt modelId="{EE958F50-AC07-44FB-BBF9-D1BB9CF7CF13}" type="pres">
      <dgm:prSet presAssocID="{5C3A4CAA-6065-41B7-BF39-493829427772}" presName="hierRoot2" presStyleCnt="0"/>
      <dgm:spPr/>
    </dgm:pt>
    <dgm:pt modelId="{E88ED4F4-041F-4EED-87CF-33051C614623}" type="pres">
      <dgm:prSet presAssocID="{5C3A4CAA-6065-41B7-BF39-493829427772}" presName="composite2" presStyleCnt="0"/>
      <dgm:spPr/>
    </dgm:pt>
    <dgm:pt modelId="{11BC8642-C457-4715-B9F0-93DBFE4887F5}" type="pres">
      <dgm:prSet presAssocID="{5C3A4CAA-6065-41B7-BF39-493829427772}" presName="background2" presStyleLbl="node2" presStyleIdx="0" presStyleCnt="2"/>
      <dgm:spPr/>
    </dgm:pt>
    <dgm:pt modelId="{6E93AA8D-C989-4938-B96F-942668694DB6}" type="pres">
      <dgm:prSet presAssocID="{5C3A4CAA-6065-41B7-BF39-49382942777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B59BF96-27BE-42F7-AED9-0AC92893891A}" type="pres">
      <dgm:prSet presAssocID="{5C3A4CAA-6065-41B7-BF39-493829427772}" presName="hierChild3" presStyleCnt="0"/>
      <dgm:spPr/>
    </dgm:pt>
    <dgm:pt modelId="{576F4682-3E75-4F76-AC22-A1E0263AE16B}" type="pres">
      <dgm:prSet presAssocID="{1BCF390B-9FFE-4842-8D2C-BECF9122CC1B}" presName="Name17" presStyleLbl="parChTrans1D3" presStyleIdx="0" presStyleCnt="3"/>
      <dgm:spPr/>
      <dgm:t>
        <a:bodyPr/>
        <a:lstStyle/>
        <a:p>
          <a:endParaRPr lang="es-PE"/>
        </a:p>
      </dgm:t>
    </dgm:pt>
    <dgm:pt modelId="{0A74A691-8D80-4893-8384-FDC0A532AAED}" type="pres">
      <dgm:prSet presAssocID="{672ED2A3-845A-4AE8-B917-E205B52D5903}" presName="hierRoot3" presStyleCnt="0"/>
      <dgm:spPr/>
    </dgm:pt>
    <dgm:pt modelId="{41DB2A9C-BFF3-451A-8314-8C4EF7836BCB}" type="pres">
      <dgm:prSet presAssocID="{672ED2A3-845A-4AE8-B917-E205B52D5903}" presName="composite3" presStyleCnt="0"/>
      <dgm:spPr/>
    </dgm:pt>
    <dgm:pt modelId="{0366CC07-0661-47DF-B051-34141B999027}" type="pres">
      <dgm:prSet presAssocID="{672ED2A3-845A-4AE8-B917-E205B52D5903}" presName="background3" presStyleLbl="node3" presStyleIdx="0" presStyleCnt="3"/>
      <dgm:spPr/>
    </dgm:pt>
    <dgm:pt modelId="{479A8A0F-E92D-44C8-B871-85357C42F045}" type="pres">
      <dgm:prSet presAssocID="{672ED2A3-845A-4AE8-B917-E205B52D5903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14C6C8C-1AD0-442A-BEEE-B80C3B8E6EAC}" type="pres">
      <dgm:prSet presAssocID="{672ED2A3-845A-4AE8-B917-E205B52D5903}" presName="hierChild4" presStyleCnt="0"/>
      <dgm:spPr/>
    </dgm:pt>
    <dgm:pt modelId="{8AEE74D7-824E-45BC-B2D0-2F613427531A}" type="pres">
      <dgm:prSet presAssocID="{16EA46EE-C241-4CCF-A05E-D28750808151}" presName="Name17" presStyleLbl="parChTrans1D3" presStyleIdx="1" presStyleCnt="3"/>
      <dgm:spPr/>
      <dgm:t>
        <a:bodyPr/>
        <a:lstStyle/>
        <a:p>
          <a:endParaRPr lang="es-PE"/>
        </a:p>
      </dgm:t>
    </dgm:pt>
    <dgm:pt modelId="{45714092-2E1D-40AA-87F6-D90087A5D767}" type="pres">
      <dgm:prSet presAssocID="{E489FBAD-D7A7-4F8F-849C-89EF4A13A1EB}" presName="hierRoot3" presStyleCnt="0"/>
      <dgm:spPr/>
    </dgm:pt>
    <dgm:pt modelId="{94DDB257-73DA-41DE-A7D6-FCE543DD017C}" type="pres">
      <dgm:prSet presAssocID="{E489FBAD-D7A7-4F8F-849C-89EF4A13A1EB}" presName="composite3" presStyleCnt="0"/>
      <dgm:spPr/>
    </dgm:pt>
    <dgm:pt modelId="{AF38BE24-57AC-431E-AB68-E9E1AB40104E}" type="pres">
      <dgm:prSet presAssocID="{E489FBAD-D7A7-4F8F-849C-89EF4A13A1EB}" presName="background3" presStyleLbl="node3" presStyleIdx="1" presStyleCnt="3"/>
      <dgm:spPr/>
    </dgm:pt>
    <dgm:pt modelId="{EB9CAE1B-3784-44FF-A362-E7CF267C1B16}" type="pres">
      <dgm:prSet presAssocID="{E489FBAD-D7A7-4F8F-849C-89EF4A13A1E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B490F6C-C9B2-4AF1-8951-CF40E7FF0BF2}" type="pres">
      <dgm:prSet presAssocID="{E489FBAD-D7A7-4F8F-849C-89EF4A13A1EB}" presName="hierChild4" presStyleCnt="0"/>
      <dgm:spPr/>
    </dgm:pt>
    <dgm:pt modelId="{5F9F721A-E8D0-407D-AB5F-F9EA6CA10228}" type="pres">
      <dgm:prSet presAssocID="{5E6301CE-F1D7-4596-8C68-946236AA912D}" presName="Name10" presStyleLbl="parChTrans1D2" presStyleIdx="1" presStyleCnt="2"/>
      <dgm:spPr/>
      <dgm:t>
        <a:bodyPr/>
        <a:lstStyle/>
        <a:p>
          <a:endParaRPr lang="es-PE"/>
        </a:p>
      </dgm:t>
    </dgm:pt>
    <dgm:pt modelId="{790F98A6-02BC-47C9-B532-8E785F6FB73E}" type="pres">
      <dgm:prSet presAssocID="{44EACCA8-7B1A-452D-9DB8-B331D21859CF}" presName="hierRoot2" presStyleCnt="0"/>
      <dgm:spPr/>
    </dgm:pt>
    <dgm:pt modelId="{777AF142-FCEB-4B18-AF5E-9B00186D4E2C}" type="pres">
      <dgm:prSet presAssocID="{44EACCA8-7B1A-452D-9DB8-B331D21859CF}" presName="composite2" presStyleCnt="0"/>
      <dgm:spPr/>
    </dgm:pt>
    <dgm:pt modelId="{2E2631B9-3DFB-44FE-B50F-D31FF1462ECA}" type="pres">
      <dgm:prSet presAssocID="{44EACCA8-7B1A-452D-9DB8-B331D21859CF}" presName="background2" presStyleLbl="node2" presStyleIdx="1" presStyleCnt="2"/>
      <dgm:spPr/>
    </dgm:pt>
    <dgm:pt modelId="{B66155D6-F2C4-49ED-B68D-AFAC4E9A014C}" type="pres">
      <dgm:prSet presAssocID="{44EACCA8-7B1A-452D-9DB8-B331D21859C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D9C4716-3540-4DDC-812C-78D84FD6A79C}" type="pres">
      <dgm:prSet presAssocID="{44EACCA8-7B1A-452D-9DB8-B331D21859CF}" presName="hierChild3" presStyleCnt="0"/>
      <dgm:spPr/>
    </dgm:pt>
    <dgm:pt modelId="{7B0D58C2-14B6-48DE-B79F-8EBBDA77AF72}" type="pres">
      <dgm:prSet presAssocID="{AE6F9666-8D82-4277-A0D1-62D08FD76377}" presName="Name17" presStyleLbl="parChTrans1D3" presStyleIdx="2" presStyleCnt="3"/>
      <dgm:spPr/>
      <dgm:t>
        <a:bodyPr/>
        <a:lstStyle/>
        <a:p>
          <a:endParaRPr lang="es-PE"/>
        </a:p>
      </dgm:t>
    </dgm:pt>
    <dgm:pt modelId="{7AAA15DF-16B4-4479-A36A-766A000D9DBC}" type="pres">
      <dgm:prSet presAssocID="{7C25CFAC-9CA6-4464-B5D7-61F546F871F1}" presName="hierRoot3" presStyleCnt="0"/>
      <dgm:spPr/>
    </dgm:pt>
    <dgm:pt modelId="{531CD1C3-8C47-47E7-8A0B-997B8593AED5}" type="pres">
      <dgm:prSet presAssocID="{7C25CFAC-9CA6-4464-B5D7-61F546F871F1}" presName="composite3" presStyleCnt="0"/>
      <dgm:spPr/>
    </dgm:pt>
    <dgm:pt modelId="{5238F049-9FD3-4F4B-817B-52E2EE32329C}" type="pres">
      <dgm:prSet presAssocID="{7C25CFAC-9CA6-4464-B5D7-61F546F871F1}" presName="background3" presStyleLbl="node3" presStyleIdx="2" presStyleCnt="3"/>
      <dgm:spPr/>
    </dgm:pt>
    <dgm:pt modelId="{D9DEBBD1-877F-4AEC-B59A-87C736F70A0B}" type="pres">
      <dgm:prSet presAssocID="{7C25CFAC-9CA6-4464-B5D7-61F546F871F1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54800B3-8714-4678-A5AF-4D4E75882693}" type="pres">
      <dgm:prSet presAssocID="{7C25CFAC-9CA6-4464-B5D7-61F546F871F1}" presName="hierChild4" presStyleCnt="0"/>
      <dgm:spPr/>
    </dgm:pt>
  </dgm:ptLst>
  <dgm:cxnLst>
    <dgm:cxn modelId="{585DE26C-52DD-4F4E-AD7F-B8037A76809C}" type="presOf" srcId="{AE6F9666-8D82-4277-A0D1-62D08FD76377}" destId="{7B0D58C2-14B6-48DE-B79F-8EBBDA77AF72}" srcOrd="0" destOrd="0" presId="urn:microsoft.com/office/officeart/2005/8/layout/hierarchy1"/>
    <dgm:cxn modelId="{42263346-0D65-442E-ACD3-4E65C7AF1C85}" srcId="{3560E2A7-F1A3-4623-A2D1-D0070B4E2AB4}" destId="{5C3A4CAA-6065-41B7-BF39-493829427772}" srcOrd="0" destOrd="0" parTransId="{D362CF77-1327-46D5-8762-219499999B5B}" sibTransId="{4B9B0315-27C3-4F7C-988F-1478ABDF808C}"/>
    <dgm:cxn modelId="{991DDD7A-F42E-4C92-98C9-7A4A6FF09F6F}" type="presOf" srcId="{3560E2A7-F1A3-4623-A2D1-D0070B4E2AB4}" destId="{95430F71-0974-4FA2-BFD8-9242A4DE19F9}" srcOrd="0" destOrd="0" presId="urn:microsoft.com/office/officeart/2005/8/layout/hierarchy1"/>
    <dgm:cxn modelId="{515BB1AC-0257-4B04-B560-2AA80DAC50AC}" srcId="{5C3A4CAA-6065-41B7-BF39-493829427772}" destId="{E489FBAD-D7A7-4F8F-849C-89EF4A13A1EB}" srcOrd="1" destOrd="0" parTransId="{16EA46EE-C241-4CCF-A05E-D28750808151}" sibTransId="{F9BCEB49-CE57-4565-8870-5F38D210B090}"/>
    <dgm:cxn modelId="{970932E1-7776-4C06-9EF5-7E52DF498C4D}" srcId="{5AC790E8-8083-44FC-AE15-C448BD412D05}" destId="{3560E2A7-F1A3-4623-A2D1-D0070B4E2AB4}" srcOrd="0" destOrd="0" parTransId="{C4634A7C-F1A4-4D04-865E-F61AD6EC0417}" sibTransId="{7B9EC453-494C-4045-BB67-A80370FCD98A}"/>
    <dgm:cxn modelId="{3ED22BBA-33CE-4806-87E1-E1C0C957D463}" type="presOf" srcId="{5AC790E8-8083-44FC-AE15-C448BD412D05}" destId="{FDCB9914-410A-44BE-B5D1-7457CCFAF99B}" srcOrd="0" destOrd="0" presId="urn:microsoft.com/office/officeart/2005/8/layout/hierarchy1"/>
    <dgm:cxn modelId="{EBE63483-F3AB-4F68-AE76-4393370FB2C9}" srcId="{44EACCA8-7B1A-452D-9DB8-B331D21859CF}" destId="{7C25CFAC-9CA6-4464-B5D7-61F546F871F1}" srcOrd="0" destOrd="0" parTransId="{AE6F9666-8D82-4277-A0D1-62D08FD76377}" sibTransId="{08166B2F-FDA4-4B51-8B98-CB122F65B215}"/>
    <dgm:cxn modelId="{4CFE13DD-17BE-4037-AD2A-4A7BE93F992C}" type="presOf" srcId="{D362CF77-1327-46D5-8762-219499999B5B}" destId="{BA155E2E-14B8-4A71-A6C5-76C4F86D00FD}" srcOrd="0" destOrd="0" presId="urn:microsoft.com/office/officeart/2005/8/layout/hierarchy1"/>
    <dgm:cxn modelId="{8F51A8C0-BC85-41D6-B79D-CD3413E290A3}" type="presOf" srcId="{E489FBAD-D7A7-4F8F-849C-89EF4A13A1EB}" destId="{EB9CAE1B-3784-44FF-A362-E7CF267C1B16}" srcOrd="0" destOrd="0" presId="urn:microsoft.com/office/officeart/2005/8/layout/hierarchy1"/>
    <dgm:cxn modelId="{7F219579-C352-4395-A4BA-CEC55B603BA2}" type="presOf" srcId="{44EACCA8-7B1A-452D-9DB8-B331D21859CF}" destId="{B66155D6-F2C4-49ED-B68D-AFAC4E9A014C}" srcOrd="0" destOrd="0" presId="urn:microsoft.com/office/officeart/2005/8/layout/hierarchy1"/>
    <dgm:cxn modelId="{3B3310B4-2FF9-45CE-8884-76511C8A5234}" type="presOf" srcId="{16EA46EE-C241-4CCF-A05E-D28750808151}" destId="{8AEE74D7-824E-45BC-B2D0-2F613427531A}" srcOrd="0" destOrd="0" presId="urn:microsoft.com/office/officeart/2005/8/layout/hierarchy1"/>
    <dgm:cxn modelId="{D876BAAD-EB09-497D-B0C5-37DFCE98CCDA}" type="presOf" srcId="{5E6301CE-F1D7-4596-8C68-946236AA912D}" destId="{5F9F721A-E8D0-407D-AB5F-F9EA6CA10228}" srcOrd="0" destOrd="0" presId="urn:microsoft.com/office/officeart/2005/8/layout/hierarchy1"/>
    <dgm:cxn modelId="{87489285-1315-468B-BDBB-EFDBEE3D8660}" type="presOf" srcId="{1BCF390B-9FFE-4842-8D2C-BECF9122CC1B}" destId="{576F4682-3E75-4F76-AC22-A1E0263AE16B}" srcOrd="0" destOrd="0" presId="urn:microsoft.com/office/officeart/2005/8/layout/hierarchy1"/>
    <dgm:cxn modelId="{F054B7CC-EBE7-4D5F-AD20-A60CE9508674}" srcId="{3560E2A7-F1A3-4623-A2D1-D0070B4E2AB4}" destId="{44EACCA8-7B1A-452D-9DB8-B331D21859CF}" srcOrd="1" destOrd="0" parTransId="{5E6301CE-F1D7-4596-8C68-946236AA912D}" sibTransId="{846B4EB9-5232-4F9F-AF33-B8E3FEEA7B71}"/>
    <dgm:cxn modelId="{7A71AFF4-4E02-4860-BB79-9BC6BC214833}" type="presOf" srcId="{5C3A4CAA-6065-41B7-BF39-493829427772}" destId="{6E93AA8D-C989-4938-B96F-942668694DB6}" srcOrd="0" destOrd="0" presId="urn:microsoft.com/office/officeart/2005/8/layout/hierarchy1"/>
    <dgm:cxn modelId="{F91FA185-4D3A-4D66-A3D5-F310C0A45EEE}" type="presOf" srcId="{672ED2A3-845A-4AE8-B917-E205B52D5903}" destId="{479A8A0F-E92D-44C8-B871-85357C42F045}" srcOrd="0" destOrd="0" presId="urn:microsoft.com/office/officeart/2005/8/layout/hierarchy1"/>
    <dgm:cxn modelId="{58477A8C-4D36-4288-ACF7-3620E203875F}" type="presOf" srcId="{7C25CFAC-9CA6-4464-B5D7-61F546F871F1}" destId="{D9DEBBD1-877F-4AEC-B59A-87C736F70A0B}" srcOrd="0" destOrd="0" presId="urn:microsoft.com/office/officeart/2005/8/layout/hierarchy1"/>
    <dgm:cxn modelId="{0F22EB3A-0D8C-497E-94EA-190426CEF7DB}" srcId="{5C3A4CAA-6065-41B7-BF39-493829427772}" destId="{672ED2A3-845A-4AE8-B917-E205B52D5903}" srcOrd="0" destOrd="0" parTransId="{1BCF390B-9FFE-4842-8D2C-BECF9122CC1B}" sibTransId="{EC03BCCD-E6AF-477C-885B-D4CFBFE06CBA}"/>
    <dgm:cxn modelId="{D3D5D42D-38C8-4A4B-9679-4056E3C59CE4}" type="presParOf" srcId="{FDCB9914-410A-44BE-B5D1-7457CCFAF99B}" destId="{B88A866C-1CBE-4DCD-866C-CD3779BA9B80}" srcOrd="0" destOrd="0" presId="urn:microsoft.com/office/officeart/2005/8/layout/hierarchy1"/>
    <dgm:cxn modelId="{B2DBC775-E829-43F4-9023-2F800125AA59}" type="presParOf" srcId="{B88A866C-1CBE-4DCD-866C-CD3779BA9B80}" destId="{ACED2594-AB87-4E2B-9D31-E933D6F3D642}" srcOrd="0" destOrd="0" presId="urn:microsoft.com/office/officeart/2005/8/layout/hierarchy1"/>
    <dgm:cxn modelId="{B6218BAE-D40B-450A-AEAC-B314E5224D41}" type="presParOf" srcId="{ACED2594-AB87-4E2B-9D31-E933D6F3D642}" destId="{D8F406BE-7811-4AAB-AF3F-75C10597B76C}" srcOrd="0" destOrd="0" presId="urn:microsoft.com/office/officeart/2005/8/layout/hierarchy1"/>
    <dgm:cxn modelId="{C76B9B7F-FA73-48E3-827C-E8C6401CFCD1}" type="presParOf" srcId="{ACED2594-AB87-4E2B-9D31-E933D6F3D642}" destId="{95430F71-0974-4FA2-BFD8-9242A4DE19F9}" srcOrd="1" destOrd="0" presId="urn:microsoft.com/office/officeart/2005/8/layout/hierarchy1"/>
    <dgm:cxn modelId="{554B4F27-5EE7-4038-9B14-5CE8BED88470}" type="presParOf" srcId="{B88A866C-1CBE-4DCD-866C-CD3779BA9B80}" destId="{B864E3FD-ADC8-42AC-A6B0-585B96B0EA37}" srcOrd="1" destOrd="0" presId="urn:microsoft.com/office/officeart/2005/8/layout/hierarchy1"/>
    <dgm:cxn modelId="{609F6B1B-878F-4D07-955C-FFD91E0EB321}" type="presParOf" srcId="{B864E3FD-ADC8-42AC-A6B0-585B96B0EA37}" destId="{BA155E2E-14B8-4A71-A6C5-76C4F86D00FD}" srcOrd="0" destOrd="0" presId="urn:microsoft.com/office/officeart/2005/8/layout/hierarchy1"/>
    <dgm:cxn modelId="{77656733-954F-4EA7-98F6-DDE79D94973B}" type="presParOf" srcId="{B864E3FD-ADC8-42AC-A6B0-585B96B0EA37}" destId="{EE958F50-AC07-44FB-BBF9-D1BB9CF7CF13}" srcOrd="1" destOrd="0" presId="urn:microsoft.com/office/officeart/2005/8/layout/hierarchy1"/>
    <dgm:cxn modelId="{5027B3F9-06A6-4E36-B2D4-AEB8904FF205}" type="presParOf" srcId="{EE958F50-AC07-44FB-BBF9-D1BB9CF7CF13}" destId="{E88ED4F4-041F-4EED-87CF-33051C614623}" srcOrd="0" destOrd="0" presId="urn:microsoft.com/office/officeart/2005/8/layout/hierarchy1"/>
    <dgm:cxn modelId="{AA50021B-3A34-485E-8526-7723FEFFBDB7}" type="presParOf" srcId="{E88ED4F4-041F-4EED-87CF-33051C614623}" destId="{11BC8642-C457-4715-B9F0-93DBFE4887F5}" srcOrd="0" destOrd="0" presId="urn:microsoft.com/office/officeart/2005/8/layout/hierarchy1"/>
    <dgm:cxn modelId="{891E5056-2381-41D7-A131-74A1D6392387}" type="presParOf" srcId="{E88ED4F4-041F-4EED-87CF-33051C614623}" destId="{6E93AA8D-C989-4938-B96F-942668694DB6}" srcOrd="1" destOrd="0" presId="urn:microsoft.com/office/officeart/2005/8/layout/hierarchy1"/>
    <dgm:cxn modelId="{491803AE-F2F5-481F-9BF8-89C9D2A4AB8B}" type="presParOf" srcId="{EE958F50-AC07-44FB-BBF9-D1BB9CF7CF13}" destId="{7B59BF96-27BE-42F7-AED9-0AC92893891A}" srcOrd="1" destOrd="0" presId="urn:microsoft.com/office/officeart/2005/8/layout/hierarchy1"/>
    <dgm:cxn modelId="{C75B45D1-1B6B-482B-A281-A35E2EC13BCA}" type="presParOf" srcId="{7B59BF96-27BE-42F7-AED9-0AC92893891A}" destId="{576F4682-3E75-4F76-AC22-A1E0263AE16B}" srcOrd="0" destOrd="0" presId="urn:microsoft.com/office/officeart/2005/8/layout/hierarchy1"/>
    <dgm:cxn modelId="{45346E59-699C-4DDC-A2C4-286353AADF7C}" type="presParOf" srcId="{7B59BF96-27BE-42F7-AED9-0AC92893891A}" destId="{0A74A691-8D80-4893-8384-FDC0A532AAED}" srcOrd="1" destOrd="0" presId="urn:microsoft.com/office/officeart/2005/8/layout/hierarchy1"/>
    <dgm:cxn modelId="{276BB827-E4A8-4A7C-AEA6-6A59F857E50A}" type="presParOf" srcId="{0A74A691-8D80-4893-8384-FDC0A532AAED}" destId="{41DB2A9C-BFF3-451A-8314-8C4EF7836BCB}" srcOrd="0" destOrd="0" presId="urn:microsoft.com/office/officeart/2005/8/layout/hierarchy1"/>
    <dgm:cxn modelId="{478F631B-E125-4236-8A3E-6F728154B6B3}" type="presParOf" srcId="{41DB2A9C-BFF3-451A-8314-8C4EF7836BCB}" destId="{0366CC07-0661-47DF-B051-34141B999027}" srcOrd="0" destOrd="0" presId="urn:microsoft.com/office/officeart/2005/8/layout/hierarchy1"/>
    <dgm:cxn modelId="{0AD0385D-7B16-4E6A-A705-3924CEC291CC}" type="presParOf" srcId="{41DB2A9C-BFF3-451A-8314-8C4EF7836BCB}" destId="{479A8A0F-E92D-44C8-B871-85357C42F045}" srcOrd="1" destOrd="0" presId="urn:microsoft.com/office/officeart/2005/8/layout/hierarchy1"/>
    <dgm:cxn modelId="{FFF15FA1-E562-4D5E-818D-A6043ABE1CC9}" type="presParOf" srcId="{0A74A691-8D80-4893-8384-FDC0A532AAED}" destId="{714C6C8C-1AD0-442A-BEEE-B80C3B8E6EAC}" srcOrd="1" destOrd="0" presId="urn:microsoft.com/office/officeart/2005/8/layout/hierarchy1"/>
    <dgm:cxn modelId="{7555025E-1474-4ACF-9D1D-0981FF097A38}" type="presParOf" srcId="{7B59BF96-27BE-42F7-AED9-0AC92893891A}" destId="{8AEE74D7-824E-45BC-B2D0-2F613427531A}" srcOrd="2" destOrd="0" presId="urn:microsoft.com/office/officeart/2005/8/layout/hierarchy1"/>
    <dgm:cxn modelId="{38FCB1EF-478C-4746-9ACD-E258121AF47F}" type="presParOf" srcId="{7B59BF96-27BE-42F7-AED9-0AC92893891A}" destId="{45714092-2E1D-40AA-87F6-D90087A5D767}" srcOrd="3" destOrd="0" presId="urn:microsoft.com/office/officeart/2005/8/layout/hierarchy1"/>
    <dgm:cxn modelId="{8AB3DDBB-69B8-40E1-86EB-F3E9869B72C9}" type="presParOf" srcId="{45714092-2E1D-40AA-87F6-D90087A5D767}" destId="{94DDB257-73DA-41DE-A7D6-FCE543DD017C}" srcOrd="0" destOrd="0" presId="urn:microsoft.com/office/officeart/2005/8/layout/hierarchy1"/>
    <dgm:cxn modelId="{02BDFBF7-2BB2-43CC-865F-DB0CB7158DF6}" type="presParOf" srcId="{94DDB257-73DA-41DE-A7D6-FCE543DD017C}" destId="{AF38BE24-57AC-431E-AB68-E9E1AB40104E}" srcOrd="0" destOrd="0" presId="urn:microsoft.com/office/officeart/2005/8/layout/hierarchy1"/>
    <dgm:cxn modelId="{EFFFFD68-9C28-4079-901D-74080BCD545D}" type="presParOf" srcId="{94DDB257-73DA-41DE-A7D6-FCE543DD017C}" destId="{EB9CAE1B-3784-44FF-A362-E7CF267C1B16}" srcOrd="1" destOrd="0" presId="urn:microsoft.com/office/officeart/2005/8/layout/hierarchy1"/>
    <dgm:cxn modelId="{713E1F2D-654F-4330-9792-EDFAD89FB83E}" type="presParOf" srcId="{45714092-2E1D-40AA-87F6-D90087A5D767}" destId="{BB490F6C-C9B2-4AF1-8951-CF40E7FF0BF2}" srcOrd="1" destOrd="0" presId="urn:microsoft.com/office/officeart/2005/8/layout/hierarchy1"/>
    <dgm:cxn modelId="{EAAB6603-FD95-4628-BD13-5DC8A054E5B7}" type="presParOf" srcId="{B864E3FD-ADC8-42AC-A6B0-585B96B0EA37}" destId="{5F9F721A-E8D0-407D-AB5F-F9EA6CA10228}" srcOrd="2" destOrd="0" presId="urn:microsoft.com/office/officeart/2005/8/layout/hierarchy1"/>
    <dgm:cxn modelId="{7E2DC768-658B-400B-AB78-8FB17FCFCA81}" type="presParOf" srcId="{B864E3FD-ADC8-42AC-A6B0-585B96B0EA37}" destId="{790F98A6-02BC-47C9-B532-8E785F6FB73E}" srcOrd="3" destOrd="0" presId="urn:microsoft.com/office/officeart/2005/8/layout/hierarchy1"/>
    <dgm:cxn modelId="{68A49550-F48A-4375-A1E3-D4B599A62BB1}" type="presParOf" srcId="{790F98A6-02BC-47C9-B532-8E785F6FB73E}" destId="{777AF142-FCEB-4B18-AF5E-9B00186D4E2C}" srcOrd="0" destOrd="0" presId="urn:microsoft.com/office/officeart/2005/8/layout/hierarchy1"/>
    <dgm:cxn modelId="{D8318BC6-B8FB-4C16-8CE2-81BC5C6D9827}" type="presParOf" srcId="{777AF142-FCEB-4B18-AF5E-9B00186D4E2C}" destId="{2E2631B9-3DFB-44FE-B50F-D31FF1462ECA}" srcOrd="0" destOrd="0" presId="urn:microsoft.com/office/officeart/2005/8/layout/hierarchy1"/>
    <dgm:cxn modelId="{E77022EC-0AD9-4DAD-B607-75CB53819672}" type="presParOf" srcId="{777AF142-FCEB-4B18-AF5E-9B00186D4E2C}" destId="{B66155D6-F2C4-49ED-B68D-AFAC4E9A014C}" srcOrd="1" destOrd="0" presId="urn:microsoft.com/office/officeart/2005/8/layout/hierarchy1"/>
    <dgm:cxn modelId="{003467CA-2EAA-4B4A-AE8E-E713B79F1AFA}" type="presParOf" srcId="{790F98A6-02BC-47C9-B532-8E785F6FB73E}" destId="{4D9C4716-3540-4DDC-812C-78D84FD6A79C}" srcOrd="1" destOrd="0" presId="urn:microsoft.com/office/officeart/2005/8/layout/hierarchy1"/>
    <dgm:cxn modelId="{86BD8E48-726C-408C-8E87-575717EF9DBB}" type="presParOf" srcId="{4D9C4716-3540-4DDC-812C-78D84FD6A79C}" destId="{7B0D58C2-14B6-48DE-B79F-8EBBDA77AF72}" srcOrd="0" destOrd="0" presId="urn:microsoft.com/office/officeart/2005/8/layout/hierarchy1"/>
    <dgm:cxn modelId="{CC2D5626-8F93-44E2-9123-D42630710AE4}" type="presParOf" srcId="{4D9C4716-3540-4DDC-812C-78D84FD6A79C}" destId="{7AAA15DF-16B4-4479-A36A-766A000D9DBC}" srcOrd="1" destOrd="0" presId="urn:microsoft.com/office/officeart/2005/8/layout/hierarchy1"/>
    <dgm:cxn modelId="{EC96528A-8686-47C8-9BF3-892161B90A91}" type="presParOf" srcId="{7AAA15DF-16B4-4479-A36A-766A000D9DBC}" destId="{531CD1C3-8C47-47E7-8A0B-997B8593AED5}" srcOrd="0" destOrd="0" presId="urn:microsoft.com/office/officeart/2005/8/layout/hierarchy1"/>
    <dgm:cxn modelId="{14743B0C-8689-4435-B8B3-D5EE1E7AE9C0}" type="presParOf" srcId="{531CD1C3-8C47-47E7-8A0B-997B8593AED5}" destId="{5238F049-9FD3-4F4B-817B-52E2EE32329C}" srcOrd="0" destOrd="0" presId="urn:microsoft.com/office/officeart/2005/8/layout/hierarchy1"/>
    <dgm:cxn modelId="{37DC3DB2-B816-4262-AA29-9B8CADCFF8A6}" type="presParOf" srcId="{531CD1C3-8C47-47E7-8A0B-997B8593AED5}" destId="{D9DEBBD1-877F-4AEC-B59A-87C736F70A0B}" srcOrd="1" destOrd="0" presId="urn:microsoft.com/office/officeart/2005/8/layout/hierarchy1"/>
    <dgm:cxn modelId="{5D65247D-D501-4686-B561-AB8A37DC3F76}" type="presParOf" srcId="{7AAA15DF-16B4-4479-A36A-766A000D9DBC}" destId="{D54800B3-8714-4678-A5AF-4D4E758826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A9958-4089-BE4C-9395-956EEC4C9754}">
      <dsp:nvSpPr>
        <dsp:cNvPr id="0" name=""/>
        <dsp:cNvSpPr/>
      </dsp:nvSpPr>
      <dsp:spPr>
        <a:xfrm rot="10800000">
          <a:off x="2413181" y="114707"/>
          <a:ext cx="6992874" cy="2377861"/>
        </a:xfrm>
        <a:prstGeom prst="homePlat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9736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Identifica y reconoce la utilidad e importancia de ejercer liderazgo estratégico y su implicancia en la administración del cambio</a:t>
          </a:r>
          <a:endParaRPr lang="es-ES" sz="3000" kern="1200" dirty="0"/>
        </a:p>
      </dsp:txBody>
      <dsp:txXfrm rot="10800000">
        <a:off x="3007646" y="114707"/>
        <a:ext cx="6398409" cy="2377861"/>
      </dsp:txXfrm>
    </dsp:sp>
    <dsp:sp modelId="{0A04948D-8F94-D04F-815D-6FC47E443668}">
      <dsp:nvSpPr>
        <dsp:cNvPr id="0" name=""/>
        <dsp:cNvSpPr/>
      </dsp:nvSpPr>
      <dsp:spPr>
        <a:xfrm>
          <a:off x="0" y="0"/>
          <a:ext cx="2607276" cy="260727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41AEF-FA94-4D0F-87AA-6559F5713106}">
      <dsp:nvSpPr>
        <dsp:cNvPr id="0" name=""/>
        <dsp:cNvSpPr/>
      </dsp:nvSpPr>
      <dsp:spPr>
        <a:xfrm>
          <a:off x="9242" y="789622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b="1" kern="1200" dirty="0" smtClean="0">
              <a:solidFill>
                <a:schemeClr val="tx1"/>
              </a:solidFill>
            </a:rPr>
            <a:t>Globalización  y internet </a:t>
          </a:r>
          <a:endParaRPr lang="es-PE" sz="3100" b="1" kern="1200" dirty="0">
            <a:solidFill>
              <a:schemeClr val="tx1"/>
            </a:solidFill>
          </a:endParaRPr>
        </a:p>
      </dsp:txBody>
      <dsp:txXfrm>
        <a:off x="57787" y="838167"/>
        <a:ext cx="2665308" cy="1560349"/>
      </dsp:txXfrm>
    </dsp:sp>
    <dsp:sp modelId="{5A53F52B-6F9C-4DD7-93F2-C85EE971778F}">
      <dsp:nvSpPr>
        <dsp:cNvPr id="0" name=""/>
        <dsp:cNvSpPr/>
      </dsp:nvSpPr>
      <dsp:spPr>
        <a:xfrm>
          <a:off x="3047880" y="127580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500" kern="1200"/>
        </a:p>
      </dsp:txBody>
      <dsp:txXfrm>
        <a:off x="3047880" y="1412820"/>
        <a:ext cx="409940" cy="411044"/>
      </dsp:txXfrm>
    </dsp:sp>
    <dsp:sp modelId="{2208EB58-7A39-4305-979C-16482617D2C6}">
      <dsp:nvSpPr>
        <dsp:cNvPr id="0" name=""/>
        <dsp:cNvSpPr/>
      </dsp:nvSpPr>
      <dsp:spPr>
        <a:xfrm>
          <a:off x="3876600" y="789622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b="1" kern="1200" dirty="0" smtClean="0">
              <a:solidFill>
                <a:schemeClr val="tx1"/>
              </a:solidFill>
            </a:rPr>
            <a:t>Genera cambios </a:t>
          </a:r>
          <a:endParaRPr lang="es-PE" sz="3100" b="1" kern="1200" dirty="0">
            <a:solidFill>
              <a:schemeClr val="tx1"/>
            </a:solidFill>
          </a:endParaRPr>
        </a:p>
      </dsp:txBody>
      <dsp:txXfrm>
        <a:off x="3925145" y="838167"/>
        <a:ext cx="2665308" cy="1560349"/>
      </dsp:txXfrm>
    </dsp:sp>
    <dsp:sp modelId="{1B0248BD-AC8B-44BC-B9F2-A3624C7BAD31}">
      <dsp:nvSpPr>
        <dsp:cNvPr id="0" name=""/>
        <dsp:cNvSpPr/>
      </dsp:nvSpPr>
      <dsp:spPr>
        <a:xfrm>
          <a:off x="6915239" y="127580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500" kern="1200"/>
        </a:p>
      </dsp:txBody>
      <dsp:txXfrm>
        <a:off x="6915239" y="1412820"/>
        <a:ext cx="409940" cy="411044"/>
      </dsp:txXfrm>
    </dsp:sp>
    <dsp:sp modelId="{0311051E-BEA0-4D92-8903-9B1BE419267D}">
      <dsp:nvSpPr>
        <dsp:cNvPr id="0" name=""/>
        <dsp:cNvSpPr/>
      </dsp:nvSpPr>
      <dsp:spPr>
        <a:xfrm>
          <a:off x="7743958" y="789622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b="1" kern="1200" dirty="0" smtClean="0">
              <a:solidFill>
                <a:schemeClr val="tx1"/>
              </a:solidFill>
            </a:rPr>
            <a:t>Administrar organizaciones</a:t>
          </a:r>
          <a:endParaRPr lang="es-PE" sz="3100" b="1" kern="1200" dirty="0">
            <a:solidFill>
              <a:schemeClr val="tx1"/>
            </a:solidFill>
          </a:endParaRPr>
        </a:p>
      </dsp:txBody>
      <dsp:txXfrm>
        <a:off x="7792503" y="838167"/>
        <a:ext cx="2665308" cy="1560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E96B5-13EE-4ACA-B9D5-3E8F050DFEAD}">
      <dsp:nvSpPr>
        <dsp:cNvPr id="0" name=""/>
        <dsp:cNvSpPr/>
      </dsp:nvSpPr>
      <dsp:spPr>
        <a:xfrm>
          <a:off x="9085" y="1894625"/>
          <a:ext cx="2715691" cy="1629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Transformaciones producen REQUISITOS </a:t>
          </a:r>
          <a:endParaRPr lang="es-PE" sz="2500" b="1" kern="1200" dirty="0">
            <a:solidFill>
              <a:schemeClr val="tx1"/>
            </a:solidFill>
          </a:endParaRPr>
        </a:p>
      </dsp:txBody>
      <dsp:txXfrm>
        <a:off x="56809" y="1942349"/>
        <a:ext cx="2620243" cy="1533967"/>
      </dsp:txXfrm>
    </dsp:sp>
    <dsp:sp modelId="{1E9179D1-71C3-4CC2-BA15-AC604AFC6363}">
      <dsp:nvSpPr>
        <dsp:cNvPr id="0" name=""/>
        <dsp:cNvSpPr/>
      </dsp:nvSpPr>
      <dsp:spPr>
        <a:xfrm>
          <a:off x="2996347" y="2372587"/>
          <a:ext cx="575726" cy="673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kern="1200"/>
        </a:p>
      </dsp:txBody>
      <dsp:txXfrm>
        <a:off x="2996347" y="2507285"/>
        <a:ext cx="403008" cy="404095"/>
      </dsp:txXfrm>
    </dsp:sp>
    <dsp:sp modelId="{54BECEAF-0564-4661-8114-73F65D532180}">
      <dsp:nvSpPr>
        <dsp:cNvPr id="0" name=""/>
        <dsp:cNvSpPr/>
      </dsp:nvSpPr>
      <dsp:spPr>
        <a:xfrm>
          <a:off x="3811054" y="1894625"/>
          <a:ext cx="2715691" cy="16294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1. Competencia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2. Pensamiento laboral </a:t>
          </a:r>
          <a:endParaRPr lang="es-PE" sz="2500" b="1" kern="1200" dirty="0">
            <a:solidFill>
              <a:schemeClr val="tx1"/>
            </a:solidFill>
          </a:endParaRPr>
        </a:p>
      </dsp:txBody>
      <dsp:txXfrm>
        <a:off x="3858778" y="1942349"/>
        <a:ext cx="2620243" cy="1533967"/>
      </dsp:txXfrm>
    </dsp:sp>
    <dsp:sp modelId="{69A8BCFE-2990-4329-BF38-5C16B7F97BE4}">
      <dsp:nvSpPr>
        <dsp:cNvPr id="0" name=""/>
        <dsp:cNvSpPr/>
      </dsp:nvSpPr>
      <dsp:spPr>
        <a:xfrm>
          <a:off x="6798315" y="2372587"/>
          <a:ext cx="575726" cy="673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kern="1200"/>
        </a:p>
      </dsp:txBody>
      <dsp:txXfrm>
        <a:off x="6798315" y="2507285"/>
        <a:ext cx="403008" cy="404095"/>
      </dsp:txXfrm>
    </dsp:sp>
    <dsp:sp modelId="{6420D1A4-1722-4E34-8D6F-9532A1F4C3DD}">
      <dsp:nvSpPr>
        <dsp:cNvPr id="0" name=""/>
        <dsp:cNvSpPr/>
      </dsp:nvSpPr>
      <dsp:spPr>
        <a:xfrm>
          <a:off x="7613023" y="1894625"/>
          <a:ext cx="2715691" cy="16294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3. Liderazgo estratégico </a:t>
          </a:r>
          <a:endParaRPr lang="es-PE" sz="2500" b="1" kern="1200" dirty="0">
            <a:solidFill>
              <a:schemeClr val="tx1"/>
            </a:solidFill>
          </a:endParaRPr>
        </a:p>
      </dsp:txBody>
      <dsp:txXfrm>
        <a:off x="7660747" y="1942349"/>
        <a:ext cx="2620243" cy="153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68A68-8CFC-450B-8844-00E735A48071}">
      <dsp:nvSpPr>
        <dsp:cNvPr id="0" name=""/>
        <dsp:cNvSpPr/>
      </dsp:nvSpPr>
      <dsp:spPr>
        <a:xfrm>
          <a:off x="3473074" y="1776"/>
          <a:ext cx="1936594" cy="12587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Visión </a:t>
          </a:r>
          <a:endParaRPr lang="es-PE" sz="2500" b="1" kern="1200" dirty="0">
            <a:solidFill>
              <a:schemeClr val="tx1"/>
            </a:solidFill>
          </a:endParaRPr>
        </a:p>
      </dsp:txBody>
      <dsp:txXfrm>
        <a:off x="3534523" y="63225"/>
        <a:ext cx="1813696" cy="1135888"/>
      </dsp:txXfrm>
    </dsp:sp>
    <dsp:sp modelId="{0C84646E-5C67-489D-9617-0DB1AC644B08}">
      <dsp:nvSpPr>
        <dsp:cNvPr id="0" name=""/>
        <dsp:cNvSpPr/>
      </dsp:nvSpPr>
      <dsp:spPr>
        <a:xfrm>
          <a:off x="2363207" y="631169"/>
          <a:ext cx="4156327" cy="4156327"/>
        </a:xfrm>
        <a:custGeom>
          <a:avLst/>
          <a:gdLst/>
          <a:ahLst/>
          <a:cxnLst/>
          <a:rect l="0" t="0" r="0" b="0"/>
          <a:pathLst>
            <a:path>
              <a:moveTo>
                <a:pt x="3313352" y="406914"/>
              </a:moveTo>
              <a:arcTo wR="2078163" hR="2078163" stAng="18388044" swAng="163240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EC4AF-2ECC-4210-A75A-58F0FD2B6ECA}">
      <dsp:nvSpPr>
        <dsp:cNvPr id="0" name=""/>
        <dsp:cNvSpPr/>
      </dsp:nvSpPr>
      <dsp:spPr>
        <a:xfrm>
          <a:off x="5551238" y="2079940"/>
          <a:ext cx="1936594" cy="1258786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Cambio</a:t>
          </a:r>
          <a:endParaRPr lang="es-PE" sz="2500" b="1" kern="1200" dirty="0">
            <a:solidFill>
              <a:schemeClr val="tx1"/>
            </a:solidFill>
          </a:endParaRPr>
        </a:p>
      </dsp:txBody>
      <dsp:txXfrm>
        <a:off x="5612687" y="2141389"/>
        <a:ext cx="1813696" cy="1135888"/>
      </dsp:txXfrm>
    </dsp:sp>
    <dsp:sp modelId="{F79A52D8-E44D-47B3-A5E3-7D6C8356DEE6}">
      <dsp:nvSpPr>
        <dsp:cNvPr id="0" name=""/>
        <dsp:cNvSpPr/>
      </dsp:nvSpPr>
      <dsp:spPr>
        <a:xfrm>
          <a:off x="2363207" y="631169"/>
          <a:ext cx="4156327" cy="4156327"/>
        </a:xfrm>
        <a:custGeom>
          <a:avLst/>
          <a:gdLst/>
          <a:ahLst/>
          <a:cxnLst/>
          <a:rect l="0" t="0" r="0" b="0"/>
          <a:pathLst>
            <a:path>
              <a:moveTo>
                <a:pt x="3940793" y="2999780"/>
              </a:moveTo>
              <a:arcTo wR="2078163" hR="2078163" stAng="1579553" swAng="1632403"/>
            </a:path>
          </a:pathLst>
        </a:custGeom>
        <a:noFill/>
        <a:ln w="635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B744D-189E-4394-898B-E64620903A9C}">
      <dsp:nvSpPr>
        <dsp:cNvPr id="0" name=""/>
        <dsp:cNvSpPr/>
      </dsp:nvSpPr>
      <dsp:spPr>
        <a:xfrm>
          <a:off x="3473074" y="4158104"/>
          <a:ext cx="1936594" cy="1258786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Personas</a:t>
          </a:r>
          <a:r>
            <a:rPr lang="es-PE" sz="2500" kern="1200" dirty="0" smtClean="0"/>
            <a:t> </a:t>
          </a:r>
          <a:endParaRPr lang="es-PE" sz="2500" kern="1200" dirty="0"/>
        </a:p>
      </dsp:txBody>
      <dsp:txXfrm>
        <a:off x="3534523" y="4219553"/>
        <a:ext cx="1813696" cy="1135888"/>
      </dsp:txXfrm>
    </dsp:sp>
    <dsp:sp modelId="{E540AA4B-CF11-4997-9E62-6733F5A1EA0B}">
      <dsp:nvSpPr>
        <dsp:cNvPr id="0" name=""/>
        <dsp:cNvSpPr/>
      </dsp:nvSpPr>
      <dsp:spPr>
        <a:xfrm>
          <a:off x="2363207" y="631169"/>
          <a:ext cx="4156327" cy="4156327"/>
        </a:xfrm>
        <a:custGeom>
          <a:avLst/>
          <a:gdLst/>
          <a:ahLst/>
          <a:cxnLst/>
          <a:rect l="0" t="0" r="0" b="0"/>
          <a:pathLst>
            <a:path>
              <a:moveTo>
                <a:pt x="842975" y="3749413"/>
              </a:moveTo>
              <a:arcTo wR="2078163" hR="2078163" stAng="7588044" swAng="1632403"/>
            </a:path>
          </a:pathLst>
        </a:custGeom>
        <a:noFill/>
        <a:ln w="635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83966-E801-4961-815D-C84B47643BF6}">
      <dsp:nvSpPr>
        <dsp:cNvPr id="0" name=""/>
        <dsp:cNvSpPr/>
      </dsp:nvSpPr>
      <dsp:spPr>
        <a:xfrm>
          <a:off x="1394910" y="2079940"/>
          <a:ext cx="1936594" cy="1258786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Desempeño</a:t>
          </a:r>
          <a:r>
            <a:rPr lang="es-PE" sz="2500" kern="1200" dirty="0" smtClean="0"/>
            <a:t> </a:t>
          </a:r>
          <a:endParaRPr lang="es-PE" sz="2500" kern="1200" dirty="0"/>
        </a:p>
      </dsp:txBody>
      <dsp:txXfrm>
        <a:off x="1456359" y="2141389"/>
        <a:ext cx="1813696" cy="1135888"/>
      </dsp:txXfrm>
    </dsp:sp>
    <dsp:sp modelId="{C06B450B-542B-4787-AAE7-7C4018CE0172}">
      <dsp:nvSpPr>
        <dsp:cNvPr id="0" name=""/>
        <dsp:cNvSpPr/>
      </dsp:nvSpPr>
      <dsp:spPr>
        <a:xfrm>
          <a:off x="2363207" y="631169"/>
          <a:ext cx="4156327" cy="4156327"/>
        </a:xfrm>
        <a:custGeom>
          <a:avLst/>
          <a:gdLst/>
          <a:ahLst/>
          <a:cxnLst/>
          <a:rect l="0" t="0" r="0" b="0"/>
          <a:pathLst>
            <a:path>
              <a:moveTo>
                <a:pt x="215534" y="1156547"/>
              </a:moveTo>
              <a:arcTo wR="2078163" hR="2078163" stAng="12379553" swAng="1632403"/>
            </a:path>
          </a:pathLst>
        </a:custGeom>
        <a:noFill/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4FF3C-932E-41C3-8D08-F6663AD1DE87}">
      <dsp:nvSpPr>
        <dsp:cNvPr id="0" name=""/>
        <dsp:cNvSpPr/>
      </dsp:nvSpPr>
      <dsp:spPr>
        <a:xfrm>
          <a:off x="2606136" y="1584187"/>
          <a:ext cx="5676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63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2874998" y="1626916"/>
        <a:ext cx="29911" cy="5982"/>
      </dsp:txXfrm>
    </dsp:sp>
    <dsp:sp modelId="{AE29A276-590C-45A9-892A-A5EB0C7E731B}">
      <dsp:nvSpPr>
        <dsp:cNvPr id="0" name=""/>
        <dsp:cNvSpPr/>
      </dsp:nvSpPr>
      <dsp:spPr>
        <a:xfrm>
          <a:off x="6909" y="849599"/>
          <a:ext cx="2601026" cy="1560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Líder </a:t>
          </a:r>
          <a:r>
            <a:rPr lang="es-PE" sz="2700" b="1" kern="1200" dirty="0" err="1" smtClean="0">
              <a:solidFill>
                <a:schemeClr val="tx1"/>
              </a:solidFill>
            </a:rPr>
            <a:t>Estrategico</a:t>
          </a:r>
          <a:r>
            <a:rPr lang="es-PE" sz="2700" b="1" kern="1200" dirty="0" smtClean="0">
              <a:solidFill>
                <a:schemeClr val="tx1"/>
              </a:solidFill>
            </a:rPr>
            <a:t> </a:t>
          </a:r>
          <a:endParaRPr lang="es-PE" sz="2700" b="1" kern="1200" dirty="0">
            <a:solidFill>
              <a:schemeClr val="tx1"/>
            </a:solidFill>
          </a:endParaRPr>
        </a:p>
      </dsp:txBody>
      <dsp:txXfrm>
        <a:off x="6909" y="849599"/>
        <a:ext cx="2601026" cy="1560615"/>
      </dsp:txXfrm>
    </dsp:sp>
    <dsp:sp modelId="{6B4DF05F-2E3F-4DB4-B0DF-2278658FD4A3}">
      <dsp:nvSpPr>
        <dsp:cNvPr id="0" name=""/>
        <dsp:cNvSpPr/>
      </dsp:nvSpPr>
      <dsp:spPr>
        <a:xfrm>
          <a:off x="5805398" y="1584187"/>
          <a:ext cx="5676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63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6074260" y="1626916"/>
        <a:ext cx="29911" cy="5982"/>
      </dsp:txXfrm>
    </dsp:sp>
    <dsp:sp modelId="{9047C941-FBCD-4976-947F-4B85A4A26C74}">
      <dsp:nvSpPr>
        <dsp:cNvPr id="0" name=""/>
        <dsp:cNvSpPr/>
      </dsp:nvSpPr>
      <dsp:spPr>
        <a:xfrm>
          <a:off x="3206172" y="849599"/>
          <a:ext cx="2601026" cy="15606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Responsable del desempeño a corto plazo </a:t>
          </a:r>
          <a:endParaRPr lang="es-PE" sz="2700" b="1" kern="1200" dirty="0">
            <a:solidFill>
              <a:schemeClr val="tx1"/>
            </a:solidFill>
          </a:endParaRPr>
        </a:p>
      </dsp:txBody>
      <dsp:txXfrm>
        <a:off x="3206172" y="849599"/>
        <a:ext cx="2601026" cy="1560615"/>
      </dsp:txXfrm>
    </dsp:sp>
    <dsp:sp modelId="{BDBD60C2-7F86-45E6-9B56-9DDFF535B46B}">
      <dsp:nvSpPr>
        <dsp:cNvPr id="0" name=""/>
        <dsp:cNvSpPr/>
      </dsp:nvSpPr>
      <dsp:spPr>
        <a:xfrm>
          <a:off x="1307422" y="2408415"/>
          <a:ext cx="6398525" cy="567636"/>
        </a:xfrm>
        <a:custGeom>
          <a:avLst/>
          <a:gdLst/>
          <a:ahLst/>
          <a:cxnLst/>
          <a:rect l="0" t="0" r="0" b="0"/>
          <a:pathLst>
            <a:path>
              <a:moveTo>
                <a:pt x="6398525" y="0"/>
              </a:moveTo>
              <a:lnTo>
                <a:pt x="6398525" y="300918"/>
              </a:lnTo>
              <a:lnTo>
                <a:pt x="0" y="300918"/>
              </a:lnTo>
              <a:lnTo>
                <a:pt x="0" y="56763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4346024" y="2689242"/>
        <a:ext cx="321321" cy="5982"/>
      </dsp:txXfrm>
    </dsp:sp>
    <dsp:sp modelId="{050776D9-FF26-46FF-BDA2-75B3D091A2D6}">
      <dsp:nvSpPr>
        <dsp:cNvPr id="0" name=""/>
        <dsp:cNvSpPr/>
      </dsp:nvSpPr>
      <dsp:spPr>
        <a:xfrm>
          <a:off x="6405434" y="849599"/>
          <a:ext cx="2601026" cy="15606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Organización</a:t>
          </a:r>
          <a:r>
            <a:rPr lang="es-PE" sz="2700" kern="1200" dirty="0" smtClean="0"/>
            <a:t> </a:t>
          </a:r>
          <a:endParaRPr lang="es-PE" sz="2700" kern="1200" dirty="0"/>
        </a:p>
      </dsp:txBody>
      <dsp:txXfrm>
        <a:off x="6405434" y="849599"/>
        <a:ext cx="2601026" cy="1560615"/>
      </dsp:txXfrm>
    </dsp:sp>
    <dsp:sp modelId="{566F718D-0ED3-46EF-905F-16765B07B512}">
      <dsp:nvSpPr>
        <dsp:cNvPr id="0" name=""/>
        <dsp:cNvSpPr/>
      </dsp:nvSpPr>
      <dsp:spPr>
        <a:xfrm>
          <a:off x="2606136" y="3743039"/>
          <a:ext cx="5676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63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2874998" y="3785768"/>
        <a:ext cx="29911" cy="5982"/>
      </dsp:txXfrm>
    </dsp:sp>
    <dsp:sp modelId="{7473393C-0012-445A-90A8-6466D01E37AB}">
      <dsp:nvSpPr>
        <dsp:cNvPr id="0" name=""/>
        <dsp:cNvSpPr/>
      </dsp:nvSpPr>
      <dsp:spPr>
        <a:xfrm>
          <a:off x="6909" y="3008451"/>
          <a:ext cx="2601026" cy="15606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Creación de condiciones que garantizan</a:t>
          </a:r>
          <a:r>
            <a:rPr lang="es-PE" sz="2700" b="1" kern="1200" dirty="0" smtClean="0"/>
            <a:t> </a:t>
          </a:r>
          <a:endParaRPr lang="es-PE" sz="2700" b="1" kern="1200" dirty="0"/>
        </a:p>
      </dsp:txBody>
      <dsp:txXfrm>
        <a:off x="6909" y="3008451"/>
        <a:ext cx="2601026" cy="1560615"/>
      </dsp:txXfrm>
    </dsp:sp>
    <dsp:sp modelId="{E8E3913C-8DD0-4713-AB86-F80A2FDB5529}">
      <dsp:nvSpPr>
        <dsp:cNvPr id="0" name=""/>
        <dsp:cNvSpPr/>
      </dsp:nvSpPr>
      <dsp:spPr>
        <a:xfrm>
          <a:off x="3206172" y="3008451"/>
          <a:ext cx="2601026" cy="15606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Competitividad a largo plazo </a:t>
          </a:r>
          <a:endParaRPr lang="es-PE" sz="2700" b="1" kern="1200" dirty="0">
            <a:solidFill>
              <a:schemeClr val="tx1"/>
            </a:solidFill>
          </a:endParaRPr>
        </a:p>
      </dsp:txBody>
      <dsp:txXfrm>
        <a:off x="3206172" y="3008451"/>
        <a:ext cx="2601026" cy="15606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43A4C-E202-456D-9058-5C0972CC7AA5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>
              <a:solidFill>
                <a:schemeClr val="tx1"/>
              </a:solidFill>
            </a:rPr>
            <a:t>Líder estratégico </a:t>
          </a:r>
          <a:endParaRPr lang="es-PE" sz="3000" b="1" kern="1200" dirty="0">
            <a:solidFill>
              <a:schemeClr val="tx1"/>
            </a:solidFill>
          </a:endParaRPr>
        </a:p>
      </dsp:txBody>
      <dsp:txXfrm>
        <a:off x="33423" y="2513495"/>
        <a:ext cx="2075219" cy="1006302"/>
      </dsp:txXfrm>
    </dsp:sp>
    <dsp:sp modelId="{1802F36F-0DE4-4A1D-8BE6-FD1101A77996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2536079" y="2524240"/>
        <a:ext cx="62873" cy="62873"/>
      </dsp:txXfrm>
    </dsp:sp>
    <dsp:sp modelId="{AD2A7896-C5B0-4285-AA4F-2BA73A3B393A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>
              <a:solidFill>
                <a:schemeClr val="tx1"/>
              </a:solidFill>
            </a:rPr>
            <a:t>Planean</a:t>
          </a:r>
          <a:r>
            <a:rPr lang="es-PE" sz="3000" kern="1200" dirty="0" smtClean="0"/>
            <a:t> </a:t>
          </a:r>
          <a:endParaRPr lang="es-PE" sz="3000" kern="1200" dirty="0"/>
        </a:p>
      </dsp:txBody>
      <dsp:txXfrm>
        <a:off x="3026390" y="1591555"/>
        <a:ext cx="2075219" cy="1006302"/>
      </dsp:txXfrm>
    </dsp:sp>
    <dsp:sp modelId="{378850ED-6FEC-46E8-AF4D-52AAABA1275B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5534155" y="1761065"/>
        <a:ext cx="52654" cy="52654"/>
      </dsp:txXfrm>
    </dsp:sp>
    <dsp:sp modelId="{CF9725ED-7B8B-4C48-9B66-9C7363769A3C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>
              <a:solidFill>
                <a:schemeClr val="tx1"/>
              </a:solidFill>
            </a:rPr>
            <a:t>Estrategias</a:t>
          </a:r>
          <a:r>
            <a:rPr lang="es-PE" sz="3000" kern="1200" dirty="0" smtClean="0"/>
            <a:t> </a:t>
          </a:r>
          <a:endParaRPr lang="es-PE" sz="3000" kern="1200" dirty="0"/>
        </a:p>
      </dsp:txBody>
      <dsp:txXfrm>
        <a:off x="6019357" y="976927"/>
        <a:ext cx="2075219" cy="1006302"/>
      </dsp:txXfrm>
    </dsp:sp>
    <dsp:sp modelId="{2B687F26-C17E-4565-8729-4AAE4F462991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5534155" y="2375692"/>
        <a:ext cx="52654" cy="52654"/>
      </dsp:txXfrm>
    </dsp:sp>
    <dsp:sp modelId="{5EF8AFA5-3499-46D3-8EC6-BB57A486A5ED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>
              <a:solidFill>
                <a:schemeClr val="tx1"/>
              </a:solidFill>
            </a:rPr>
            <a:t>Efectos positivos </a:t>
          </a:r>
          <a:endParaRPr lang="es-PE" sz="3000" b="1" kern="1200" dirty="0">
            <a:solidFill>
              <a:schemeClr val="tx1"/>
            </a:solidFill>
          </a:endParaRPr>
        </a:p>
      </dsp:txBody>
      <dsp:txXfrm>
        <a:off x="6019357" y="2206182"/>
        <a:ext cx="2075219" cy="1006302"/>
      </dsp:txXfrm>
    </dsp:sp>
    <dsp:sp modelId="{9F4A53AC-7BE6-4025-9D63-3825D4A87D8F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2536079" y="3446180"/>
        <a:ext cx="62873" cy="62873"/>
      </dsp:txXfrm>
    </dsp:sp>
    <dsp:sp modelId="{CEE42428-CC94-45B5-B1E6-3D566918A0E5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>
              <a:solidFill>
                <a:schemeClr val="tx1"/>
              </a:solidFill>
            </a:rPr>
            <a:t>Ejecutan</a:t>
          </a:r>
          <a:r>
            <a:rPr lang="es-PE" sz="3000" kern="1200" dirty="0" smtClean="0"/>
            <a:t> </a:t>
          </a:r>
          <a:endParaRPr lang="es-PE" sz="3000" kern="1200" dirty="0"/>
        </a:p>
      </dsp:txBody>
      <dsp:txXfrm>
        <a:off x="3026390" y="3435436"/>
        <a:ext cx="2075219" cy="1006302"/>
      </dsp:txXfrm>
    </dsp:sp>
    <dsp:sp modelId="{8B9DF261-CAE6-4B70-BEC8-AC92F84FE004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5539105" y="3917209"/>
        <a:ext cx="42756" cy="42756"/>
      </dsp:txXfrm>
    </dsp:sp>
    <dsp:sp modelId="{6AE2244B-D19F-42E4-A33B-0B89BC7C7BE9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>
              <a:solidFill>
                <a:schemeClr val="tx1"/>
              </a:solidFill>
            </a:rPr>
            <a:t>Capacidades</a:t>
          </a:r>
          <a:r>
            <a:rPr lang="es-PE" sz="3000" kern="1200" dirty="0" smtClean="0"/>
            <a:t> </a:t>
          </a:r>
          <a:endParaRPr lang="es-PE" sz="3000" kern="1200" dirty="0"/>
        </a:p>
      </dsp:txBody>
      <dsp:txXfrm>
        <a:off x="6019357" y="3435436"/>
        <a:ext cx="2075219" cy="1006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827C8-A90A-4ACB-92B5-EFA23C1DFDBD}">
      <dsp:nvSpPr>
        <dsp:cNvPr id="0" name=""/>
        <dsp:cNvSpPr/>
      </dsp:nvSpPr>
      <dsp:spPr>
        <a:xfrm rot="16200000">
          <a:off x="1018275" y="-1013012"/>
          <a:ext cx="3036661" cy="5062686"/>
        </a:xfrm>
        <a:prstGeom prst="flowChartManualOperati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0440" bIns="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smtClean="0"/>
            <a:t>Capacidad del líder para anticipar , prever, mantener la flexibilidad , pensar estratégicamente y trabajar para iniciar  cambios que crearan un fututo  viable para la organización </a:t>
          </a:r>
          <a:r>
            <a:rPr lang="es-PE" sz="2400" kern="1200" smtClean="0"/>
            <a:t>.</a:t>
          </a:r>
          <a:endParaRPr lang="es-PE" sz="2400" kern="1200" dirty="0"/>
        </a:p>
      </dsp:txBody>
      <dsp:txXfrm rot="5400000">
        <a:off x="5263" y="607332"/>
        <a:ext cx="5062686" cy="1821997"/>
      </dsp:txXfrm>
    </dsp:sp>
    <dsp:sp modelId="{0F4BA7E8-4219-4182-B4F5-9728E1510635}">
      <dsp:nvSpPr>
        <dsp:cNvPr id="0" name=""/>
        <dsp:cNvSpPr/>
      </dsp:nvSpPr>
      <dsp:spPr>
        <a:xfrm rot="16200000">
          <a:off x="6465926" y="-1013012"/>
          <a:ext cx="3036661" cy="5062686"/>
        </a:xfrm>
        <a:prstGeom prst="flowChartManualOperati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0440" bIns="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El Proceso consiste en proporcionar un liderazgo e inspiración para crear e implementar  visión , misión y estrategias de empresa logrando  objetivos organizacionales </a:t>
          </a:r>
          <a:endParaRPr lang="es-PE" sz="2400" b="1" kern="1200" dirty="0"/>
        </a:p>
      </dsp:txBody>
      <dsp:txXfrm rot="5400000">
        <a:off x="5452914" y="607332"/>
        <a:ext cx="5062686" cy="18219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312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645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98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77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89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55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2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3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62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4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1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01/10/2017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76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1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2011" y="1802915"/>
            <a:ext cx="9051543" cy="2652970"/>
          </a:xfrm>
        </p:spPr>
        <p:txBody>
          <a:bodyPr anchor="ctr">
            <a:normAutofit fontScale="90000"/>
          </a:bodyPr>
          <a:lstStyle/>
          <a:p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SEMANA  </a:t>
            </a:r>
            <a:r>
              <a:rPr lang="es-ES_tradnl" sz="4800" dirty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7</a:t>
            </a:r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/>
            </a:r>
            <a:b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</a:br>
            <a:r>
              <a:rPr lang="es-PE" sz="4800" dirty="0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Liderazgo </a:t>
            </a:r>
            <a:r>
              <a:rPr lang="es-PE" sz="4800" dirty="0" smtClean="0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estratégico y administración del cambio</a:t>
            </a:r>
            <a:r>
              <a:rPr lang="es-PE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_tradnl" sz="4800" b="1" dirty="0">
              <a:solidFill>
                <a:schemeClr val="bg1"/>
              </a:solidFill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9080" y="6042326"/>
            <a:ext cx="10560424" cy="296128"/>
          </a:xfrm>
        </p:spPr>
        <p:txBody>
          <a:bodyPr/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</a:t>
            </a:r>
            <a:r>
              <a:rPr lang="es-PE" b="1" dirty="0" smtClean="0"/>
              <a:t>Globalización  y sostenibilidad ambiental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893694"/>
              </p:ext>
            </p:extLst>
          </p:nvPr>
        </p:nvGraphicFramePr>
        <p:xfrm>
          <a:off x="838200" y="2725511"/>
          <a:ext cx="10515600" cy="200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45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22840721"/>
              </p:ext>
            </p:extLst>
          </p:nvPr>
        </p:nvGraphicFramePr>
        <p:xfrm>
          <a:off x="-1" y="624114"/>
          <a:ext cx="11321143" cy="55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Resultado de imagen para Thomas  Friedm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4" y="1928357"/>
            <a:ext cx="1746704" cy="174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61" y="215674"/>
            <a:ext cx="2978654" cy="21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43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44516576"/>
              </p:ext>
            </p:extLst>
          </p:nvPr>
        </p:nvGraphicFramePr>
        <p:xfrm>
          <a:off x="899885" y="11986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Resultado de imagen para sostenibilidad ambient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88" y="772885"/>
            <a:ext cx="3238500" cy="20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3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0436" y="365125"/>
            <a:ext cx="8775510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El proceso administración estratégica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49922" y="1825625"/>
            <a:ext cx="6003878" cy="4351338"/>
          </a:xfrm>
        </p:spPr>
        <p:txBody>
          <a:bodyPr/>
          <a:lstStyle/>
          <a:p>
            <a:pPr algn="just"/>
            <a:r>
              <a:rPr lang="es-PE" dirty="0" smtClean="0"/>
              <a:t>Consiste en el </a:t>
            </a:r>
            <a:r>
              <a:rPr lang="es-PE" b="1" dirty="0" smtClean="0">
                <a:solidFill>
                  <a:srgbClr val="FF0000"/>
                </a:solidFill>
              </a:rPr>
              <a:t>conjunto de decisiones y acciones utilizadas para formular e implementar estrategias específicas que se adaptan a las capacidades de la organización y su ambiente a fin de alcanzar las metas organizacionales.</a:t>
            </a:r>
          </a:p>
          <a:p>
            <a:pPr algn="just"/>
            <a:r>
              <a:rPr lang="es-PE" dirty="0" smtClean="0"/>
              <a:t>Como realizar esta tarea de forma competente es lo que distingue a los líderes efectivos de los no efectivos.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2" y="2222665"/>
            <a:ext cx="5048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n para empresario señal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71" y="1027906"/>
            <a:ext cx="4979308" cy="331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8171" y="3634565"/>
            <a:ext cx="8430572" cy="199854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B050"/>
                </a:solidFill>
              </a:rPr>
              <a:t>Creación de una declaración de visión y misión.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70C0"/>
                </a:solidFill>
              </a:rPr>
              <a:t>Establecimiento de 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chemeClr val="accent2"/>
                </a:solidFill>
              </a:rPr>
              <a:t>Formulación de estrategias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B0F0"/>
                </a:solidFill>
              </a:rPr>
              <a:t>Ejecución de la estrategia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FF0000"/>
                </a:solidFill>
              </a:rPr>
              <a:t>Evaluación y control de estrategia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4084" y="365125"/>
            <a:ext cx="9729716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FF0000"/>
                </a:solidFill>
              </a:rPr>
              <a:t>Proceso de administración estratégica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6788" y="365125"/>
            <a:ext cx="9757012" cy="1325563"/>
          </a:xfrm>
        </p:spPr>
        <p:txBody>
          <a:bodyPr/>
          <a:lstStyle/>
          <a:p>
            <a:pPr algn="ctr"/>
            <a:r>
              <a:rPr lang="es-PE" b="1" i="1" dirty="0" smtClean="0">
                <a:solidFill>
                  <a:srgbClr val="FF0000"/>
                </a:solidFill>
              </a:rPr>
              <a:t>CAMBIO ORGANIZACIONAL</a:t>
            </a:r>
            <a:endParaRPr lang="es-PE" b="1" i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2665" y="1825625"/>
            <a:ext cx="694102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PE" dirty="0" smtClean="0"/>
              <a:t>El </a:t>
            </a:r>
            <a:r>
              <a:rPr lang="es-PE" b="1" dirty="0" smtClean="0"/>
              <a:t>cambio organizacional </a:t>
            </a:r>
            <a:r>
              <a:rPr lang="es-PE" dirty="0" smtClean="0"/>
              <a:t>o institucional es una alteración no sólo de las estructuras, los sistemas y los procesos sino también de una reorientación de </a:t>
            </a:r>
            <a:r>
              <a:rPr lang="es-PE" b="1" dirty="0" smtClean="0"/>
              <a:t>liderazgo cognitivo</a:t>
            </a:r>
            <a:r>
              <a:rPr lang="es-PE" dirty="0" smtClean="0"/>
              <a:t>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El </a:t>
            </a:r>
            <a:r>
              <a:rPr lang="es-PE" b="1" dirty="0" smtClean="0"/>
              <a:t>cambio organizacional </a:t>
            </a:r>
            <a:r>
              <a:rPr lang="es-PE" dirty="0" smtClean="0"/>
              <a:t>se trata de las modificaciones en el </a:t>
            </a:r>
            <a:r>
              <a:rPr lang="es-PE" b="1" dirty="0" smtClean="0"/>
              <a:t>comportamiento del ser humano.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Un líder debe representar el cambio que quiere ver en sus seguidores.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690" y="1825625"/>
            <a:ext cx="4114704" cy="30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75" y="1825625"/>
            <a:ext cx="4577658" cy="36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2369" y="365125"/>
            <a:ext cx="9711430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FF0000"/>
                </a:solidFill>
              </a:rPr>
              <a:t>¿POR QUÉ HAY RESISTENCIA AL CAMBIO?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B050"/>
                </a:solidFill>
              </a:rPr>
              <a:t>Amenaza para el interés propio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70C0"/>
                </a:solidFill>
              </a:rPr>
              <a:t>Incertidumbre</a:t>
            </a:r>
            <a:endParaRPr lang="es-PE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Falta de confianza en que el cambio tendrá éxito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chemeClr val="accent2"/>
                </a:solidFill>
              </a:rPr>
              <a:t>Falta de convicción de que el cambio es necesario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B0F0"/>
                </a:solidFill>
              </a:rPr>
              <a:t>Desconfianza en el liderazgo</a:t>
            </a:r>
            <a:endParaRPr lang="es-PE" b="1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FF0000"/>
                </a:solidFill>
              </a:rPr>
              <a:t>Amenaza para los valores culturales existentes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</a:rPr>
              <a:t>Miedo a ser manipulado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445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b="1" dirty="0" smtClean="0">
                <a:solidFill>
                  <a:srgbClr val="C00000"/>
                </a:solidFill>
              </a:rPr>
              <a:t>         RECOMENDACIONES </a:t>
            </a:r>
            <a:r>
              <a:rPr lang="es-PE" sz="3600" b="1" dirty="0">
                <a:solidFill>
                  <a:srgbClr val="C00000"/>
                </a:solidFill>
              </a:rPr>
              <a:t>PARA REDUCIR LA RESISTENCIA</a:t>
            </a:r>
            <a:endParaRPr lang="es-PE" sz="3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715924"/>
              </p:ext>
            </p:extLst>
          </p:nvPr>
        </p:nvGraphicFramePr>
        <p:xfrm>
          <a:off x="507999" y="1451429"/>
          <a:ext cx="11132457" cy="4751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6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3" y="2858770"/>
            <a:ext cx="3690257" cy="20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n para resistencia en la empres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428272" y="4874361"/>
            <a:ext cx="2562717" cy="19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7052" y="459498"/>
            <a:ext cx="109728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660066"/>
                </a:solidFill>
              </a:rPr>
              <a:t>METACOGNICIÓN</a:t>
            </a:r>
            <a:endParaRPr lang="es-ES" dirty="0"/>
          </a:p>
        </p:txBody>
      </p:sp>
      <p:graphicFrame>
        <p:nvGraphicFramePr>
          <p:cNvPr id="10" name="Marcador de contenido 4"/>
          <p:cNvGraphicFramePr>
            <a:graphicFrameLocks/>
          </p:cNvGraphicFramePr>
          <p:nvPr>
            <p:extLst/>
          </p:nvPr>
        </p:nvGraphicFramePr>
        <p:xfrm>
          <a:off x="609600" y="1538526"/>
          <a:ext cx="11151029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51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3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551" y="365125"/>
            <a:ext cx="9948098" cy="2019729"/>
          </a:xfrm>
        </p:spPr>
        <p:txBody>
          <a:bodyPr/>
          <a:lstStyle/>
          <a:p>
            <a:r>
              <a:rPr lang="es-ES" dirty="0"/>
              <a:t>PROPOSITO 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88749"/>
              </p:ext>
            </p:extLst>
          </p:nvPr>
        </p:nvGraphicFramePr>
        <p:xfrm>
          <a:off x="937054" y="2349328"/>
          <a:ext cx="10515600" cy="26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7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ANTECEDENTES 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347032"/>
              </p:ext>
            </p:extLst>
          </p:nvPr>
        </p:nvGraphicFramePr>
        <p:xfrm>
          <a:off x="838200" y="957942"/>
          <a:ext cx="10515600" cy="3236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53727493"/>
              </p:ext>
            </p:extLst>
          </p:nvPr>
        </p:nvGraphicFramePr>
        <p:xfrm>
          <a:off x="838200" y="2142066"/>
          <a:ext cx="103378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13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iderazgo estrateg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33" y="3407453"/>
            <a:ext cx="3461203" cy="22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iderazgo estrateg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7" y="618443"/>
            <a:ext cx="3534230" cy="190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competenc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77" y="3294742"/>
            <a:ext cx="3015413" cy="22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1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20969865"/>
              </p:ext>
            </p:extLst>
          </p:nvPr>
        </p:nvGraphicFramePr>
        <p:xfrm>
          <a:off x="1494971" y="1169609"/>
          <a:ext cx="888274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/>
          <p:cNvSpPr/>
          <p:nvPr/>
        </p:nvSpPr>
        <p:spPr>
          <a:xfrm>
            <a:off x="5042191" y="3243812"/>
            <a:ext cx="198272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Liderazgo</a:t>
            </a:r>
          </a:p>
          <a:p>
            <a:pPr algn="ctr"/>
            <a:r>
              <a:rPr lang="es-E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Estratégico 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Resultado de imagen para competenc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875482"/>
            <a:ext cx="3519261" cy="19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ambio en una empres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543" y="573924"/>
            <a:ext cx="3487511" cy="235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3750838"/>
              </p:ext>
            </p:extLst>
          </p:nvPr>
        </p:nvGraphicFramePr>
        <p:xfrm>
          <a:off x="1596571" y="951894"/>
          <a:ext cx="90133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Resultado de imagen para lideres estrategic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073" y="3488729"/>
            <a:ext cx="3842443" cy="28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54763903"/>
              </p:ext>
            </p:extLst>
          </p:nvPr>
        </p:nvGraphicFramePr>
        <p:xfrm>
          <a:off x="1102610" y="10194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brir llave 2"/>
          <p:cNvSpPr/>
          <p:nvPr/>
        </p:nvSpPr>
        <p:spPr>
          <a:xfrm>
            <a:off x="9413823" y="4227226"/>
            <a:ext cx="389744" cy="221091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9803567" y="4362138"/>
            <a:ext cx="181380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b="1" dirty="0" smtClean="0"/>
              <a:t>Anticipar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b="1" dirty="0"/>
              <a:t> </a:t>
            </a:r>
            <a:r>
              <a:rPr lang="es-PE" b="1" dirty="0" smtClean="0"/>
              <a:t>Desafiar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b="1" dirty="0" smtClean="0"/>
              <a:t>Interpretar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b="1" dirty="0" smtClean="0"/>
              <a:t>Decidir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b="1" dirty="0" smtClean="0"/>
              <a:t>Alinear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b="1" dirty="0" smtClean="0"/>
              <a:t>Aprender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098" name="Picture 2" descr="Resultado de imagen para lider estrategico ejempl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10" y="4695060"/>
            <a:ext cx="2203553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620" y="959646"/>
            <a:ext cx="2849380" cy="21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4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57" y="4482193"/>
            <a:ext cx="3167743" cy="237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8" y="4303938"/>
            <a:ext cx="2804433" cy="28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943" y="299584"/>
            <a:ext cx="10515600" cy="1325563"/>
          </a:xfrm>
        </p:spPr>
        <p:txBody>
          <a:bodyPr/>
          <a:lstStyle/>
          <a:p>
            <a:r>
              <a:rPr lang="es-PE" b="1" dirty="0" smtClean="0"/>
              <a:t>         Liderazgo  Estratégico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324382"/>
              </p:ext>
            </p:extLst>
          </p:nvPr>
        </p:nvGraphicFramePr>
        <p:xfrm>
          <a:off x="838200" y="1825625"/>
          <a:ext cx="10515600" cy="3036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0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900" y="365125"/>
            <a:ext cx="9838899" cy="917765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C00000"/>
                </a:solidFill>
              </a:rPr>
              <a:t>Capacidades del líder estratégico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PE" sz="2000" b="1" dirty="0" smtClean="0"/>
              <a:t>Anticipar y prever eventos en el ambiente externo que tiene el potencial para afectar el desempeño interno de la organización.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000" b="1" dirty="0" smtClean="0"/>
              <a:t>Encontrar y mantener ventajas competitivas al construir competencias y seleccionar oportunidades correctas.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000" b="1" dirty="0" smtClean="0"/>
              <a:t>Evaluar de modo sistemático la implementación de estrategias y resultados al crear ajustes estratégicos.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000" b="1" dirty="0" smtClean="0"/>
              <a:t>Construir un equipo de empleados altamente efectivo, eficiente y motivado.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000" b="1" dirty="0" smtClean="0"/>
              <a:t>Seleccionar, desarrollar y asesorar un equipo talentoso de líderes superiores para un crecimiento firme.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000" b="1" dirty="0" smtClean="0"/>
              <a:t>Decidir metas y prioridades adecuadas.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000" b="1" dirty="0" smtClean="0"/>
              <a:t>Comunicarse eficazmente.</a:t>
            </a:r>
            <a:endParaRPr lang="es-PE" sz="2000" b="1" dirty="0"/>
          </a:p>
        </p:txBody>
      </p:sp>
      <p:pic>
        <p:nvPicPr>
          <p:cNvPr id="8196" name="Picture 4" descr="Resultado de imagen para pensamiento estrateg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9" y="4250820"/>
            <a:ext cx="3352801" cy="213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5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2257</TotalTime>
  <Words>609</Words>
  <Application>Microsoft Office PowerPoint</Application>
  <PresentationFormat>Panorámica</PresentationFormat>
  <Paragraphs>115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Berlin Sans FB</vt:lpstr>
      <vt:lpstr>Calibri</vt:lpstr>
      <vt:lpstr>Calibri Light</vt:lpstr>
      <vt:lpstr>Century Gothic</vt:lpstr>
      <vt:lpstr>Times New Roman</vt:lpstr>
      <vt:lpstr>Wingdings</vt:lpstr>
      <vt:lpstr>Office Theme</vt:lpstr>
      <vt:lpstr>SEMANA  7 Liderazgo estratégico y administración del cambio </vt:lpstr>
      <vt:lpstr>PROPOSITO  </vt:lpstr>
      <vt:lpstr>ANTECEDENTES  </vt:lpstr>
      <vt:lpstr>Presentación de PowerPoint</vt:lpstr>
      <vt:lpstr>Presentación de PowerPoint</vt:lpstr>
      <vt:lpstr>Presentación de PowerPoint</vt:lpstr>
      <vt:lpstr>Presentación de PowerPoint</vt:lpstr>
      <vt:lpstr>         Liderazgo  Estratégico </vt:lpstr>
      <vt:lpstr>Capacidades del líder estratégico</vt:lpstr>
      <vt:lpstr>    Globalización  y sostenibilidad ambiental </vt:lpstr>
      <vt:lpstr>Presentación de PowerPoint</vt:lpstr>
      <vt:lpstr>Presentación de PowerPoint</vt:lpstr>
      <vt:lpstr>El proceso administración estratégica</vt:lpstr>
      <vt:lpstr>Proceso de administración estratégica</vt:lpstr>
      <vt:lpstr>CAMBIO ORGANIZACIONAL</vt:lpstr>
      <vt:lpstr>¿POR QUÉ HAY RESISTENCIA AL CAMBIO?</vt:lpstr>
      <vt:lpstr>         RECOMENDACIONES PARA REDUCIR LA RESISTENCIA</vt:lpstr>
      <vt:lpstr>METACOGNICIÓN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Juan Tito Tenorio Romero</cp:lastModifiedBy>
  <cp:revision>143</cp:revision>
  <dcterms:created xsi:type="dcterms:W3CDTF">2016-05-26T15:40:57Z</dcterms:created>
  <dcterms:modified xsi:type="dcterms:W3CDTF">2017-10-02T02:22:14Z</dcterms:modified>
</cp:coreProperties>
</file>