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21"/>
  </p:notesMasterIdLst>
  <p:sldIdLst>
    <p:sldId id="256" r:id="rId2"/>
    <p:sldId id="323" r:id="rId3"/>
    <p:sldId id="335" r:id="rId4"/>
    <p:sldId id="345" r:id="rId5"/>
    <p:sldId id="346" r:id="rId6"/>
    <p:sldId id="336" r:id="rId7"/>
    <p:sldId id="338" r:id="rId8"/>
    <p:sldId id="339" r:id="rId9"/>
    <p:sldId id="347" r:id="rId10"/>
    <p:sldId id="328" r:id="rId11"/>
    <p:sldId id="348" r:id="rId12"/>
    <p:sldId id="349" r:id="rId13"/>
    <p:sldId id="350" r:id="rId14"/>
    <p:sldId id="352" r:id="rId15"/>
    <p:sldId id="351" r:id="rId16"/>
    <p:sldId id="353" r:id="rId17"/>
    <p:sldId id="354" r:id="rId18"/>
    <p:sldId id="308" r:id="rId19"/>
    <p:sldId id="260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3825" autoAdjust="0"/>
  </p:normalViewPr>
  <p:slideViewPr>
    <p:cSldViewPr snapToGrid="0" snapToObjects="1">
      <p:cViewPr varScale="1">
        <p:scale>
          <a:sx n="66" d="100"/>
          <a:sy n="66" d="100"/>
        </p:scale>
        <p:origin x="6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A74-B155-1D4C-8627-C25BF2DD6E89}" type="doc">
      <dgm:prSet loTypeId="urn:microsoft.com/office/officeart/2005/8/layout/vList3" loCatId="" qsTypeId="urn:microsoft.com/office/officeart/2005/8/quickstyle/simple3" qsCatId="simple" csTypeId="urn:microsoft.com/office/officeart/2005/8/colors/colorful1" csCatId="colorful" phldr="1"/>
      <dgm:spPr/>
    </dgm:pt>
    <dgm:pt modelId="{6EB470C6-F437-3E4D-AA83-D101CA17F6D9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Desarrolla habilidades de planificación ante una crisis y liderazgo eficaz </a:t>
          </a:r>
          <a:endParaRPr lang="es-ES" dirty="0"/>
        </a:p>
      </dgm:t>
    </dgm:pt>
    <dgm:pt modelId="{DCE65B18-0A10-5246-9E11-99148D0CB326}" type="parTrans" cxnId="{873C098C-FFC1-5C46-82F9-35FA88B9248E}">
      <dgm:prSet/>
      <dgm:spPr/>
      <dgm:t>
        <a:bodyPr/>
        <a:lstStyle/>
        <a:p>
          <a:endParaRPr lang="es-ES"/>
        </a:p>
      </dgm:t>
    </dgm:pt>
    <dgm:pt modelId="{C10E4878-E5A4-334A-A81B-000C31D6D564}" type="sibTrans" cxnId="{873C098C-FFC1-5C46-82F9-35FA88B9248E}">
      <dgm:prSet/>
      <dgm:spPr/>
      <dgm:t>
        <a:bodyPr/>
        <a:lstStyle/>
        <a:p>
          <a:endParaRPr lang="es-ES"/>
        </a:p>
      </dgm:t>
    </dgm:pt>
    <dgm:pt modelId="{1DAFA3DC-A890-E743-959E-13C8659CC6D7}" type="pres">
      <dgm:prSet presAssocID="{2F146A74-B155-1D4C-8627-C25BF2DD6E89}" presName="linearFlow" presStyleCnt="0">
        <dgm:presLayoutVars>
          <dgm:dir/>
          <dgm:resizeHandles val="exact"/>
        </dgm:presLayoutVars>
      </dgm:prSet>
      <dgm:spPr/>
    </dgm:pt>
    <dgm:pt modelId="{3FF96FB5-1C2A-1F48-AFA1-5CFF48FAEB8B}" type="pres">
      <dgm:prSet presAssocID="{6EB470C6-F437-3E4D-AA83-D101CA17F6D9}" presName="composite" presStyleCnt="0"/>
      <dgm:spPr/>
    </dgm:pt>
    <dgm:pt modelId="{0A04948D-8F94-D04F-815D-6FC47E443668}" type="pres">
      <dgm:prSet presAssocID="{6EB470C6-F437-3E4D-AA83-D101CA17F6D9}" presName="imgShp" presStyleLbl="fgImgPlace1" presStyleIdx="0" presStyleCnt="1" custLinFactX="-49678" custLinFactNeighborX="-100000"/>
      <dgm:spPr/>
    </dgm:pt>
    <dgm:pt modelId="{5BEA9958-4089-BE4C-9395-956EEC4C9754}" type="pres">
      <dgm:prSet presAssocID="{6EB470C6-F437-3E4D-AA83-D101CA17F6D9}" presName="txShp" presStyleLbl="node1" presStyleIdx="0" presStyleCnt="1" custScaleY="9120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56822B9-39C7-4CE5-BEC4-A86317AA827E}" type="presOf" srcId="{2F146A74-B155-1D4C-8627-C25BF2DD6E89}" destId="{1DAFA3DC-A890-E743-959E-13C8659CC6D7}" srcOrd="0" destOrd="0" presId="urn:microsoft.com/office/officeart/2005/8/layout/vList3"/>
    <dgm:cxn modelId="{B9B5939C-D40B-4AD6-B247-C6E0FE09B3B3}" type="presOf" srcId="{6EB470C6-F437-3E4D-AA83-D101CA17F6D9}" destId="{5BEA9958-4089-BE4C-9395-956EEC4C9754}" srcOrd="0" destOrd="0" presId="urn:microsoft.com/office/officeart/2005/8/layout/vList3"/>
    <dgm:cxn modelId="{873C098C-FFC1-5C46-82F9-35FA88B9248E}" srcId="{2F146A74-B155-1D4C-8627-C25BF2DD6E89}" destId="{6EB470C6-F437-3E4D-AA83-D101CA17F6D9}" srcOrd="0" destOrd="0" parTransId="{DCE65B18-0A10-5246-9E11-99148D0CB326}" sibTransId="{C10E4878-E5A4-334A-A81B-000C31D6D564}"/>
    <dgm:cxn modelId="{ECC3A04E-B7A9-4581-BC52-C50EE7DA2C0A}" type="presParOf" srcId="{1DAFA3DC-A890-E743-959E-13C8659CC6D7}" destId="{3FF96FB5-1C2A-1F48-AFA1-5CFF48FAEB8B}" srcOrd="0" destOrd="0" presId="urn:microsoft.com/office/officeart/2005/8/layout/vList3"/>
    <dgm:cxn modelId="{63569722-D5BA-40E0-8432-5D566966E351}" type="presParOf" srcId="{3FF96FB5-1C2A-1F48-AFA1-5CFF48FAEB8B}" destId="{0A04948D-8F94-D04F-815D-6FC47E443668}" srcOrd="0" destOrd="0" presId="urn:microsoft.com/office/officeart/2005/8/layout/vList3"/>
    <dgm:cxn modelId="{B220A3D2-EBA0-4923-956D-A8D7CF7E1C0D}" type="presParOf" srcId="{3FF96FB5-1C2A-1F48-AFA1-5CFF48FAEB8B}" destId="{5BEA9958-4089-BE4C-9395-956EEC4C97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38D561-5A81-4B67-91BE-2A58F25DEE57}" type="doc">
      <dgm:prSet loTypeId="urn:microsoft.com/office/officeart/2005/8/layout/venn3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464B504F-00B2-4CAF-A62D-D2C6F5684C76}">
      <dgm:prSet phldrT="[Texto]" custT="1"/>
      <dgm:spPr/>
      <dgm:t>
        <a:bodyPr/>
        <a:lstStyle/>
        <a:p>
          <a:r>
            <a:rPr lang="es-PE" sz="2400" b="1" dirty="0" smtClean="0"/>
            <a:t>Planificación previa a la crisis </a:t>
          </a:r>
        </a:p>
        <a:p>
          <a:r>
            <a:rPr lang="es-PE" sz="1800" b="1" dirty="0" smtClean="0"/>
            <a:t>1.Formar un equipo de respuesta </a:t>
          </a:r>
        </a:p>
        <a:p>
          <a:r>
            <a:rPr lang="es-PE" sz="1800" b="1" dirty="0" smtClean="0"/>
            <a:t>2. Desarrollar un plan de crisis  </a:t>
          </a:r>
          <a:endParaRPr lang="es-PE" sz="1800" b="1" dirty="0"/>
        </a:p>
      </dgm:t>
    </dgm:pt>
    <dgm:pt modelId="{AAEB1E0F-867C-461B-86A0-09F5A944B215}" type="parTrans" cxnId="{53F451F1-370D-4ADD-B8DC-8E2992014BA3}">
      <dgm:prSet/>
      <dgm:spPr/>
      <dgm:t>
        <a:bodyPr/>
        <a:lstStyle/>
        <a:p>
          <a:endParaRPr lang="es-PE"/>
        </a:p>
      </dgm:t>
    </dgm:pt>
    <dgm:pt modelId="{B8719976-5DE8-451B-A906-49F72D4618B5}" type="sibTrans" cxnId="{53F451F1-370D-4ADD-B8DC-8E2992014BA3}">
      <dgm:prSet/>
      <dgm:spPr/>
      <dgm:t>
        <a:bodyPr/>
        <a:lstStyle/>
        <a:p>
          <a:endParaRPr lang="es-PE"/>
        </a:p>
      </dgm:t>
    </dgm:pt>
    <dgm:pt modelId="{393CD610-1196-4FE0-9B4D-35802CB1DE0C}">
      <dgm:prSet phldrT="[Texto]" custT="1"/>
      <dgm:spPr/>
      <dgm:t>
        <a:bodyPr/>
        <a:lstStyle/>
        <a:p>
          <a:r>
            <a:rPr lang="es-PE" sz="2400" b="1" dirty="0" smtClean="0"/>
            <a:t>Adaptación después de una crisis </a:t>
          </a:r>
        </a:p>
        <a:p>
          <a:r>
            <a:rPr lang="es-PE" sz="2000" b="1" dirty="0" smtClean="0"/>
            <a:t>1. Evaluación de la respuesta ante la crisis</a:t>
          </a:r>
        </a:p>
        <a:p>
          <a:r>
            <a:rPr lang="es-PE" sz="2000" b="1" dirty="0" smtClean="0"/>
            <a:t>2. Lecciones aprendidas </a:t>
          </a:r>
        </a:p>
        <a:p>
          <a:r>
            <a:rPr lang="es-PE" sz="2000" b="1" dirty="0" smtClean="0"/>
            <a:t>3. Prevención de una crisis futura  </a:t>
          </a:r>
          <a:endParaRPr lang="es-PE" sz="2000" b="1" dirty="0"/>
        </a:p>
      </dgm:t>
    </dgm:pt>
    <dgm:pt modelId="{2B289834-4103-44B5-9012-809CA7A236E3}" type="parTrans" cxnId="{B06ABA6C-3E3A-44BB-AAD6-844CD19050EE}">
      <dgm:prSet/>
      <dgm:spPr/>
      <dgm:t>
        <a:bodyPr/>
        <a:lstStyle/>
        <a:p>
          <a:endParaRPr lang="es-PE"/>
        </a:p>
      </dgm:t>
    </dgm:pt>
    <dgm:pt modelId="{9D14CB51-BE9F-442E-A5AA-B7943D476739}" type="sibTrans" cxnId="{B06ABA6C-3E3A-44BB-AAD6-844CD19050EE}">
      <dgm:prSet/>
      <dgm:spPr/>
      <dgm:t>
        <a:bodyPr/>
        <a:lstStyle/>
        <a:p>
          <a:endParaRPr lang="es-PE"/>
        </a:p>
      </dgm:t>
    </dgm:pt>
    <dgm:pt modelId="{48DD0429-C592-48C9-AA20-2F11B384084D}">
      <dgm:prSet phldrT="[Texto]" custT="1"/>
      <dgm:spPr/>
      <dgm:t>
        <a:bodyPr/>
        <a:lstStyle/>
        <a:p>
          <a:r>
            <a:rPr lang="es-PE" sz="2400" b="1" dirty="0" smtClean="0"/>
            <a:t>Liderazgo durante una crisis</a:t>
          </a:r>
        </a:p>
        <a:p>
          <a:r>
            <a:rPr lang="es-PE" sz="2000" b="1" dirty="0" smtClean="0"/>
            <a:t>1. El papel de los lideres </a:t>
          </a:r>
        </a:p>
        <a:p>
          <a:r>
            <a:rPr lang="es-PE" sz="2000" b="1" dirty="0" smtClean="0"/>
            <a:t>2. Comunicación Eficaz</a:t>
          </a:r>
        </a:p>
        <a:p>
          <a:r>
            <a:rPr lang="es-PE" sz="2000" b="1" dirty="0" smtClean="0"/>
            <a:t>3. Resolución de la crisis</a:t>
          </a:r>
          <a:r>
            <a:rPr lang="es-PE" sz="2000" b="0" dirty="0" smtClean="0"/>
            <a:t> </a:t>
          </a:r>
          <a:r>
            <a:rPr lang="es-PE" sz="2000" b="1" dirty="0" smtClean="0"/>
            <a:t> </a:t>
          </a:r>
        </a:p>
        <a:p>
          <a:endParaRPr lang="es-PE" sz="3100" dirty="0"/>
        </a:p>
      </dgm:t>
    </dgm:pt>
    <dgm:pt modelId="{0D3B401A-6B18-4046-BB8C-D0283BA56F64}" type="parTrans" cxnId="{3DCF2F7B-40A9-486F-8E7D-0068DBC10C77}">
      <dgm:prSet/>
      <dgm:spPr/>
      <dgm:t>
        <a:bodyPr/>
        <a:lstStyle/>
        <a:p>
          <a:endParaRPr lang="es-PE"/>
        </a:p>
      </dgm:t>
    </dgm:pt>
    <dgm:pt modelId="{92B625C5-6221-4736-8682-D15E9F3406B5}" type="sibTrans" cxnId="{3DCF2F7B-40A9-486F-8E7D-0068DBC10C77}">
      <dgm:prSet/>
      <dgm:spPr/>
      <dgm:t>
        <a:bodyPr/>
        <a:lstStyle/>
        <a:p>
          <a:endParaRPr lang="es-PE"/>
        </a:p>
      </dgm:t>
    </dgm:pt>
    <dgm:pt modelId="{39A596A8-9F76-49D9-929D-6E481CB8E2D6}" type="pres">
      <dgm:prSet presAssocID="{6738D561-5A81-4B67-91BE-2A58F25DEE57}" presName="Name0" presStyleCnt="0">
        <dgm:presLayoutVars>
          <dgm:dir/>
          <dgm:resizeHandles val="exact"/>
        </dgm:presLayoutVars>
      </dgm:prSet>
      <dgm:spPr/>
    </dgm:pt>
    <dgm:pt modelId="{2275817D-9B79-4633-AA85-5958CB7164F5}" type="pres">
      <dgm:prSet presAssocID="{464B504F-00B2-4CAF-A62D-D2C6F5684C76}" presName="Name5" presStyleLbl="vennNode1" presStyleIdx="0" presStyleCnt="3" custLinFactNeighborX="-572" custLinFactNeighborY="-256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95A689C-DE6F-4766-9174-6FC9560C0499}" type="pres">
      <dgm:prSet presAssocID="{B8719976-5DE8-451B-A906-49F72D4618B5}" presName="space" presStyleCnt="0"/>
      <dgm:spPr/>
    </dgm:pt>
    <dgm:pt modelId="{A90A8B18-45BA-4363-A9A1-BB704BB8BC34}" type="pres">
      <dgm:prSet presAssocID="{393CD610-1196-4FE0-9B4D-35802CB1DE0C}" presName="Name5" presStyleLbl="vennNode1" presStyleIdx="1" presStyleCnt="3" custLinFactX="60114" custLinFactNeighborX="100000" custLinFactNeighborY="2209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1CB9F0F-E356-460D-8479-D4E6FA5E3607}" type="pres">
      <dgm:prSet presAssocID="{9D14CB51-BE9F-442E-A5AA-B7943D476739}" presName="space" presStyleCnt="0"/>
      <dgm:spPr/>
    </dgm:pt>
    <dgm:pt modelId="{DA2751A2-C654-423D-8DA9-12B3C4A52F94}" type="pres">
      <dgm:prSet presAssocID="{48DD0429-C592-48C9-AA20-2F11B384084D}" presName="Name5" presStyleLbl="vennNode1" presStyleIdx="2" presStyleCnt="3" custLinFactX="-55856" custLinFactNeighborX="-100000" custLinFactNeighborY="-1434">
        <dgm:presLayoutVars>
          <dgm:bulletEnabled val="1"/>
        </dgm:presLayoutVars>
      </dgm:prSet>
      <dgm:spPr/>
    </dgm:pt>
  </dgm:ptLst>
  <dgm:cxnLst>
    <dgm:cxn modelId="{B06ABA6C-3E3A-44BB-AAD6-844CD19050EE}" srcId="{6738D561-5A81-4B67-91BE-2A58F25DEE57}" destId="{393CD610-1196-4FE0-9B4D-35802CB1DE0C}" srcOrd="1" destOrd="0" parTransId="{2B289834-4103-44B5-9012-809CA7A236E3}" sibTransId="{9D14CB51-BE9F-442E-A5AA-B7943D476739}"/>
    <dgm:cxn modelId="{BDB5F07D-421C-41FB-962C-0D1648673F50}" type="presOf" srcId="{393CD610-1196-4FE0-9B4D-35802CB1DE0C}" destId="{A90A8B18-45BA-4363-A9A1-BB704BB8BC34}" srcOrd="0" destOrd="0" presId="urn:microsoft.com/office/officeart/2005/8/layout/venn3"/>
    <dgm:cxn modelId="{53F451F1-370D-4ADD-B8DC-8E2992014BA3}" srcId="{6738D561-5A81-4B67-91BE-2A58F25DEE57}" destId="{464B504F-00B2-4CAF-A62D-D2C6F5684C76}" srcOrd="0" destOrd="0" parTransId="{AAEB1E0F-867C-461B-86A0-09F5A944B215}" sibTransId="{B8719976-5DE8-451B-A906-49F72D4618B5}"/>
    <dgm:cxn modelId="{34C0EC2F-350C-4B9A-8B32-70DC40741189}" type="presOf" srcId="{48DD0429-C592-48C9-AA20-2F11B384084D}" destId="{DA2751A2-C654-423D-8DA9-12B3C4A52F94}" srcOrd="0" destOrd="0" presId="urn:microsoft.com/office/officeart/2005/8/layout/venn3"/>
    <dgm:cxn modelId="{3DCF2F7B-40A9-486F-8E7D-0068DBC10C77}" srcId="{6738D561-5A81-4B67-91BE-2A58F25DEE57}" destId="{48DD0429-C592-48C9-AA20-2F11B384084D}" srcOrd="2" destOrd="0" parTransId="{0D3B401A-6B18-4046-BB8C-D0283BA56F64}" sibTransId="{92B625C5-6221-4736-8682-D15E9F3406B5}"/>
    <dgm:cxn modelId="{39B5B987-D5E7-4EEE-9D15-5057F7650086}" type="presOf" srcId="{6738D561-5A81-4B67-91BE-2A58F25DEE57}" destId="{39A596A8-9F76-49D9-929D-6E481CB8E2D6}" srcOrd="0" destOrd="0" presId="urn:microsoft.com/office/officeart/2005/8/layout/venn3"/>
    <dgm:cxn modelId="{DF4486AA-F03B-4256-B04B-61951FA00128}" type="presOf" srcId="{464B504F-00B2-4CAF-A62D-D2C6F5684C76}" destId="{2275817D-9B79-4633-AA85-5958CB7164F5}" srcOrd="0" destOrd="0" presId="urn:microsoft.com/office/officeart/2005/8/layout/venn3"/>
    <dgm:cxn modelId="{98DE1A7F-B68D-43DD-86DF-310DDC1AA940}" type="presParOf" srcId="{39A596A8-9F76-49D9-929D-6E481CB8E2D6}" destId="{2275817D-9B79-4633-AA85-5958CB7164F5}" srcOrd="0" destOrd="0" presId="urn:microsoft.com/office/officeart/2005/8/layout/venn3"/>
    <dgm:cxn modelId="{C576E9FD-1192-48F5-8ABD-E42A4AA6A3F4}" type="presParOf" srcId="{39A596A8-9F76-49D9-929D-6E481CB8E2D6}" destId="{A95A689C-DE6F-4766-9174-6FC9560C0499}" srcOrd="1" destOrd="0" presId="urn:microsoft.com/office/officeart/2005/8/layout/venn3"/>
    <dgm:cxn modelId="{DE61B6B8-44F4-4CDA-BCD3-08F021C81430}" type="presParOf" srcId="{39A596A8-9F76-49D9-929D-6E481CB8E2D6}" destId="{A90A8B18-45BA-4363-A9A1-BB704BB8BC34}" srcOrd="2" destOrd="0" presId="urn:microsoft.com/office/officeart/2005/8/layout/venn3"/>
    <dgm:cxn modelId="{DCF81146-B361-46F1-8A8B-29510EC0B2B0}" type="presParOf" srcId="{39A596A8-9F76-49D9-929D-6E481CB8E2D6}" destId="{91CB9F0F-E356-460D-8479-D4E6FA5E3607}" srcOrd="3" destOrd="0" presId="urn:microsoft.com/office/officeart/2005/8/layout/venn3"/>
    <dgm:cxn modelId="{398E415E-5A5C-406C-AA66-439C9D7D6BAA}" type="presParOf" srcId="{39A596A8-9F76-49D9-929D-6E481CB8E2D6}" destId="{DA2751A2-C654-423D-8DA9-12B3C4A52F9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4E07CA-5900-47A8-BDAF-8EFE561943D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DDA47E65-7DBD-46FD-8631-5706609DF8C9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Identificar el riesgo </a:t>
          </a:r>
          <a:endParaRPr lang="es-PE" b="1" dirty="0">
            <a:solidFill>
              <a:schemeClr val="tx1"/>
            </a:solidFill>
          </a:endParaRPr>
        </a:p>
      </dgm:t>
    </dgm:pt>
    <dgm:pt modelId="{98EA456C-28B2-4763-AF9D-5EF47D28F170}" type="parTrans" cxnId="{82761155-68FC-472C-9C10-64A7EFFC988B}">
      <dgm:prSet/>
      <dgm:spPr/>
      <dgm:t>
        <a:bodyPr/>
        <a:lstStyle/>
        <a:p>
          <a:endParaRPr lang="es-PE"/>
        </a:p>
      </dgm:t>
    </dgm:pt>
    <dgm:pt modelId="{18103C8F-24A8-40EE-98C0-612FE9EF6786}" type="sibTrans" cxnId="{82761155-68FC-472C-9C10-64A7EFFC988B}">
      <dgm:prSet/>
      <dgm:spPr/>
      <dgm:t>
        <a:bodyPr/>
        <a:lstStyle/>
        <a:p>
          <a:endParaRPr lang="es-PE"/>
        </a:p>
      </dgm:t>
    </dgm:pt>
    <dgm:pt modelId="{77290970-11E3-494B-ABF7-3DB33DC1ACE0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Clasificar y evaluar el riesgo </a:t>
          </a:r>
          <a:endParaRPr lang="es-PE" b="1" dirty="0">
            <a:solidFill>
              <a:schemeClr val="tx1"/>
            </a:solidFill>
          </a:endParaRPr>
        </a:p>
      </dgm:t>
    </dgm:pt>
    <dgm:pt modelId="{C28BA313-9571-4449-8964-27789E796DAF}" type="parTrans" cxnId="{4E5E3168-C88F-4943-AC30-E0E919660799}">
      <dgm:prSet/>
      <dgm:spPr/>
      <dgm:t>
        <a:bodyPr/>
        <a:lstStyle/>
        <a:p>
          <a:endParaRPr lang="es-PE"/>
        </a:p>
      </dgm:t>
    </dgm:pt>
    <dgm:pt modelId="{DB4C9EDD-761C-44CE-A2AC-1E29724D62DE}" type="sibTrans" cxnId="{4E5E3168-C88F-4943-AC30-E0E919660799}">
      <dgm:prSet/>
      <dgm:spPr/>
      <dgm:t>
        <a:bodyPr/>
        <a:lstStyle/>
        <a:p>
          <a:endParaRPr lang="es-PE"/>
        </a:p>
      </dgm:t>
    </dgm:pt>
    <dgm:pt modelId="{A0F8F78B-B158-4AD6-887F-7E3CB7034A0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Reducir el riesgo </a:t>
          </a:r>
          <a:endParaRPr lang="es-PE" b="1" dirty="0">
            <a:solidFill>
              <a:schemeClr val="tx1"/>
            </a:solidFill>
          </a:endParaRPr>
        </a:p>
      </dgm:t>
    </dgm:pt>
    <dgm:pt modelId="{027E7A6C-0B2F-49C1-B1DB-E991F00F691B}" type="parTrans" cxnId="{E2B63B81-9BD8-4A17-8653-A9B728144AEC}">
      <dgm:prSet/>
      <dgm:spPr/>
      <dgm:t>
        <a:bodyPr/>
        <a:lstStyle/>
        <a:p>
          <a:endParaRPr lang="es-PE"/>
        </a:p>
      </dgm:t>
    </dgm:pt>
    <dgm:pt modelId="{FB32A0E7-A2BA-47D9-B048-00CA3F551CC2}" type="sibTrans" cxnId="{E2B63B81-9BD8-4A17-8653-A9B728144AEC}">
      <dgm:prSet/>
      <dgm:spPr/>
      <dgm:t>
        <a:bodyPr/>
        <a:lstStyle/>
        <a:p>
          <a:endParaRPr lang="es-PE"/>
        </a:p>
      </dgm:t>
    </dgm:pt>
    <dgm:pt modelId="{16D967A6-3C67-4E27-9228-A199BBC3D0DA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Prevenir la crisis </a:t>
          </a:r>
          <a:endParaRPr lang="es-PE" b="1" dirty="0">
            <a:solidFill>
              <a:schemeClr val="tx1"/>
            </a:solidFill>
          </a:endParaRPr>
        </a:p>
      </dgm:t>
    </dgm:pt>
    <dgm:pt modelId="{8361F76E-6D0F-454A-914B-01D71A534404}" type="parTrans" cxnId="{16CC6019-D6AE-4F77-AB5E-495A8B00F49C}">
      <dgm:prSet/>
      <dgm:spPr/>
      <dgm:t>
        <a:bodyPr/>
        <a:lstStyle/>
        <a:p>
          <a:endParaRPr lang="es-PE"/>
        </a:p>
      </dgm:t>
    </dgm:pt>
    <dgm:pt modelId="{A0270B04-DC9B-4B4D-8A88-032DC8AF67D7}" type="sibTrans" cxnId="{16CC6019-D6AE-4F77-AB5E-495A8B00F49C}">
      <dgm:prSet/>
      <dgm:spPr/>
      <dgm:t>
        <a:bodyPr/>
        <a:lstStyle/>
        <a:p>
          <a:endParaRPr lang="es-PE"/>
        </a:p>
      </dgm:t>
    </dgm:pt>
    <dgm:pt modelId="{22D4D2E6-25D1-47BF-9165-A4BBEE821BA1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Administrar la crisis </a:t>
          </a:r>
          <a:endParaRPr lang="es-PE" b="1" dirty="0">
            <a:solidFill>
              <a:schemeClr val="tx1"/>
            </a:solidFill>
          </a:endParaRPr>
        </a:p>
      </dgm:t>
    </dgm:pt>
    <dgm:pt modelId="{9AE05141-771F-48C8-90BF-8466583D554A}" type="parTrans" cxnId="{B9762126-9B1A-4A17-A61A-8D38E30CE806}">
      <dgm:prSet/>
      <dgm:spPr/>
      <dgm:t>
        <a:bodyPr/>
        <a:lstStyle/>
        <a:p>
          <a:endParaRPr lang="es-PE"/>
        </a:p>
      </dgm:t>
    </dgm:pt>
    <dgm:pt modelId="{0E504C7E-5AD5-4D98-88C8-168ED6FDB4E1}" type="sibTrans" cxnId="{B9762126-9B1A-4A17-A61A-8D38E30CE806}">
      <dgm:prSet/>
      <dgm:spPr/>
      <dgm:t>
        <a:bodyPr/>
        <a:lstStyle/>
        <a:p>
          <a:endParaRPr lang="es-PE"/>
        </a:p>
      </dgm:t>
    </dgm:pt>
    <dgm:pt modelId="{66B951E2-953C-43AE-8249-72CF46198300}" type="pres">
      <dgm:prSet presAssocID="{404E07CA-5900-47A8-BDAF-8EFE561943D4}" presName="Name0" presStyleCnt="0">
        <dgm:presLayoutVars>
          <dgm:chMax val="7"/>
          <dgm:chPref val="7"/>
          <dgm:dir/>
        </dgm:presLayoutVars>
      </dgm:prSet>
      <dgm:spPr/>
    </dgm:pt>
    <dgm:pt modelId="{FBB882CE-D210-48E5-A102-A50146B6AF5B}" type="pres">
      <dgm:prSet presAssocID="{404E07CA-5900-47A8-BDAF-8EFE561943D4}" presName="Name1" presStyleCnt="0"/>
      <dgm:spPr/>
    </dgm:pt>
    <dgm:pt modelId="{45D27765-4C08-42B2-9B96-53BFB58C3935}" type="pres">
      <dgm:prSet presAssocID="{404E07CA-5900-47A8-BDAF-8EFE561943D4}" presName="cycle" presStyleCnt="0"/>
      <dgm:spPr/>
    </dgm:pt>
    <dgm:pt modelId="{A4DDC451-C33F-4271-B5C2-682B22505792}" type="pres">
      <dgm:prSet presAssocID="{404E07CA-5900-47A8-BDAF-8EFE561943D4}" presName="srcNode" presStyleLbl="node1" presStyleIdx="0" presStyleCnt="5"/>
      <dgm:spPr/>
    </dgm:pt>
    <dgm:pt modelId="{86492DCB-E162-4279-A6BF-1CD03DF070D0}" type="pres">
      <dgm:prSet presAssocID="{404E07CA-5900-47A8-BDAF-8EFE561943D4}" presName="conn" presStyleLbl="parChTrans1D2" presStyleIdx="0" presStyleCnt="1"/>
      <dgm:spPr/>
    </dgm:pt>
    <dgm:pt modelId="{30297A83-1CC3-4919-A56A-28B8EF845657}" type="pres">
      <dgm:prSet presAssocID="{404E07CA-5900-47A8-BDAF-8EFE561943D4}" presName="extraNode" presStyleLbl="node1" presStyleIdx="0" presStyleCnt="5"/>
      <dgm:spPr/>
    </dgm:pt>
    <dgm:pt modelId="{5D5DF82A-8FBD-4904-A83D-B191C4FAB062}" type="pres">
      <dgm:prSet presAssocID="{404E07CA-5900-47A8-BDAF-8EFE561943D4}" presName="dstNode" presStyleLbl="node1" presStyleIdx="0" presStyleCnt="5"/>
      <dgm:spPr/>
    </dgm:pt>
    <dgm:pt modelId="{4443C76D-2362-4041-A229-D8B81A35483D}" type="pres">
      <dgm:prSet presAssocID="{DDA47E65-7DBD-46FD-8631-5706609DF8C9}" presName="text_1" presStyleLbl="node1" presStyleIdx="0" presStyleCnt="5">
        <dgm:presLayoutVars>
          <dgm:bulletEnabled val="1"/>
        </dgm:presLayoutVars>
      </dgm:prSet>
      <dgm:spPr/>
    </dgm:pt>
    <dgm:pt modelId="{914A82B3-2D31-4C48-94BC-EB7687D62AB9}" type="pres">
      <dgm:prSet presAssocID="{DDA47E65-7DBD-46FD-8631-5706609DF8C9}" presName="accent_1" presStyleCnt="0"/>
      <dgm:spPr/>
    </dgm:pt>
    <dgm:pt modelId="{7A49EEE7-B31D-41CD-BC01-5BD735CCC526}" type="pres">
      <dgm:prSet presAssocID="{DDA47E65-7DBD-46FD-8631-5706609DF8C9}" presName="accentRepeatNode" presStyleLbl="solidFgAcc1" presStyleIdx="0" presStyleCnt="5"/>
      <dgm:spPr/>
    </dgm:pt>
    <dgm:pt modelId="{6C985F81-4CAB-4BDF-AEF4-8834A056BE0C}" type="pres">
      <dgm:prSet presAssocID="{77290970-11E3-494B-ABF7-3DB33DC1ACE0}" presName="text_2" presStyleLbl="node1" presStyleIdx="1" presStyleCnt="5">
        <dgm:presLayoutVars>
          <dgm:bulletEnabled val="1"/>
        </dgm:presLayoutVars>
      </dgm:prSet>
      <dgm:spPr/>
    </dgm:pt>
    <dgm:pt modelId="{FC0F821B-C566-48BF-8B82-92557F07E3C6}" type="pres">
      <dgm:prSet presAssocID="{77290970-11E3-494B-ABF7-3DB33DC1ACE0}" presName="accent_2" presStyleCnt="0"/>
      <dgm:spPr/>
    </dgm:pt>
    <dgm:pt modelId="{D0445CFC-F156-4E74-B0CE-4DBE0E8D1338}" type="pres">
      <dgm:prSet presAssocID="{77290970-11E3-494B-ABF7-3DB33DC1ACE0}" presName="accentRepeatNode" presStyleLbl="solidFgAcc1" presStyleIdx="1" presStyleCnt="5"/>
      <dgm:spPr/>
    </dgm:pt>
    <dgm:pt modelId="{BC1B8D22-9E67-4582-BDDA-656A69BC60D8}" type="pres">
      <dgm:prSet presAssocID="{A0F8F78B-B158-4AD6-887F-7E3CB7034A03}" presName="text_3" presStyleLbl="node1" presStyleIdx="2" presStyleCnt="5">
        <dgm:presLayoutVars>
          <dgm:bulletEnabled val="1"/>
        </dgm:presLayoutVars>
      </dgm:prSet>
      <dgm:spPr/>
    </dgm:pt>
    <dgm:pt modelId="{831C2B9A-78CD-4AB0-9012-DC82A327C93D}" type="pres">
      <dgm:prSet presAssocID="{A0F8F78B-B158-4AD6-887F-7E3CB7034A03}" presName="accent_3" presStyleCnt="0"/>
      <dgm:spPr/>
    </dgm:pt>
    <dgm:pt modelId="{AACF29D4-CBF2-4B77-9C8A-309F84BD214F}" type="pres">
      <dgm:prSet presAssocID="{A0F8F78B-B158-4AD6-887F-7E3CB7034A03}" presName="accentRepeatNode" presStyleLbl="solidFgAcc1" presStyleIdx="2" presStyleCnt="5"/>
      <dgm:spPr/>
    </dgm:pt>
    <dgm:pt modelId="{10791ADA-45A1-47F1-BE5A-FDAFCC190683}" type="pres">
      <dgm:prSet presAssocID="{16D967A6-3C67-4E27-9228-A199BBC3D0D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22EA759-57AD-4809-99AE-A061B30F5A30}" type="pres">
      <dgm:prSet presAssocID="{16D967A6-3C67-4E27-9228-A199BBC3D0DA}" presName="accent_4" presStyleCnt="0"/>
      <dgm:spPr/>
    </dgm:pt>
    <dgm:pt modelId="{8F116C69-7315-4CC0-9DFE-1BAF43C7316A}" type="pres">
      <dgm:prSet presAssocID="{16D967A6-3C67-4E27-9228-A199BBC3D0DA}" presName="accentRepeatNode" presStyleLbl="solidFgAcc1" presStyleIdx="3" presStyleCnt="5"/>
      <dgm:spPr/>
    </dgm:pt>
    <dgm:pt modelId="{891A51FE-4718-47D0-A9BA-6AD068DCD4A9}" type="pres">
      <dgm:prSet presAssocID="{22D4D2E6-25D1-47BF-9165-A4BBEE821BA1}" presName="text_5" presStyleLbl="node1" presStyleIdx="4" presStyleCnt="5">
        <dgm:presLayoutVars>
          <dgm:bulletEnabled val="1"/>
        </dgm:presLayoutVars>
      </dgm:prSet>
      <dgm:spPr/>
    </dgm:pt>
    <dgm:pt modelId="{E2FE76B0-EC52-4711-A501-99FEA4A3CB10}" type="pres">
      <dgm:prSet presAssocID="{22D4D2E6-25D1-47BF-9165-A4BBEE821BA1}" presName="accent_5" presStyleCnt="0"/>
      <dgm:spPr/>
    </dgm:pt>
    <dgm:pt modelId="{64C1465C-C3CA-4B17-AB17-CD6E3CA50920}" type="pres">
      <dgm:prSet presAssocID="{22D4D2E6-25D1-47BF-9165-A4BBEE821BA1}" presName="accentRepeatNode" presStyleLbl="solidFgAcc1" presStyleIdx="4" presStyleCnt="5"/>
      <dgm:spPr/>
    </dgm:pt>
  </dgm:ptLst>
  <dgm:cxnLst>
    <dgm:cxn modelId="{16CC6019-D6AE-4F77-AB5E-495A8B00F49C}" srcId="{404E07CA-5900-47A8-BDAF-8EFE561943D4}" destId="{16D967A6-3C67-4E27-9228-A199BBC3D0DA}" srcOrd="3" destOrd="0" parTransId="{8361F76E-6D0F-454A-914B-01D71A534404}" sibTransId="{A0270B04-DC9B-4B4D-8A88-032DC8AF67D7}"/>
    <dgm:cxn modelId="{042FB421-6642-4CD8-A7F3-41EF8D6CDD79}" type="presOf" srcId="{A0F8F78B-B158-4AD6-887F-7E3CB7034A03}" destId="{BC1B8D22-9E67-4582-BDDA-656A69BC60D8}" srcOrd="0" destOrd="0" presId="urn:microsoft.com/office/officeart/2008/layout/VerticalCurvedList"/>
    <dgm:cxn modelId="{E2B63B81-9BD8-4A17-8653-A9B728144AEC}" srcId="{404E07CA-5900-47A8-BDAF-8EFE561943D4}" destId="{A0F8F78B-B158-4AD6-887F-7E3CB7034A03}" srcOrd="2" destOrd="0" parTransId="{027E7A6C-0B2F-49C1-B1DB-E991F00F691B}" sibTransId="{FB32A0E7-A2BA-47D9-B048-00CA3F551CC2}"/>
    <dgm:cxn modelId="{6B25AA99-77DF-4DD5-84D2-D4E728214AAD}" type="presOf" srcId="{16D967A6-3C67-4E27-9228-A199BBC3D0DA}" destId="{10791ADA-45A1-47F1-BE5A-FDAFCC190683}" srcOrd="0" destOrd="0" presId="urn:microsoft.com/office/officeart/2008/layout/VerticalCurvedList"/>
    <dgm:cxn modelId="{F0D3EFBF-525D-4975-9FFE-BD7C4A212F14}" type="presOf" srcId="{22D4D2E6-25D1-47BF-9165-A4BBEE821BA1}" destId="{891A51FE-4718-47D0-A9BA-6AD068DCD4A9}" srcOrd="0" destOrd="0" presId="urn:microsoft.com/office/officeart/2008/layout/VerticalCurvedList"/>
    <dgm:cxn modelId="{789FA10E-C432-4494-BF81-F23DCBD5AC1B}" type="presOf" srcId="{404E07CA-5900-47A8-BDAF-8EFE561943D4}" destId="{66B951E2-953C-43AE-8249-72CF46198300}" srcOrd="0" destOrd="0" presId="urn:microsoft.com/office/officeart/2008/layout/VerticalCurvedList"/>
    <dgm:cxn modelId="{EF3A5A6E-ABDA-4402-BFDE-E748B9B2E7ED}" type="presOf" srcId="{77290970-11E3-494B-ABF7-3DB33DC1ACE0}" destId="{6C985F81-4CAB-4BDF-AEF4-8834A056BE0C}" srcOrd="0" destOrd="0" presId="urn:microsoft.com/office/officeart/2008/layout/VerticalCurvedList"/>
    <dgm:cxn modelId="{4E5E3168-C88F-4943-AC30-E0E919660799}" srcId="{404E07CA-5900-47A8-BDAF-8EFE561943D4}" destId="{77290970-11E3-494B-ABF7-3DB33DC1ACE0}" srcOrd="1" destOrd="0" parTransId="{C28BA313-9571-4449-8964-27789E796DAF}" sibTransId="{DB4C9EDD-761C-44CE-A2AC-1E29724D62DE}"/>
    <dgm:cxn modelId="{E757E937-8C12-4D75-B8A6-D0D6E38E0DF6}" type="presOf" srcId="{18103C8F-24A8-40EE-98C0-612FE9EF6786}" destId="{86492DCB-E162-4279-A6BF-1CD03DF070D0}" srcOrd="0" destOrd="0" presId="urn:microsoft.com/office/officeart/2008/layout/VerticalCurvedList"/>
    <dgm:cxn modelId="{B9762126-9B1A-4A17-A61A-8D38E30CE806}" srcId="{404E07CA-5900-47A8-BDAF-8EFE561943D4}" destId="{22D4D2E6-25D1-47BF-9165-A4BBEE821BA1}" srcOrd="4" destOrd="0" parTransId="{9AE05141-771F-48C8-90BF-8466583D554A}" sibTransId="{0E504C7E-5AD5-4D98-88C8-168ED6FDB4E1}"/>
    <dgm:cxn modelId="{82761155-68FC-472C-9C10-64A7EFFC988B}" srcId="{404E07CA-5900-47A8-BDAF-8EFE561943D4}" destId="{DDA47E65-7DBD-46FD-8631-5706609DF8C9}" srcOrd="0" destOrd="0" parTransId="{98EA456C-28B2-4763-AF9D-5EF47D28F170}" sibTransId="{18103C8F-24A8-40EE-98C0-612FE9EF6786}"/>
    <dgm:cxn modelId="{E397B396-7101-4D7A-8B6A-4017DACC2015}" type="presOf" srcId="{DDA47E65-7DBD-46FD-8631-5706609DF8C9}" destId="{4443C76D-2362-4041-A229-D8B81A35483D}" srcOrd="0" destOrd="0" presId="urn:microsoft.com/office/officeart/2008/layout/VerticalCurvedList"/>
    <dgm:cxn modelId="{CC4B5D1A-8E34-4EAF-A88B-4249B40B485A}" type="presParOf" srcId="{66B951E2-953C-43AE-8249-72CF46198300}" destId="{FBB882CE-D210-48E5-A102-A50146B6AF5B}" srcOrd="0" destOrd="0" presId="urn:microsoft.com/office/officeart/2008/layout/VerticalCurvedList"/>
    <dgm:cxn modelId="{3A6E85C6-468A-414D-8E2D-22A54E5FBA8A}" type="presParOf" srcId="{FBB882CE-D210-48E5-A102-A50146B6AF5B}" destId="{45D27765-4C08-42B2-9B96-53BFB58C3935}" srcOrd="0" destOrd="0" presId="urn:microsoft.com/office/officeart/2008/layout/VerticalCurvedList"/>
    <dgm:cxn modelId="{FCB44764-EE0A-4DF0-BDE2-A341A6B7CBB8}" type="presParOf" srcId="{45D27765-4C08-42B2-9B96-53BFB58C3935}" destId="{A4DDC451-C33F-4271-B5C2-682B22505792}" srcOrd="0" destOrd="0" presId="urn:microsoft.com/office/officeart/2008/layout/VerticalCurvedList"/>
    <dgm:cxn modelId="{AD155992-5EBA-4291-8B3C-0DA06BEA2A64}" type="presParOf" srcId="{45D27765-4C08-42B2-9B96-53BFB58C3935}" destId="{86492DCB-E162-4279-A6BF-1CD03DF070D0}" srcOrd="1" destOrd="0" presId="urn:microsoft.com/office/officeart/2008/layout/VerticalCurvedList"/>
    <dgm:cxn modelId="{BC39668A-FDE4-4F94-B1A7-77A57877D66D}" type="presParOf" srcId="{45D27765-4C08-42B2-9B96-53BFB58C3935}" destId="{30297A83-1CC3-4919-A56A-28B8EF845657}" srcOrd="2" destOrd="0" presId="urn:microsoft.com/office/officeart/2008/layout/VerticalCurvedList"/>
    <dgm:cxn modelId="{50177396-D95F-4E32-BE36-952BD959F21D}" type="presParOf" srcId="{45D27765-4C08-42B2-9B96-53BFB58C3935}" destId="{5D5DF82A-8FBD-4904-A83D-B191C4FAB062}" srcOrd="3" destOrd="0" presId="urn:microsoft.com/office/officeart/2008/layout/VerticalCurvedList"/>
    <dgm:cxn modelId="{FA3D1879-8E89-43F1-9242-6AC3BCF542C5}" type="presParOf" srcId="{FBB882CE-D210-48E5-A102-A50146B6AF5B}" destId="{4443C76D-2362-4041-A229-D8B81A35483D}" srcOrd="1" destOrd="0" presId="urn:microsoft.com/office/officeart/2008/layout/VerticalCurvedList"/>
    <dgm:cxn modelId="{E85F86DC-789C-4A9C-B09C-46C07B7A82D2}" type="presParOf" srcId="{FBB882CE-D210-48E5-A102-A50146B6AF5B}" destId="{914A82B3-2D31-4C48-94BC-EB7687D62AB9}" srcOrd="2" destOrd="0" presId="urn:microsoft.com/office/officeart/2008/layout/VerticalCurvedList"/>
    <dgm:cxn modelId="{E132314D-BEE3-4E00-AFE4-390CCF7487AA}" type="presParOf" srcId="{914A82B3-2D31-4C48-94BC-EB7687D62AB9}" destId="{7A49EEE7-B31D-41CD-BC01-5BD735CCC526}" srcOrd="0" destOrd="0" presId="urn:microsoft.com/office/officeart/2008/layout/VerticalCurvedList"/>
    <dgm:cxn modelId="{83221B07-395C-498E-808B-60E6295A8034}" type="presParOf" srcId="{FBB882CE-D210-48E5-A102-A50146B6AF5B}" destId="{6C985F81-4CAB-4BDF-AEF4-8834A056BE0C}" srcOrd="3" destOrd="0" presId="urn:microsoft.com/office/officeart/2008/layout/VerticalCurvedList"/>
    <dgm:cxn modelId="{7B237639-D1DA-48CE-BF8C-138CA88A431B}" type="presParOf" srcId="{FBB882CE-D210-48E5-A102-A50146B6AF5B}" destId="{FC0F821B-C566-48BF-8B82-92557F07E3C6}" srcOrd="4" destOrd="0" presId="urn:microsoft.com/office/officeart/2008/layout/VerticalCurvedList"/>
    <dgm:cxn modelId="{C5ED480C-FEF6-42F9-8C28-53A5174067AB}" type="presParOf" srcId="{FC0F821B-C566-48BF-8B82-92557F07E3C6}" destId="{D0445CFC-F156-4E74-B0CE-4DBE0E8D1338}" srcOrd="0" destOrd="0" presId="urn:microsoft.com/office/officeart/2008/layout/VerticalCurvedList"/>
    <dgm:cxn modelId="{AA4D4BB5-B0CD-4ACB-A4D2-457AE7A90434}" type="presParOf" srcId="{FBB882CE-D210-48E5-A102-A50146B6AF5B}" destId="{BC1B8D22-9E67-4582-BDDA-656A69BC60D8}" srcOrd="5" destOrd="0" presId="urn:microsoft.com/office/officeart/2008/layout/VerticalCurvedList"/>
    <dgm:cxn modelId="{707A6ADC-EDD0-48DF-8CBF-8A0C07C3B79F}" type="presParOf" srcId="{FBB882CE-D210-48E5-A102-A50146B6AF5B}" destId="{831C2B9A-78CD-4AB0-9012-DC82A327C93D}" srcOrd="6" destOrd="0" presId="urn:microsoft.com/office/officeart/2008/layout/VerticalCurvedList"/>
    <dgm:cxn modelId="{592C0606-51BD-4855-9438-1215C2A8D55E}" type="presParOf" srcId="{831C2B9A-78CD-4AB0-9012-DC82A327C93D}" destId="{AACF29D4-CBF2-4B77-9C8A-309F84BD214F}" srcOrd="0" destOrd="0" presId="urn:microsoft.com/office/officeart/2008/layout/VerticalCurvedList"/>
    <dgm:cxn modelId="{2B217486-E01F-4A5E-B7C0-CCA39298C275}" type="presParOf" srcId="{FBB882CE-D210-48E5-A102-A50146B6AF5B}" destId="{10791ADA-45A1-47F1-BE5A-FDAFCC190683}" srcOrd="7" destOrd="0" presId="urn:microsoft.com/office/officeart/2008/layout/VerticalCurvedList"/>
    <dgm:cxn modelId="{FC79805A-E6AA-4FE8-9EBB-D786CAB277F8}" type="presParOf" srcId="{FBB882CE-D210-48E5-A102-A50146B6AF5B}" destId="{A22EA759-57AD-4809-99AE-A061B30F5A30}" srcOrd="8" destOrd="0" presId="urn:microsoft.com/office/officeart/2008/layout/VerticalCurvedList"/>
    <dgm:cxn modelId="{DDCB5995-8764-4A1F-8D99-C817FA5362EC}" type="presParOf" srcId="{A22EA759-57AD-4809-99AE-A061B30F5A30}" destId="{8F116C69-7315-4CC0-9DFE-1BAF43C7316A}" srcOrd="0" destOrd="0" presId="urn:microsoft.com/office/officeart/2008/layout/VerticalCurvedList"/>
    <dgm:cxn modelId="{C70FA769-72FB-4519-9980-75A5B88B5F3A}" type="presParOf" srcId="{FBB882CE-D210-48E5-A102-A50146B6AF5B}" destId="{891A51FE-4718-47D0-A9BA-6AD068DCD4A9}" srcOrd="9" destOrd="0" presId="urn:microsoft.com/office/officeart/2008/layout/VerticalCurvedList"/>
    <dgm:cxn modelId="{F764E6C6-CD30-4DE4-9B14-291C8BB600A4}" type="presParOf" srcId="{FBB882CE-D210-48E5-A102-A50146B6AF5B}" destId="{E2FE76B0-EC52-4711-A501-99FEA4A3CB10}" srcOrd="10" destOrd="0" presId="urn:microsoft.com/office/officeart/2008/layout/VerticalCurvedList"/>
    <dgm:cxn modelId="{60825E5F-9481-4A3A-A921-711F698C33D6}" type="presParOf" srcId="{E2FE76B0-EC52-4711-A501-99FEA4A3CB10}" destId="{64C1465C-C3CA-4B17-AB17-CD6E3CA509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5B1CE5-3A09-3848-9CD1-46D88FC1315F}" type="doc">
      <dgm:prSet loTypeId="urn:microsoft.com/office/officeart/2005/8/layout/radial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D8BFD20-D0A7-5B4B-8C94-78ACDCEF2018}">
      <dgm:prSet phldrT="[Texto]"/>
      <dgm:spPr/>
      <dgm:t>
        <a:bodyPr/>
        <a:lstStyle/>
        <a:p>
          <a:r>
            <a:rPr lang="es-PE" b="1" dirty="0"/>
            <a:t>Evaluemos la clase</a:t>
          </a:r>
        </a:p>
      </dgm:t>
    </dgm:pt>
    <dgm:pt modelId="{15F285F2-AE0E-AF4A-A505-9361B6611AFA}" type="parTrans" cxnId="{DF5D8465-284F-7A4D-96BE-9DEED210C395}">
      <dgm:prSet/>
      <dgm:spPr/>
      <dgm:t>
        <a:bodyPr/>
        <a:lstStyle/>
        <a:p>
          <a:endParaRPr lang="es-ES"/>
        </a:p>
      </dgm:t>
    </dgm:pt>
    <dgm:pt modelId="{E8B9B857-6070-3942-ABA0-DE10A81E7751}" type="sibTrans" cxnId="{DF5D8465-284F-7A4D-96BE-9DEED210C395}">
      <dgm:prSet/>
      <dgm:spPr/>
      <dgm:t>
        <a:bodyPr/>
        <a:lstStyle/>
        <a:p>
          <a:endParaRPr lang="es-ES"/>
        </a:p>
      </dgm:t>
    </dgm:pt>
    <dgm:pt modelId="{7D070A88-752F-8B4B-83B0-51FE8320A143}">
      <dgm:prSet phldrT="[Texto]" custT="1"/>
      <dgm:spPr/>
      <dgm:t>
        <a:bodyPr/>
        <a:lstStyle/>
        <a:p>
          <a:r>
            <a:rPr lang="es-PE" sz="1600" b="1" dirty="0"/>
            <a:t>POSITIVO</a:t>
          </a:r>
        </a:p>
        <a:p>
          <a:r>
            <a:rPr lang="es-PE" sz="1600" b="1" dirty="0"/>
            <a:t>¿Qué aprendí?</a:t>
          </a:r>
          <a:endParaRPr lang="es-ES" sz="1600" b="1" dirty="0"/>
        </a:p>
      </dgm:t>
    </dgm:pt>
    <dgm:pt modelId="{E9E24AE7-9F71-7E45-BE3D-F7AEB4CEEB76}" type="parTrans" cxnId="{597C2DBC-F61C-254C-89FC-15E55A785D7D}">
      <dgm:prSet/>
      <dgm:spPr/>
      <dgm:t>
        <a:bodyPr/>
        <a:lstStyle/>
        <a:p>
          <a:endParaRPr lang="es-ES"/>
        </a:p>
      </dgm:t>
    </dgm:pt>
    <dgm:pt modelId="{7BCB289F-6663-5D49-8FBC-08E505E777D4}" type="sibTrans" cxnId="{597C2DBC-F61C-254C-89FC-15E55A785D7D}">
      <dgm:prSet/>
      <dgm:spPr/>
      <dgm:t>
        <a:bodyPr/>
        <a:lstStyle/>
        <a:p>
          <a:endParaRPr lang="es-ES"/>
        </a:p>
      </dgm:t>
    </dgm:pt>
    <dgm:pt modelId="{5E73FEC2-D818-A54E-8360-58BDA6A735AD}">
      <dgm:prSet phldrT="[Texto]" custT="1"/>
      <dgm:spPr/>
      <dgm:t>
        <a:bodyPr/>
        <a:lstStyle/>
        <a:p>
          <a:r>
            <a:rPr lang="es-PE" sz="1600" b="1" dirty="0"/>
            <a:t>DIFICULTADES</a:t>
          </a:r>
        </a:p>
        <a:p>
          <a:r>
            <a:rPr lang="es-PE" sz="1600" b="1" dirty="0"/>
            <a:t>¿Qué situación  me obstaculizó para aprender?</a:t>
          </a:r>
          <a:endParaRPr lang="es-ES" sz="1600" b="1" dirty="0"/>
        </a:p>
      </dgm:t>
    </dgm:pt>
    <dgm:pt modelId="{B4B0836C-FFED-0C46-85A4-8AED02A496BE}" type="parTrans" cxnId="{4F2869DB-9560-8C42-9F9E-7AD024F506C9}">
      <dgm:prSet/>
      <dgm:spPr/>
      <dgm:t>
        <a:bodyPr/>
        <a:lstStyle/>
        <a:p>
          <a:endParaRPr lang="es-ES"/>
        </a:p>
      </dgm:t>
    </dgm:pt>
    <dgm:pt modelId="{BC2250A6-7079-474D-A5BB-390BE971B30B}" type="sibTrans" cxnId="{4F2869DB-9560-8C42-9F9E-7AD024F506C9}">
      <dgm:prSet/>
      <dgm:spPr/>
      <dgm:t>
        <a:bodyPr/>
        <a:lstStyle/>
        <a:p>
          <a:endParaRPr lang="es-ES"/>
        </a:p>
      </dgm:t>
    </dgm:pt>
    <dgm:pt modelId="{4FE529BE-E9CA-C647-859B-3CCE721F73CE}">
      <dgm:prSet custT="1"/>
      <dgm:spPr/>
      <dgm:t>
        <a:bodyPr/>
        <a:lstStyle/>
        <a:p>
          <a:r>
            <a:rPr lang="es-ES" sz="1600" b="1" dirty="0"/>
            <a:t>TEMAS INTERESANTES</a:t>
          </a:r>
        </a:p>
        <a:p>
          <a:r>
            <a:rPr lang="es-ES" sz="1600" b="1" dirty="0"/>
            <a:t>¿Qué de nuevo aprendí ?</a:t>
          </a:r>
        </a:p>
      </dgm:t>
    </dgm:pt>
    <dgm:pt modelId="{704220BF-0255-B144-BB7A-17BE4F96BF80}" type="parTrans" cxnId="{4021D49B-BB53-6D43-BB65-E7FA09B062F3}">
      <dgm:prSet/>
      <dgm:spPr/>
      <dgm:t>
        <a:bodyPr/>
        <a:lstStyle/>
        <a:p>
          <a:endParaRPr lang="es-ES"/>
        </a:p>
      </dgm:t>
    </dgm:pt>
    <dgm:pt modelId="{528DC1FA-5F59-9D42-9E18-F25D6D5544DD}" type="sibTrans" cxnId="{4021D49B-BB53-6D43-BB65-E7FA09B062F3}">
      <dgm:prSet/>
      <dgm:spPr/>
      <dgm:t>
        <a:bodyPr/>
        <a:lstStyle/>
        <a:p>
          <a:endParaRPr lang="es-ES"/>
        </a:p>
      </dgm:t>
    </dgm:pt>
    <dgm:pt modelId="{7A2CED63-BE4D-E142-88A5-AF233BC35CE9}" type="pres">
      <dgm:prSet presAssocID="{185B1CE5-3A09-3848-9CD1-46D88FC1315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9EC1DC-6B50-6043-B14E-445DEC3D3C92}" type="pres">
      <dgm:prSet presAssocID="{5D8BFD20-D0A7-5B4B-8C94-78ACDCEF2018}" presName="centerShape" presStyleLbl="node0" presStyleIdx="0" presStyleCnt="1" custScaleX="263441" custScaleY="149141" custLinFactNeighborX="-51008" custLinFactNeighborY="-14137"/>
      <dgm:spPr/>
      <dgm:t>
        <a:bodyPr/>
        <a:lstStyle/>
        <a:p>
          <a:endParaRPr lang="es-PE"/>
        </a:p>
      </dgm:t>
    </dgm:pt>
    <dgm:pt modelId="{E38D98E1-0006-EE46-9811-78FE437E9A92}" type="pres">
      <dgm:prSet presAssocID="{E9E24AE7-9F71-7E45-BE3D-F7AEB4CEEB76}" presName="Name9" presStyleLbl="parChTrans1D2" presStyleIdx="0" presStyleCnt="3"/>
      <dgm:spPr/>
      <dgm:t>
        <a:bodyPr/>
        <a:lstStyle/>
        <a:p>
          <a:endParaRPr lang="es-PE"/>
        </a:p>
      </dgm:t>
    </dgm:pt>
    <dgm:pt modelId="{2F94EAEE-AB9B-E849-9A58-A73457E4B7C1}" type="pres">
      <dgm:prSet presAssocID="{E9E24AE7-9F71-7E45-BE3D-F7AEB4CEEB76}" presName="connTx" presStyleLbl="parChTrans1D2" presStyleIdx="0" presStyleCnt="3"/>
      <dgm:spPr/>
      <dgm:t>
        <a:bodyPr/>
        <a:lstStyle/>
        <a:p>
          <a:endParaRPr lang="es-PE"/>
        </a:p>
      </dgm:t>
    </dgm:pt>
    <dgm:pt modelId="{3B64EE4D-9723-734E-8979-B62419189A7D}" type="pres">
      <dgm:prSet presAssocID="{7D070A88-752F-8B4B-83B0-51FE8320A143}" presName="node" presStyleLbl="node1" presStyleIdx="0" presStyleCnt="3" custScaleX="208855" custScaleY="46687" custRadScaleRad="128149" custRadScaleInc="640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0A57D7-9677-5D4A-BCAB-95C95A0867CD}" type="pres">
      <dgm:prSet presAssocID="{B4B0836C-FFED-0C46-85A4-8AED02A496BE}" presName="Name9" presStyleLbl="parChTrans1D2" presStyleIdx="1" presStyleCnt="3"/>
      <dgm:spPr/>
      <dgm:t>
        <a:bodyPr/>
        <a:lstStyle/>
        <a:p>
          <a:endParaRPr lang="es-PE"/>
        </a:p>
      </dgm:t>
    </dgm:pt>
    <dgm:pt modelId="{DED0A343-F1EB-C44F-9D01-4C0E106D6C02}" type="pres">
      <dgm:prSet presAssocID="{B4B0836C-FFED-0C46-85A4-8AED02A496BE}" presName="connTx" presStyleLbl="parChTrans1D2" presStyleIdx="1" presStyleCnt="3"/>
      <dgm:spPr/>
      <dgm:t>
        <a:bodyPr/>
        <a:lstStyle/>
        <a:p>
          <a:endParaRPr lang="es-PE"/>
        </a:p>
      </dgm:t>
    </dgm:pt>
    <dgm:pt modelId="{B1F7336D-A3D7-9F45-A622-EC805F85D4A9}" type="pres">
      <dgm:prSet presAssocID="{5E73FEC2-D818-A54E-8360-58BDA6A735AD}" presName="node" presStyleLbl="node1" presStyleIdx="1" presStyleCnt="3" custScaleX="191287" custScaleY="61077" custRadScaleRad="118669" custRadScaleInc="-8034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05B10D-88F1-234E-B883-8B85AD3C2E1E}" type="pres">
      <dgm:prSet presAssocID="{704220BF-0255-B144-BB7A-17BE4F96BF80}" presName="Name9" presStyleLbl="parChTrans1D2" presStyleIdx="2" presStyleCnt="3"/>
      <dgm:spPr/>
      <dgm:t>
        <a:bodyPr/>
        <a:lstStyle/>
        <a:p>
          <a:endParaRPr lang="es-PE"/>
        </a:p>
      </dgm:t>
    </dgm:pt>
    <dgm:pt modelId="{FA883652-AE1A-8E46-A979-4D54A2593F90}" type="pres">
      <dgm:prSet presAssocID="{704220BF-0255-B144-BB7A-17BE4F96BF80}" presName="connTx" presStyleLbl="parChTrans1D2" presStyleIdx="2" presStyleCnt="3"/>
      <dgm:spPr/>
      <dgm:t>
        <a:bodyPr/>
        <a:lstStyle/>
        <a:p>
          <a:endParaRPr lang="es-PE"/>
        </a:p>
      </dgm:t>
    </dgm:pt>
    <dgm:pt modelId="{69A6FAE0-6D35-E042-B359-F114AFB0C14D}" type="pres">
      <dgm:prSet presAssocID="{4FE529BE-E9CA-C647-859B-3CCE721F73CE}" presName="node" presStyleLbl="node1" presStyleIdx="2" presStyleCnt="3" custScaleX="189326" custScaleY="44294" custRadScaleRad="117378" custRadScaleInc="-2155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40837B17-D5FA-487D-AAAC-BB07E4AAFE7B}" type="presOf" srcId="{E9E24AE7-9F71-7E45-BE3D-F7AEB4CEEB76}" destId="{E38D98E1-0006-EE46-9811-78FE437E9A92}" srcOrd="0" destOrd="0" presId="urn:microsoft.com/office/officeart/2005/8/layout/radial1"/>
    <dgm:cxn modelId="{4F2869DB-9560-8C42-9F9E-7AD024F506C9}" srcId="{5D8BFD20-D0A7-5B4B-8C94-78ACDCEF2018}" destId="{5E73FEC2-D818-A54E-8360-58BDA6A735AD}" srcOrd="1" destOrd="0" parTransId="{B4B0836C-FFED-0C46-85A4-8AED02A496BE}" sibTransId="{BC2250A6-7079-474D-A5BB-390BE971B30B}"/>
    <dgm:cxn modelId="{597C2DBC-F61C-254C-89FC-15E55A785D7D}" srcId="{5D8BFD20-D0A7-5B4B-8C94-78ACDCEF2018}" destId="{7D070A88-752F-8B4B-83B0-51FE8320A143}" srcOrd="0" destOrd="0" parTransId="{E9E24AE7-9F71-7E45-BE3D-F7AEB4CEEB76}" sibTransId="{7BCB289F-6663-5D49-8FBC-08E505E777D4}"/>
    <dgm:cxn modelId="{3AB3BA5A-C8D1-4E07-9EAE-4150EFA1D0D6}" type="presOf" srcId="{7D070A88-752F-8B4B-83B0-51FE8320A143}" destId="{3B64EE4D-9723-734E-8979-B62419189A7D}" srcOrd="0" destOrd="0" presId="urn:microsoft.com/office/officeart/2005/8/layout/radial1"/>
    <dgm:cxn modelId="{DF5D8465-284F-7A4D-96BE-9DEED210C395}" srcId="{185B1CE5-3A09-3848-9CD1-46D88FC1315F}" destId="{5D8BFD20-D0A7-5B4B-8C94-78ACDCEF2018}" srcOrd="0" destOrd="0" parTransId="{15F285F2-AE0E-AF4A-A505-9361B6611AFA}" sibTransId="{E8B9B857-6070-3942-ABA0-DE10A81E7751}"/>
    <dgm:cxn modelId="{52F20795-CE21-4644-BA91-5EBD4B277BD2}" type="presOf" srcId="{E9E24AE7-9F71-7E45-BE3D-F7AEB4CEEB76}" destId="{2F94EAEE-AB9B-E849-9A58-A73457E4B7C1}" srcOrd="1" destOrd="0" presId="urn:microsoft.com/office/officeart/2005/8/layout/radial1"/>
    <dgm:cxn modelId="{0C186692-69BC-4758-A61B-D9752A3C459E}" type="presOf" srcId="{704220BF-0255-B144-BB7A-17BE4F96BF80}" destId="{2705B10D-88F1-234E-B883-8B85AD3C2E1E}" srcOrd="0" destOrd="0" presId="urn:microsoft.com/office/officeart/2005/8/layout/radial1"/>
    <dgm:cxn modelId="{13729BA4-330C-4E19-B1CB-D5C5C4CE371F}" type="presOf" srcId="{5D8BFD20-D0A7-5B4B-8C94-78ACDCEF2018}" destId="{369EC1DC-6B50-6043-B14E-445DEC3D3C92}" srcOrd="0" destOrd="0" presId="urn:microsoft.com/office/officeart/2005/8/layout/radial1"/>
    <dgm:cxn modelId="{8CE6685E-6FEA-4CF2-93B7-25DCDE67288F}" type="presOf" srcId="{5E73FEC2-D818-A54E-8360-58BDA6A735AD}" destId="{B1F7336D-A3D7-9F45-A622-EC805F85D4A9}" srcOrd="0" destOrd="0" presId="urn:microsoft.com/office/officeart/2005/8/layout/radial1"/>
    <dgm:cxn modelId="{5E47999F-843C-4DB6-B6C8-AB3305CCEB45}" type="presOf" srcId="{B4B0836C-FFED-0C46-85A4-8AED02A496BE}" destId="{DED0A343-F1EB-C44F-9D01-4C0E106D6C02}" srcOrd="1" destOrd="0" presId="urn:microsoft.com/office/officeart/2005/8/layout/radial1"/>
    <dgm:cxn modelId="{1825B995-A25F-4B85-BFF3-3B738071C2D8}" type="presOf" srcId="{B4B0836C-FFED-0C46-85A4-8AED02A496BE}" destId="{560A57D7-9677-5D4A-BCAB-95C95A0867CD}" srcOrd="0" destOrd="0" presId="urn:microsoft.com/office/officeart/2005/8/layout/radial1"/>
    <dgm:cxn modelId="{D6899D0A-E496-44FC-AAB1-31911DA949B2}" type="presOf" srcId="{704220BF-0255-B144-BB7A-17BE4F96BF80}" destId="{FA883652-AE1A-8E46-A979-4D54A2593F90}" srcOrd="1" destOrd="0" presId="urn:microsoft.com/office/officeart/2005/8/layout/radial1"/>
    <dgm:cxn modelId="{4021D49B-BB53-6D43-BB65-E7FA09B062F3}" srcId="{5D8BFD20-D0A7-5B4B-8C94-78ACDCEF2018}" destId="{4FE529BE-E9CA-C647-859B-3CCE721F73CE}" srcOrd="2" destOrd="0" parTransId="{704220BF-0255-B144-BB7A-17BE4F96BF80}" sibTransId="{528DC1FA-5F59-9D42-9E18-F25D6D5544DD}"/>
    <dgm:cxn modelId="{67C9B11B-5431-4C8E-B1D0-FC3D2514CB2C}" type="presOf" srcId="{4FE529BE-E9CA-C647-859B-3CCE721F73CE}" destId="{69A6FAE0-6D35-E042-B359-F114AFB0C14D}" srcOrd="0" destOrd="0" presId="urn:microsoft.com/office/officeart/2005/8/layout/radial1"/>
    <dgm:cxn modelId="{16F5D55D-031A-4EC0-82B6-0A2D082314EA}" type="presOf" srcId="{185B1CE5-3A09-3848-9CD1-46D88FC1315F}" destId="{7A2CED63-BE4D-E142-88A5-AF233BC35CE9}" srcOrd="0" destOrd="0" presId="urn:microsoft.com/office/officeart/2005/8/layout/radial1"/>
    <dgm:cxn modelId="{8C2C7C4A-1D19-4AD5-9B87-DC81003455F9}" type="presParOf" srcId="{7A2CED63-BE4D-E142-88A5-AF233BC35CE9}" destId="{369EC1DC-6B50-6043-B14E-445DEC3D3C92}" srcOrd="0" destOrd="0" presId="urn:microsoft.com/office/officeart/2005/8/layout/radial1"/>
    <dgm:cxn modelId="{5D0DDD0F-C513-4BF8-9D85-6CD2C7133370}" type="presParOf" srcId="{7A2CED63-BE4D-E142-88A5-AF233BC35CE9}" destId="{E38D98E1-0006-EE46-9811-78FE437E9A92}" srcOrd="1" destOrd="0" presId="urn:microsoft.com/office/officeart/2005/8/layout/radial1"/>
    <dgm:cxn modelId="{3A027CA1-14C1-440B-BC58-7A97DD625A1D}" type="presParOf" srcId="{E38D98E1-0006-EE46-9811-78FE437E9A92}" destId="{2F94EAEE-AB9B-E849-9A58-A73457E4B7C1}" srcOrd="0" destOrd="0" presId="urn:microsoft.com/office/officeart/2005/8/layout/radial1"/>
    <dgm:cxn modelId="{23AA8EC7-EB52-4022-A357-A52C82641696}" type="presParOf" srcId="{7A2CED63-BE4D-E142-88A5-AF233BC35CE9}" destId="{3B64EE4D-9723-734E-8979-B62419189A7D}" srcOrd="2" destOrd="0" presId="urn:microsoft.com/office/officeart/2005/8/layout/radial1"/>
    <dgm:cxn modelId="{E687EA49-CEAD-4FE6-9A6A-0DB4D3898AD7}" type="presParOf" srcId="{7A2CED63-BE4D-E142-88A5-AF233BC35CE9}" destId="{560A57D7-9677-5D4A-BCAB-95C95A0867CD}" srcOrd="3" destOrd="0" presId="urn:microsoft.com/office/officeart/2005/8/layout/radial1"/>
    <dgm:cxn modelId="{46CEE9C9-E03B-43FC-B4BE-88C6B47753B2}" type="presParOf" srcId="{560A57D7-9677-5D4A-BCAB-95C95A0867CD}" destId="{DED0A343-F1EB-C44F-9D01-4C0E106D6C02}" srcOrd="0" destOrd="0" presId="urn:microsoft.com/office/officeart/2005/8/layout/radial1"/>
    <dgm:cxn modelId="{2818F547-75FA-464F-B119-348DD7FC4B20}" type="presParOf" srcId="{7A2CED63-BE4D-E142-88A5-AF233BC35CE9}" destId="{B1F7336D-A3D7-9F45-A622-EC805F85D4A9}" srcOrd="4" destOrd="0" presId="urn:microsoft.com/office/officeart/2005/8/layout/radial1"/>
    <dgm:cxn modelId="{A5B02FBE-C21F-4B2C-8048-84288AA12BB6}" type="presParOf" srcId="{7A2CED63-BE4D-E142-88A5-AF233BC35CE9}" destId="{2705B10D-88F1-234E-B883-8B85AD3C2E1E}" srcOrd="5" destOrd="0" presId="urn:microsoft.com/office/officeart/2005/8/layout/radial1"/>
    <dgm:cxn modelId="{F76308B0-B49A-4674-8B66-11595785516D}" type="presParOf" srcId="{2705B10D-88F1-234E-B883-8B85AD3C2E1E}" destId="{FA883652-AE1A-8E46-A979-4D54A2593F90}" srcOrd="0" destOrd="0" presId="urn:microsoft.com/office/officeart/2005/8/layout/radial1"/>
    <dgm:cxn modelId="{4D8E7C3C-B535-458A-ABC5-BE4C5FF1E424}" type="presParOf" srcId="{7A2CED63-BE4D-E142-88A5-AF233BC35CE9}" destId="{69A6FAE0-6D35-E042-B359-F114AFB0C14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AB2C9-8134-4F26-A4A4-E9ECD4453E3E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9AC29DA7-711B-4B88-9849-41CFE733CD6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Una crisis es un evento de baja probabilidad pero de gran impacto </a:t>
          </a:r>
          <a:endParaRPr lang="es-PE" b="1" dirty="0">
            <a:solidFill>
              <a:schemeClr val="tx1"/>
            </a:solidFill>
          </a:endParaRPr>
        </a:p>
      </dgm:t>
    </dgm:pt>
    <dgm:pt modelId="{D8DD89DC-8B6E-4C9A-8269-D436A05849B0}" type="parTrans" cxnId="{0FC7D7A5-0544-42FD-BD09-4BAAA9CE78E8}">
      <dgm:prSet/>
      <dgm:spPr/>
      <dgm:t>
        <a:bodyPr/>
        <a:lstStyle/>
        <a:p>
          <a:endParaRPr lang="es-PE"/>
        </a:p>
      </dgm:t>
    </dgm:pt>
    <dgm:pt modelId="{A373D984-B109-4AEB-9219-9C3A033A60AA}" type="sibTrans" cxnId="{0FC7D7A5-0544-42FD-BD09-4BAAA9CE78E8}">
      <dgm:prSet/>
      <dgm:spPr/>
      <dgm:t>
        <a:bodyPr/>
        <a:lstStyle/>
        <a:p>
          <a:endParaRPr lang="es-PE"/>
        </a:p>
      </dgm:t>
    </dgm:pt>
    <dgm:pt modelId="{947F173B-3A3A-464F-AC63-0024D6FF138B}">
      <dgm:prSet phldrT="[Texto]"/>
      <dgm:spPr/>
      <dgm:t>
        <a:bodyPr/>
        <a:lstStyle/>
        <a:p>
          <a:r>
            <a:rPr lang="es-PE" b="1" dirty="0" smtClean="0"/>
            <a:t> </a:t>
          </a:r>
          <a:r>
            <a:rPr lang="es-PE" b="1" dirty="0" smtClean="0">
              <a:solidFill>
                <a:schemeClr val="tx1"/>
              </a:solidFill>
            </a:rPr>
            <a:t>Amenazando una organización y se caracteriza por la ambigüedad </a:t>
          </a:r>
          <a:endParaRPr lang="es-PE" b="1" dirty="0">
            <a:solidFill>
              <a:schemeClr val="tx1"/>
            </a:solidFill>
          </a:endParaRPr>
        </a:p>
      </dgm:t>
    </dgm:pt>
    <dgm:pt modelId="{5D5EB238-2A16-4163-8687-F702859EDFEC}" type="parTrans" cxnId="{0FCEE6DA-3D3C-40C5-915A-513BFD3C93BA}">
      <dgm:prSet/>
      <dgm:spPr/>
      <dgm:t>
        <a:bodyPr/>
        <a:lstStyle/>
        <a:p>
          <a:endParaRPr lang="es-PE"/>
        </a:p>
      </dgm:t>
    </dgm:pt>
    <dgm:pt modelId="{1488C986-7683-4765-8068-44D43C1B4AD5}" type="sibTrans" cxnId="{0FCEE6DA-3D3C-40C5-915A-513BFD3C93BA}">
      <dgm:prSet/>
      <dgm:spPr/>
      <dgm:t>
        <a:bodyPr/>
        <a:lstStyle/>
        <a:p>
          <a:endParaRPr lang="es-PE"/>
        </a:p>
      </dgm:t>
    </dgm:pt>
    <dgm:pt modelId="{49709946-1C1B-4482-893E-5F84362961E0}">
      <dgm:prSet phldrT="[Tex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De la causa y efecto y medios de resolución , como también para la toma de decisiones </a:t>
          </a:r>
          <a:endParaRPr lang="es-PE" b="1" dirty="0">
            <a:solidFill>
              <a:schemeClr val="tx1"/>
            </a:solidFill>
          </a:endParaRPr>
        </a:p>
      </dgm:t>
    </dgm:pt>
    <dgm:pt modelId="{8932BA39-AD4D-4954-9B18-363B7FD26149}" type="parTrans" cxnId="{115A5081-DB5F-4316-944C-8727F85CE559}">
      <dgm:prSet/>
      <dgm:spPr/>
      <dgm:t>
        <a:bodyPr/>
        <a:lstStyle/>
        <a:p>
          <a:endParaRPr lang="es-PE"/>
        </a:p>
      </dgm:t>
    </dgm:pt>
    <dgm:pt modelId="{259A4F02-9DCE-46A9-985B-5D7296F2AF59}" type="sibTrans" cxnId="{115A5081-DB5F-4316-944C-8727F85CE559}">
      <dgm:prSet/>
      <dgm:spPr/>
      <dgm:t>
        <a:bodyPr/>
        <a:lstStyle/>
        <a:p>
          <a:endParaRPr lang="es-PE"/>
        </a:p>
      </dgm:t>
    </dgm:pt>
    <dgm:pt modelId="{F243FEDC-D76B-4889-9084-FCB83869AD31}" type="pres">
      <dgm:prSet presAssocID="{486AB2C9-8134-4F26-A4A4-E9ECD4453E3E}" presName="Name0" presStyleCnt="0">
        <dgm:presLayoutVars>
          <dgm:dir/>
          <dgm:resizeHandles val="exact"/>
        </dgm:presLayoutVars>
      </dgm:prSet>
      <dgm:spPr/>
    </dgm:pt>
    <dgm:pt modelId="{78C41AEF-FA94-4D0F-87AA-6559F5713106}" type="pres">
      <dgm:prSet presAssocID="{9AC29DA7-711B-4B88-9849-41CFE733CD6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A53F52B-6F9C-4DD7-93F2-C85EE971778F}" type="pres">
      <dgm:prSet presAssocID="{A373D984-B109-4AEB-9219-9C3A033A60AA}" presName="sibTrans" presStyleLbl="sibTrans2D1" presStyleIdx="0" presStyleCnt="2"/>
      <dgm:spPr/>
      <dgm:t>
        <a:bodyPr/>
        <a:lstStyle/>
        <a:p>
          <a:endParaRPr lang="es-PE"/>
        </a:p>
      </dgm:t>
    </dgm:pt>
    <dgm:pt modelId="{1C5903BB-09F6-4BCE-8E75-CE186E05CA41}" type="pres">
      <dgm:prSet presAssocID="{A373D984-B109-4AEB-9219-9C3A033A60AA}" presName="connectorText" presStyleLbl="sibTrans2D1" presStyleIdx="0" presStyleCnt="2"/>
      <dgm:spPr/>
      <dgm:t>
        <a:bodyPr/>
        <a:lstStyle/>
        <a:p>
          <a:endParaRPr lang="es-PE"/>
        </a:p>
      </dgm:t>
    </dgm:pt>
    <dgm:pt modelId="{2208EB58-7A39-4305-979C-16482617D2C6}" type="pres">
      <dgm:prSet presAssocID="{947F173B-3A3A-464F-AC63-0024D6FF13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B0248BD-AC8B-44BC-B9F2-A3624C7BAD31}" type="pres">
      <dgm:prSet presAssocID="{1488C986-7683-4765-8068-44D43C1B4AD5}" presName="sibTrans" presStyleLbl="sibTrans2D1" presStyleIdx="1" presStyleCnt="2"/>
      <dgm:spPr/>
      <dgm:t>
        <a:bodyPr/>
        <a:lstStyle/>
        <a:p>
          <a:endParaRPr lang="es-PE"/>
        </a:p>
      </dgm:t>
    </dgm:pt>
    <dgm:pt modelId="{A09F9D71-1C79-4AD7-8FAE-9ECB8788965B}" type="pres">
      <dgm:prSet presAssocID="{1488C986-7683-4765-8068-44D43C1B4AD5}" presName="connectorText" presStyleLbl="sibTrans2D1" presStyleIdx="1" presStyleCnt="2"/>
      <dgm:spPr/>
      <dgm:t>
        <a:bodyPr/>
        <a:lstStyle/>
        <a:p>
          <a:endParaRPr lang="es-PE"/>
        </a:p>
      </dgm:t>
    </dgm:pt>
    <dgm:pt modelId="{0311051E-BEA0-4D92-8903-9B1BE419267D}" type="pres">
      <dgm:prSet presAssocID="{49709946-1C1B-4482-893E-5F84362961E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BE7644AF-0AF4-459A-AF49-BD59AE97CF0C}" type="presOf" srcId="{1488C986-7683-4765-8068-44D43C1B4AD5}" destId="{A09F9D71-1C79-4AD7-8FAE-9ECB8788965B}" srcOrd="1" destOrd="0" presId="urn:microsoft.com/office/officeart/2005/8/layout/process1"/>
    <dgm:cxn modelId="{6FBBEC93-6057-4A9F-BAFE-43D8D6A3EEB9}" type="presOf" srcId="{947F173B-3A3A-464F-AC63-0024D6FF138B}" destId="{2208EB58-7A39-4305-979C-16482617D2C6}" srcOrd="0" destOrd="0" presId="urn:microsoft.com/office/officeart/2005/8/layout/process1"/>
    <dgm:cxn modelId="{00B3BD4C-9C77-45BB-8028-61FA0A2A6D98}" type="presOf" srcId="{9AC29DA7-711B-4B88-9849-41CFE733CD63}" destId="{78C41AEF-FA94-4D0F-87AA-6559F5713106}" srcOrd="0" destOrd="0" presId="urn:microsoft.com/office/officeart/2005/8/layout/process1"/>
    <dgm:cxn modelId="{12B1ECEA-24A4-40AB-8471-D5E8EE74A268}" type="presOf" srcId="{A373D984-B109-4AEB-9219-9C3A033A60AA}" destId="{1C5903BB-09F6-4BCE-8E75-CE186E05CA41}" srcOrd="1" destOrd="0" presId="urn:microsoft.com/office/officeart/2005/8/layout/process1"/>
    <dgm:cxn modelId="{0FC7D7A5-0544-42FD-BD09-4BAAA9CE78E8}" srcId="{486AB2C9-8134-4F26-A4A4-E9ECD4453E3E}" destId="{9AC29DA7-711B-4B88-9849-41CFE733CD63}" srcOrd="0" destOrd="0" parTransId="{D8DD89DC-8B6E-4C9A-8269-D436A05849B0}" sibTransId="{A373D984-B109-4AEB-9219-9C3A033A60AA}"/>
    <dgm:cxn modelId="{2A93BB7D-2DA7-4DF2-A431-091EDF513121}" type="presOf" srcId="{1488C986-7683-4765-8068-44D43C1B4AD5}" destId="{1B0248BD-AC8B-44BC-B9F2-A3624C7BAD31}" srcOrd="0" destOrd="0" presId="urn:microsoft.com/office/officeart/2005/8/layout/process1"/>
    <dgm:cxn modelId="{0FCEE6DA-3D3C-40C5-915A-513BFD3C93BA}" srcId="{486AB2C9-8134-4F26-A4A4-E9ECD4453E3E}" destId="{947F173B-3A3A-464F-AC63-0024D6FF138B}" srcOrd="1" destOrd="0" parTransId="{5D5EB238-2A16-4163-8687-F702859EDFEC}" sibTransId="{1488C986-7683-4765-8068-44D43C1B4AD5}"/>
    <dgm:cxn modelId="{BCEE2E91-8757-437F-8138-C44A1E679285}" type="presOf" srcId="{486AB2C9-8134-4F26-A4A4-E9ECD4453E3E}" destId="{F243FEDC-D76B-4889-9084-FCB83869AD31}" srcOrd="0" destOrd="0" presId="urn:microsoft.com/office/officeart/2005/8/layout/process1"/>
    <dgm:cxn modelId="{2381823A-F916-435D-873A-A613C7B2CC54}" type="presOf" srcId="{49709946-1C1B-4482-893E-5F84362961E0}" destId="{0311051E-BEA0-4D92-8903-9B1BE419267D}" srcOrd="0" destOrd="0" presId="urn:microsoft.com/office/officeart/2005/8/layout/process1"/>
    <dgm:cxn modelId="{A809CCA0-9753-4981-B3A3-144BC4B33106}" type="presOf" srcId="{A373D984-B109-4AEB-9219-9C3A033A60AA}" destId="{5A53F52B-6F9C-4DD7-93F2-C85EE971778F}" srcOrd="0" destOrd="0" presId="urn:microsoft.com/office/officeart/2005/8/layout/process1"/>
    <dgm:cxn modelId="{115A5081-DB5F-4316-944C-8727F85CE559}" srcId="{486AB2C9-8134-4F26-A4A4-E9ECD4453E3E}" destId="{49709946-1C1B-4482-893E-5F84362961E0}" srcOrd="2" destOrd="0" parTransId="{8932BA39-AD4D-4954-9B18-363B7FD26149}" sibTransId="{259A4F02-9DCE-46A9-985B-5D7296F2AF59}"/>
    <dgm:cxn modelId="{D22A6573-D8A7-4499-8B64-E56C4F677A54}" type="presParOf" srcId="{F243FEDC-D76B-4889-9084-FCB83869AD31}" destId="{78C41AEF-FA94-4D0F-87AA-6559F5713106}" srcOrd="0" destOrd="0" presId="urn:microsoft.com/office/officeart/2005/8/layout/process1"/>
    <dgm:cxn modelId="{B61F1645-2DDE-4663-9823-080CDDCD6898}" type="presParOf" srcId="{F243FEDC-D76B-4889-9084-FCB83869AD31}" destId="{5A53F52B-6F9C-4DD7-93F2-C85EE971778F}" srcOrd="1" destOrd="0" presId="urn:microsoft.com/office/officeart/2005/8/layout/process1"/>
    <dgm:cxn modelId="{A50E63FB-14ED-43B4-A783-4CDC5DDE23D0}" type="presParOf" srcId="{5A53F52B-6F9C-4DD7-93F2-C85EE971778F}" destId="{1C5903BB-09F6-4BCE-8E75-CE186E05CA41}" srcOrd="0" destOrd="0" presId="urn:microsoft.com/office/officeart/2005/8/layout/process1"/>
    <dgm:cxn modelId="{9B54DA27-C39B-462D-A249-C8523B987A4C}" type="presParOf" srcId="{F243FEDC-D76B-4889-9084-FCB83869AD31}" destId="{2208EB58-7A39-4305-979C-16482617D2C6}" srcOrd="2" destOrd="0" presId="urn:microsoft.com/office/officeart/2005/8/layout/process1"/>
    <dgm:cxn modelId="{F59C0D3B-480D-43C9-BDBC-8E8684CE2401}" type="presParOf" srcId="{F243FEDC-D76B-4889-9084-FCB83869AD31}" destId="{1B0248BD-AC8B-44BC-B9F2-A3624C7BAD31}" srcOrd="3" destOrd="0" presId="urn:microsoft.com/office/officeart/2005/8/layout/process1"/>
    <dgm:cxn modelId="{E6C96372-32C2-4331-AB0D-CECAB11102EE}" type="presParOf" srcId="{1B0248BD-AC8B-44BC-B9F2-A3624C7BAD31}" destId="{A09F9D71-1C79-4AD7-8FAE-9ECB8788965B}" srcOrd="0" destOrd="0" presId="urn:microsoft.com/office/officeart/2005/8/layout/process1"/>
    <dgm:cxn modelId="{1BA9A516-3850-4716-9935-476418269B8E}" type="presParOf" srcId="{F243FEDC-D76B-4889-9084-FCB83869AD31}" destId="{0311051E-BEA0-4D92-8903-9B1BE419267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723114-0BC3-45F3-8FB4-4A5B57034D7A}" type="doc">
      <dgm:prSet loTypeId="urn:microsoft.com/office/officeart/2005/8/layout/arrow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5E964A9A-3A9C-465A-9301-89BFE4B78FB2}">
      <dgm:prSet phldrT="[Texto]"/>
      <dgm:spPr/>
      <dgm:t>
        <a:bodyPr/>
        <a:lstStyle/>
        <a:p>
          <a:r>
            <a:rPr lang="es-PE" b="1" dirty="0" smtClean="0"/>
            <a:t>Liderazgo organizacional efectivo</a:t>
          </a:r>
          <a:r>
            <a:rPr lang="es-PE" dirty="0" smtClean="0"/>
            <a:t>  </a:t>
          </a:r>
          <a:endParaRPr lang="es-PE" dirty="0"/>
        </a:p>
      </dgm:t>
    </dgm:pt>
    <dgm:pt modelId="{C4BFDB21-BD1F-4ED3-B7CE-9E5CC717C44A}" type="parTrans" cxnId="{2FB62978-C92C-4AF3-906A-7ABE19701EBE}">
      <dgm:prSet/>
      <dgm:spPr/>
      <dgm:t>
        <a:bodyPr/>
        <a:lstStyle/>
        <a:p>
          <a:endParaRPr lang="es-PE"/>
        </a:p>
      </dgm:t>
    </dgm:pt>
    <dgm:pt modelId="{46E43B83-065C-4C58-A688-C293DC8730F5}" type="sibTrans" cxnId="{2FB62978-C92C-4AF3-906A-7ABE19701EBE}">
      <dgm:prSet/>
      <dgm:spPr/>
      <dgm:t>
        <a:bodyPr/>
        <a:lstStyle/>
        <a:p>
          <a:endParaRPr lang="es-PE"/>
        </a:p>
      </dgm:t>
    </dgm:pt>
    <dgm:pt modelId="{9120329E-DF95-451F-975C-93A93BE51037}">
      <dgm:prSet phldrT="[Texto]"/>
      <dgm:spPr/>
      <dgm:t>
        <a:bodyPr/>
        <a:lstStyle/>
        <a:p>
          <a:r>
            <a:rPr lang="es-PE" b="1" dirty="0" smtClean="0"/>
            <a:t>Liderazgo de CRISIS  </a:t>
          </a:r>
          <a:endParaRPr lang="es-PE" b="1" dirty="0"/>
        </a:p>
      </dgm:t>
    </dgm:pt>
    <dgm:pt modelId="{8EA1CB72-C366-41DC-80D7-1FF643D76ADD}" type="parTrans" cxnId="{6FD3EEAD-5775-4DDD-881F-62DAB16B242D}">
      <dgm:prSet/>
      <dgm:spPr/>
      <dgm:t>
        <a:bodyPr/>
        <a:lstStyle/>
        <a:p>
          <a:endParaRPr lang="es-PE"/>
        </a:p>
      </dgm:t>
    </dgm:pt>
    <dgm:pt modelId="{1E828ADE-9306-460A-8D20-97FF87517D2E}" type="sibTrans" cxnId="{6FD3EEAD-5775-4DDD-881F-62DAB16B242D}">
      <dgm:prSet/>
      <dgm:spPr/>
      <dgm:t>
        <a:bodyPr/>
        <a:lstStyle/>
        <a:p>
          <a:endParaRPr lang="es-PE"/>
        </a:p>
      </dgm:t>
    </dgm:pt>
    <dgm:pt modelId="{BC4FF856-7557-4836-8A77-9173EE7E8081}" type="pres">
      <dgm:prSet presAssocID="{66723114-0BC3-45F3-8FB4-4A5B57034D7A}" presName="compositeShape" presStyleCnt="0">
        <dgm:presLayoutVars>
          <dgm:chMax val="2"/>
          <dgm:dir/>
          <dgm:resizeHandles val="exact"/>
        </dgm:presLayoutVars>
      </dgm:prSet>
      <dgm:spPr/>
    </dgm:pt>
    <dgm:pt modelId="{7814EBDC-F76D-4810-9C9F-8319810855A1}" type="pres">
      <dgm:prSet presAssocID="{66723114-0BC3-45F3-8FB4-4A5B57034D7A}" presName="divider" presStyleLbl="fgShp" presStyleIdx="0" presStyleCnt="1"/>
      <dgm:spPr/>
    </dgm:pt>
    <dgm:pt modelId="{6E09C82D-8149-495B-A0F0-B0EDE8AC335D}" type="pres">
      <dgm:prSet presAssocID="{5E964A9A-3A9C-465A-9301-89BFE4B78FB2}" presName="downArrow" presStyleLbl="node1" presStyleIdx="0" presStyleCnt="2"/>
      <dgm:spPr/>
    </dgm:pt>
    <dgm:pt modelId="{DDD2C463-4EE8-4F98-8A59-59436A5AAFA2}" type="pres">
      <dgm:prSet presAssocID="{5E964A9A-3A9C-465A-9301-89BFE4B78FB2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8CF2834-0D41-491C-96ED-256F68900A54}" type="pres">
      <dgm:prSet presAssocID="{9120329E-DF95-451F-975C-93A93BE51037}" presName="upArrow" presStyleLbl="node1" presStyleIdx="1" presStyleCnt="2"/>
      <dgm:spPr/>
    </dgm:pt>
    <dgm:pt modelId="{C5206ED0-7F56-485E-A89C-5B7A4F4F9B75}" type="pres">
      <dgm:prSet presAssocID="{9120329E-DF95-451F-975C-93A93BE51037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476B39-C61B-43C5-8764-CE12406B9981}" type="presOf" srcId="{9120329E-DF95-451F-975C-93A93BE51037}" destId="{C5206ED0-7F56-485E-A89C-5B7A4F4F9B75}" srcOrd="0" destOrd="0" presId="urn:microsoft.com/office/officeart/2005/8/layout/arrow3"/>
    <dgm:cxn modelId="{2FB62978-C92C-4AF3-906A-7ABE19701EBE}" srcId="{66723114-0BC3-45F3-8FB4-4A5B57034D7A}" destId="{5E964A9A-3A9C-465A-9301-89BFE4B78FB2}" srcOrd="0" destOrd="0" parTransId="{C4BFDB21-BD1F-4ED3-B7CE-9E5CC717C44A}" sibTransId="{46E43B83-065C-4C58-A688-C293DC8730F5}"/>
    <dgm:cxn modelId="{E7EE43E0-BD49-4595-9986-2E342C2E9FF9}" type="presOf" srcId="{66723114-0BC3-45F3-8FB4-4A5B57034D7A}" destId="{BC4FF856-7557-4836-8A77-9173EE7E8081}" srcOrd="0" destOrd="0" presId="urn:microsoft.com/office/officeart/2005/8/layout/arrow3"/>
    <dgm:cxn modelId="{6FD3EEAD-5775-4DDD-881F-62DAB16B242D}" srcId="{66723114-0BC3-45F3-8FB4-4A5B57034D7A}" destId="{9120329E-DF95-451F-975C-93A93BE51037}" srcOrd="1" destOrd="0" parTransId="{8EA1CB72-C366-41DC-80D7-1FF643D76ADD}" sibTransId="{1E828ADE-9306-460A-8D20-97FF87517D2E}"/>
    <dgm:cxn modelId="{79861740-75E1-47CD-8D2A-BDD099E740B9}" type="presOf" srcId="{5E964A9A-3A9C-465A-9301-89BFE4B78FB2}" destId="{DDD2C463-4EE8-4F98-8A59-59436A5AAFA2}" srcOrd="0" destOrd="0" presId="urn:microsoft.com/office/officeart/2005/8/layout/arrow3"/>
    <dgm:cxn modelId="{62876EFA-2F8F-49F3-B617-CC38EE49CA75}" type="presParOf" srcId="{BC4FF856-7557-4836-8A77-9173EE7E8081}" destId="{7814EBDC-F76D-4810-9C9F-8319810855A1}" srcOrd="0" destOrd="0" presId="urn:microsoft.com/office/officeart/2005/8/layout/arrow3"/>
    <dgm:cxn modelId="{32A35AB1-F685-49D2-9560-6236BA0B7DDC}" type="presParOf" srcId="{BC4FF856-7557-4836-8A77-9173EE7E8081}" destId="{6E09C82D-8149-495B-A0F0-B0EDE8AC335D}" srcOrd="1" destOrd="0" presId="urn:microsoft.com/office/officeart/2005/8/layout/arrow3"/>
    <dgm:cxn modelId="{3A0F4F65-BD6B-4D10-80C7-D23AB5BDAC97}" type="presParOf" srcId="{BC4FF856-7557-4836-8A77-9173EE7E8081}" destId="{DDD2C463-4EE8-4F98-8A59-59436A5AAFA2}" srcOrd="2" destOrd="0" presId="urn:microsoft.com/office/officeart/2005/8/layout/arrow3"/>
    <dgm:cxn modelId="{21F31A03-9848-47CA-8A3E-70B949717AD8}" type="presParOf" srcId="{BC4FF856-7557-4836-8A77-9173EE7E8081}" destId="{78CF2834-0D41-491C-96ED-256F68900A54}" srcOrd="3" destOrd="0" presId="urn:microsoft.com/office/officeart/2005/8/layout/arrow3"/>
    <dgm:cxn modelId="{237A28FC-6A59-4934-9F7D-3D09B45F2EF0}" type="presParOf" srcId="{BC4FF856-7557-4836-8A77-9173EE7E8081}" destId="{C5206ED0-7F56-485E-A89C-5B7A4F4F9B7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4E963D-5D96-4547-BA52-F50522B72D46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5E4FC7AD-4CF3-416F-AA58-ED98AA266CD8}">
      <dgm:prSet phldrT="[Texto]"/>
      <dgm:spPr/>
      <dgm:t>
        <a:bodyPr/>
        <a:lstStyle/>
        <a:p>
          <a:r>
            <a:rPr lang="es-PE" b="1" dirty="0" smtClean="0"/>
            <a:t>Daña la reputación de la organización </a:t>
          </a:r>
          <a:endParaRPr lang="es-PE" b="1" dirty="0"/>
        </a:p>
      </dgm:t>
    </dgm:pt>
    <dgm:pt modelId="{C1C30D4F-182E-4E4F-843F-1B372D0413BB}" type="parTrans" cxnId="{155F1257-61F4-49DB-B1F3-BEB309E1B341}">
      <dgm:prSet/>
      <dgm:spPr/>
      <dgm:t>
        <a:bodyPr/>
        <a:lstStyle/>
        <a:p>
          <a:endParaRPr lang="es-PE"/>
        </a:p>
      </dgm:t>
    </dgm:pt>
    <dgm:pt modelId="{D8528EFA-48A2-497A-BC28-99A10484FC61}" type="sibTrans" cxnId="{155F1257-61F4-49DB-B1F3-BEB309E1B341}">
      <dgm:prSet/>
      <dgm:spPr/>
      <dgm:t>
        <a:bodyPr/>
        <a:lstStyle/>
        <a:p>
          <a:endParaRPr lang="es-PE"/>
        </a:p>
      </dgm:t>
    </dgm:pt>
    <dgm:pt modelId="{2C48E69E-78C7-46B9-BFEE-50AD03F01E98}">
      <dgm:prSet phldrT="[Texto]"/>
      <dgm:spPr/>
      <dgm:t>
        <a:bodyPr/>
        <a:lstStyle/>
        <a:p>
          <a:r>
            <a:rPr lang="es-PE" b="1" dirty="0" smtClean="0"/>
            <a:t>Confianza total del consumidor </a:t>
          </a:r>
          <a:endParaRPr lang="es-PE" b="1" dirty="0"/>
        </a:p>
      </dgm:t>
    </dgm:pt>
    <dgm:pt modelId="{16CEEE6C-4569-4D00-A8B6-9337AED24902}" type="parTrans" cxnId="{D22E1244-52B4-4CB5-BC00-C144C6B60C60}">
      <dgm:prSet/>
      <dgm:spPr/>
      <dgm:t>
        <a:bodyPr/>
        <a:lstStyle/>
        <a:p>
          <a:endParaRPr lang="es-PE"/>
        </a:p>
      </dgm:t>
    </dgm:pt>
    <dgm:pt modelId="{1E2CC835-F378-42C7-A199-D21B73224232}" type="sibTrans" cxnId="{D22E1244-52B4-4CB5-BC00-C144C6B60C60}">
      <dgm:prSet/>
      <dgm:spPr/>
      <dgm:t>
        <a:bodyPr/>
        <a:lstStyle/>
        <a:p>
          <a:endParaRPr lang="es-PE"/>
        </a:p>
      </dgm:t>
    </dgm:pt>
    <dgm:pt modelId="{4205B8B0-D0F2-4559-9C3B-E8260379FCC4}">
      <dgm:prSet phldrT="[Texto]"/>
      <dgm:spPr/>
      <dgm:t>
        <a:bodyPr/>
        <a:lstStyle/>
        <a:p>
          <a:r>
            <a:rPr lang="es-PE" b="1" dirty="0" smtClean="0"/>
            <a:t>Desaparición total de la empresa</a:t>
          </a:r>
          <a:r>
            <a:rPr lang="es-PE" dirty="0" smtClean="0"/>
            <a:t> </a:t>
          </a:r>
          <a:endParaRPr lang="es-PE" dirty="0"/>
        </a:p>
      </dgm:t>
    </dgm:pt>
    <dgm:pt modelId="{591341E1-F949-48C9-BAD2-0B97E0A90277}" type="parTrans" cxnId="{140F7923-31ED-4E3E-A5DB-2F9C376918A9}">
      <dgm:prSet/>
      <dgm:spPr/>
      <dgm:t>
        <a:bodyPr/>
        <a:lstStyle/>
        <a:p>
          <a:endParaRPr lang="es-PE"/>
        </a:p>
      </dgm:t>
    </dgm:pt>
    <dgm:pt modelId="{396E1BB3-38BD-4B3F-868D-38B7313D3E90}" type="sibTrans" cxnId="{140F7923-31ED-4E3E-A5DB-2F9C376918A9}">
      <dgm:prSet/>
      <dgm:spPr/>
      <dgm:t>
        <a:bodyPr/>
        <a:lstStyle/>
        <a:p>
          <a:endParaRPr lang="es-PE"/>
        </a:p>
      </dgm:t>
    </dgm:pt>
    <dgm:pt modelId="{C7E6FF01-6531-4748-BCD3-C4C3986C9BCB}" type="pres">
      <dgm:prSet presAssocID="{724E963D-5D96-4547-BA52-F50522B72D4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981E5A0-37AF-4905-80CB-813E6FA5EB84}" type="pres">
      <dgm:prSet presAssocID="{5E4FC7AD-4CF3-416F-AA58-ED98AA266CD8}" presName="Accent1" presStyleCnt="0"/>
      <dgm:spPr/>
    </dgm:pt>
    <dgm:pt modelId="{46F6BD02-85A8-48FC-B188-C3CD5E91819C}" type="pres">
      <dgm:prSet presAssocID="{5E4FC7AD-4CF3-416F-AA58-ED98AA266CD8}" presName="Accent" presStyleLbl="node1" presStyleIdx="0" presStyleCnt="3"/>
      <dgm:spPr/>
    </dgm:pt>
    <dgm:pt modelId="{648EC7E8-3EE6-43E8-A931-F2C4AD3909BC}" type="pres">
      <dgm:prSet presAssocID="{5E4FC7AD-4CF3-416F-AA58-ED98AA266CD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71BDEDE-93FF-4224-8F57-FA8998A11A2B}" type="pres">
      <dgm:prSet presAssocID="{2C48E69E-78C7-46B9-BFEE-50AD03F01E98}" presName="Accent2" presStyleCnt="0"/>
      <dgm:spPr/>
    </dgm:pt>
    <dgm:pt modelId="{D816206D-6E61-4441-B82B-94139530E3F3}" type="pres">
      <dgm:prSet presAssocID="{2C48E69E-78C7-46B9-BFEE-50AD03F01E98}" presName="Accent" presStyleLbl="node1" presStyleIdx="1" presStyleCnt="3"/>
      <dgm:spPr/>
    </dgm:pt>
    <dgm:pt modelId="{15559D2E-5B6D-4256-98D5-338EECD6B27E}" type="pres">
      <dgm:prSet presAssocID="{2C48E69E-78C7-46B9-BFEE-50AD03F01E9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1F1B6CB-51B4-49E1-B94B-376D997A7C11}" type="pres">
      <dgm:prSet presAssocID="{4205B8B0-D0F2-4559-9C3B-E8260379FCC4}" presName="Accent3" presStyleCnt="0"/>
      <dgm:spPr/>
    </dgm:pt>
    <dgm:pt modelId="{18EA3598-D6AA-4530-AB7A-15F6C9BD3190}" type="pres">
      <dgm:prSet presAssocID="{4205B8B0-D0F2-4559-9C3B-E8260379FCC4}" presName="Accent" presStyleLbl="node1" presStyleIdx="2" presStyleCnt="3"/>
      <dgm:spPr/>
    </dgm:pt>
    <dgm:pt modelId="{7A4BBF46-F2E8-4A04-AA5A-9C27C25D5FF8}" type="pres">
      <dgm:prSet presAssocID="{4205B8B0-D0F2-4559-9C3B-E8260379FCC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40F7923-31ED-4E3E-A5DB-2F9C376918A9}" srcId="{724E963D-5D96-4547-BA52-F50522B72D46}" destId="{4205B8B0-D0F2-4559-9C3B-E8260379FCC4}" srcOrd="2" destOrd="0" parTransId="{591341E1-F949-48C9-BAD2-0B97E0A90277}" sibTransId="{396E1BB3-38BD-4B3F-868D-38B7313D3E90}"/>
    <dgm:cxn modelId="{4DBF2808-E546-4976-AA6A-E4512F891D39}" type="presOf" srcId="{4205B8B0-D0F2-4559-9C3B-E8260379FCC4}" destId="{7A4BBF46-F2E8-4A04-AA5A-9C27C25D5FF8}" srcOrd="0" destOrd="0" presId="urn:microsoft.com/office/officeart/2009/layout/CircleArrowProcess"/>
    <dgm:cxn modelId="{155F1257-61F4-49DB-B1F3-BEB309E1B341}" srcId="{724E963D-5D96-4547-BA52-F50522B72D46}" destId="{5E4FC7AD-4CF3-416F-AA58-ED98AA266CD8}" srcOrd="0" destOrd="0" parTransId="{C1C30D4F-182E-4E4F-843F-1B372D0413BB}" sibTransId="{D8528EFA-48A2-497A-BC28-99A10484FC61}"/>
    <dgm:cxn modelId="{40FBCA39-F213-467B-BEDB-D7CFA4A6FF66}" type="presOf" srcId="{5E4FC7AD-4CF3-416F-AA58-ED98AA266CD8}" destId="{648EC7E8-3EE6-43E8-A931-F2C4AD3909BC}" srcOrd="0" destOrd="0" presId="urn:microsoft.com/office/officeart/2009/layout/CircleArrowProcess"/>
    <dgm:cxn modelId="{BF9E9FEC-E838-4293-AB3B-61FE9F619736}" type="presOf" srcId="{724E963D-5D96-4547-BA52-F50522B72D46}" destId="{C7E6FF01-6531-4748-BCD3-C4C3986C9BCB}" srcOrd="0" destOrd="0" presId="urn:microsoft.com/office/officeart/2009/layout/CircleArrowProcess"/>
    <dgm:cxn modelId="{D22E1244-52B4-4CB5-BC00-C144C6B60C60}" srcId="{724E963D-5D96-4547-BA52-F50522B72D46}" destId="{2C48E69E-78C7-46B9-BFEE-50AD03F01E98}" srcOrd="1" destOrd="0" parTransId="{16CEEE6C-4569-4D00-A8B6-9337AED24902}" sibTransId="{1E2CC835-F378-42C7-A199-D21B73224232}"/>
    <dgm:cxn modelId="{F5272192-2179-4255-B76F-D829170BA8B4}" type="presOf" srcId="{2C48E69E-78C7-46B9-BFEE-50AD03F01E98}" destId="{15559D2E-5B6D-4256-98D5-338EECD6B27E}" srcOrd="0" destOrd="0" presId="urn:microsoft.com/office/officeart/2009/layout/CircleArrowProcess"/>
    <dgm:cxn modelId="{8F798623-24A5-4630-A71F-8A1DECE60676}" type="presParOf" srcId="{C7E6FF01-6531-4748-BCD3-C4C3986C9BCB}" destId="{6981E5A0-37AF-4905-80CB-813E6FA5EB84}" srcOrd="0" destOrd="0" presId="urn:microsoft.com/office/officeart/2009/layout/CircleArrowProcess"/>
    <dgm:cxn modelId="{C49746E9-9058-482D-9E01-04F5875AC3CB}" type="presParOf" srcId="{6981E5A0-37AF-4905-80CB-813E6FA5EB84}" destId="{46F6BD02-85A8-48FC-B188-C3CD5E91819C}" srcOrd="0" destOrd="0" presId="urn:microsoft.com/office/officeart/2009/layout/CircleArrowProcess"/>
    <dgm:cxn modelId="{F47B23AB-14BA-45CB-B471-EE492B320383}" type="presParOf" srcId="{C7E6FF01-6531-4748-BCD3-C4C3986C9BCB}" destId="{648EC7E8-3EE6-43E8-A931-F2C4AD3909BC}" srcOrd="1" destOrd="0" presId="urn:microsoft.com/office/officeart/2009/layout/CircleArrowProcess"/>
    <dgm:cxn modelId="{09564F88-711A-4390-A654-EDAD7B99370E}" type="presParOf" srcId="{C7E6FF01-6531-4748-BCD3-C4C3986C9BCB}" destId="{471BDEDE-93FF-4224-8F57-FA8998A11A2B}" srcOrd="2" destOrd="0" presId="urn:microsoft.com/office/officeart/2009/layout/CircleArrowProcess"/>
    <dgm:cxn modelId="{A1B8ED26-C734-4F85-A438-349AA6B7F7C4}" type="presParOf" srcId="{471BDEDE-93FF-4224-8F57-FA8998A11A2B}" destId="{D816206D-6E61-4441-B82B-94139530E3F3}" srcOrd="0" destOrd="0" presId="urn:microsoft.com/office/officeart/2009/layout/CircleArrowProcess"/>
    <dgm:cxn modelId="{CAE7EF71-A565-40B2-AFBD-B52F2A0D9961}" type="presParOf" srcId="{C7E6FF01-6531-4748-BCD3-C4C3986C9BCB}" destId="{15559D2E-5B6D-4256-98D5-338EECD6B27E}" srcOrd="3" destOrd="0" presId="urn:microsoft.com/office/officeart/2009/layout/CircleArrowProcess"/>
    <dgm:cxn modelId="{043596E3-127C-4418-A2F0-5C85C7D7FDF8}" type="presParOf" srcId="{C7E6FF01-6531-4748-BCD3-C4C3986C9BCB}" destId="{D1F1B6CB-51B4-49E1-B94B-376D997A7C11}" srcOrd="4" destOrd="0" presId="urn:microsoft.com/office/officeart/2009/layout/CircleArrowProcess"/>
    <dgm:cxn modelId="{DD59625B-CE16-4981-9C51-304AA19F3EA9}" type="presParOf" srcId="{D1F1B6CB-51B4-49E1-B94B-376D997A7C11}" destId="{18EA3598-D6AA-4530-AB7A-15F6C9BD3190}" srcOrd="0" destOrd="0" presId="urn:microsoft.com/office/officeart/2009/layout/CircleArrowProcess"/>
    <dgm:cxn modelId="{AA56F7AB-0934-4804-8E36-3F237E2D2FB3}" type="presParOf" srcId="{C7E6FF01-6531-4748-BCD3-C4C3986C9BCB}" destId="{7A4BBF46-F2E8-4A04-AA5A-9C27C25D5FF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D96029-5D3D-4DE6-A60F-3DAE7148AAFC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79D1A91-053F-4233-BCFE-0BC094867083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Líder </a:t>
          </a:r>
          <a:r>
            <a:rPr lang="es-PE" b="1" dirty="0" err="1" smtClean="0">
              <a:solidFill>
                <a:schemeClr val="tx1"/>
              </a:solidFill>
            </a:rPr>
            <a:t>Estrategico</a:t>
          </a:r>
          <a:r>
            <a:rPr lang="es-PE" b="1" dirty="0" smtClean="0">
              <a:solidFill>
                <a:schemeClr val="tx1"/>
              </a:solidFill>
            </a:rPr>
            <a:t> </a:t>
          </a:r>
          <a:endParaRPr lang="es-PE" b="1" dirty="0">
            <a:solidFill>
              <a:schemeClr val="tx1"/>
            </a:solidFill>
          </a:endParaRPr>
        </a:p>
      </dgm:t>
    </dgm:pt>
    <dgm:pt modelId="{756F1728-0131-423E-B808-24DCB82020CF}" type="parTrans" cxnId="{C9A456E0-11D2-4DFB-BE5F-A13B0B33BBB7}">
      <dgm:prSet/>
      <dgm:spPr/>
      <dgm:t>
        <a:bodyPr/>
        <a:lstStyle/>
        <a:p>
          <a:endParaRPr lang="es-PE"/>
        </a:p>
      </dgm:t>
    </dgm:pt>
    <dgm:pt modelId="{6483696D-EDE2-4AF2-AA10-5B0A4A9820E6}" type="sibTrans" cxnId="{C9A456E0-11D2-4DFB-BE5F-A13B0B33BBB7}">
      <dgm:prSet/>
      <dgm:spPr/>
      <dgm:t>
        <a:bodyPr/>
        <a:lstStyle/>
        <a:p>
          <a:endParaRPr lang="es-PE"/>
        </a:p>
      </dgm:t>
    </dgm:pt>
    <dgm:pt modelId="{1B05E5B5-3235-48AA-8E69-BA745FAF68D5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Responsable del desempeño a corto plazo </a:t>
          </a:r>
          <a:endParaRPr lang="es-PE" b="1" dirty="0">
            <a:solidFill>
              <a:schemeClr val="tx1"/>
            </a:solidFill>
          </a:endParaRPr>
        </a:p>
      </dgm:t>
    </dgm:pt>
    <dgm:pt modelId="{D611E295-4B7E-4F9D-B73E-478B74311998}" type="parTrans" cxnId="{10567DAA-91C9-4131-8978-BF3CF212BAAC}">
      <dgm:prSet/>
      <dgm:spPr/>
      <dgm:t>
        <a:bodyPr/>
        <a:lstStyle/>
        <a:p>
          <a:endParaRPr lang="es-PE"/>
        </a:p>
      </dgm:t>
    </dgm:pt>
    <dgm:pt modelId="{F23C0D3A-CDCA-4677-A73E-EFCCCDCDA01C}" type="sibTrans" cxnId="{10567DAA-91C9-4131-8978-BF3CF212BAAC}">
      <dgm:prSet/>
      <dgm:spPr/>
      <dgm:t>
        <a:bodyPr/>
        <a:lstStyle/>
        <a:p>
          <a:endParaRPr lang="es-PE"/>
        </a:p>
      </dgm:t>
    </dgm:pt>
    <dgm:pt modelId="{B64F1E30-BEE6-4EDE-97E1-2A744EDD01D5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Organización</a:t>
          </a:r>
          <a:r>
            <a:rPr lang="es-PE" dirty="0" smtClean="0"/>
            <a:t> </a:t>
          </a:r>
          <a:endParaRPr lang="es-PE" dirty="0"/>
        </a:p>
      </dgm:t>
    </dgm:pt>
    <dgm:pt modelId="{2F17C72C-5C7D-4177-8FAB-712E5E241D2C}" type="parTrans" cxnId="{0524361B-C269-4E04-B908-B975752879F2}">
      <dgm:prSet/>
      <dgm:spPr/>
      <dgm:t>
        <a:bodyPr/>
        <a:lstStyle/>
        <a:p>
          <a:endParaRPr lang="es-PE"/>
        </a:p>
      </dgm:t>
    </dgm:pt>
    <dgm:pt modelId="{8D9355F5-B7C5-43B5-AC43-5C627505B76B}" type="sibTrans" cxnId="{0524361B-C269-4E04-B908-B975752879F2}">
      <dgm:prSet/>
      <dgm:spPr/>
      <dgm:t>
        <a:bodyPr/>
        <a:lstStyle/>
        <a:p>
          <a:endParaRPr lang="es-PE"/>
        </a:p>
      </dgm:t>
    </dgm:pt>
    <dgm:pt modelId="{1F3A2E7F-8543-4249-BC2B-C1EF1D6C228C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Creación de condiciones que garantizan</a:t>
          </a:r>
          <a:r>
            <a:rPr lang="es-PE" b="1" dirty="0" smtClean="0"/>
            <a:t> </a:t>
          </a:r>
          <a:endParaRPr lang="es-PE" b="1" dirty="0"/>
        </a:p>
      </dgm:t>
    </dgm:pt>
    <dgm:pt modelId="{28A40084-1CFE-4471-94F3-B9D1E4C21AF4}" type="parTrans" cxnId="{A0FAA8DB-B6E6-4AFC-AA16-0DBB813B2129}">
      <dgm:prSet/>
      <dgm:spPr/>
      <dgm:t>
        <a:bodyPr/>
        <a:lstStyle/>
        <a:p>
          <a:endParaRPr lang="es-PE"/>
        </a:p>
      </dgm:t>
    </dgm:pt>
    <dgm:pt modelId="{64F314B5-7075-40D9-87AC-F2D62AEA5600}" type="sibTrans" cxnId="{A0FAA8DB-B6E6-4AFC-AA16-0DBB813B2129}">
      <dgm:prSet/>
      <dgm:spPr/>
      <dgm:t>
        <a:bodyPr/>
        <a:lstStyle/>
        <a:p>
          <a:endParaRPr lang="es-PE"/>
        </a:p>
      </dgm:t>
    </dgm:pt>
    <dgm:pt modelId="{5CC94E03-E2F3-4956-B51A-6D56DA15F95A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Competitividad a largo plazo </a:t>
          </a:r>
          <a:endParaRPr lang="es-PE" b="1" dirty="0">
            <a:solidFill>
              <a:schemeClr val="tx1"/>
            </a:solidFill>
          </a:endParaRPr>
        </a:p>
      </dgm:t>
    </dgm:pt>
    <dgm:pt modelId="{DDBE6E73-922B-4F7E-829A-6433A19CE91E}" type="parTrans" cxnId="{859AFAE6-4E46-45FE-A3BD-BBA234601BAE}">
      <dgm:prSet/>
      <dgm:spPr/>
      <dgm:t>
        <a:bodyPr/>
        <a:lstStyle/>
        <a:p>
          <a:endParaRPr lang="es-PE"/>
        </a:p>
      </dgm:t>
    </dgm:pt>
    <dgm:pt modelId="{4457B24E-E792-410F-BD68-E534A4082320}" type="sibTrans" cxnId="{859AFAE6-4E46-45FE-A3BD-BBA234601BAE}">
      <dgm:prSet/>
      <dgm:spPr/>
      <dgm:t>
        <a:bodyPr/>
        <a:lstStyle/>
        <a:p>
          <a:endParaRPr lang="es-PE"/>
        </a:p>
      </dgm:t>
    </dgm:pt>
    <dgm:pt modelId="{992517B2-3E94-4065-BCB5-815C98F7E90A}" type="pres">
      <dgm:prSet presAssocID="{99D96029-5D3D-4DE6-A60F-3DAE7148AAF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E29A276-590C-45A9-892A-A5EB0C7E731B}" type="pres">
      <dgm:prSet presAssocID="{B79D1A91-053F-4233-BCFE-0BC09486708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9A4FF3C-932E-41C3-8D08-F6663AD1DE87}" type="pres">
      <dgm:prSet presAssocID="{6483696D-EDE2-4AF2-AA10-5B0A4A9820E6}" presName="sibTrans" presStyleLbl="sibTrans1D1" presStyleIdx="0" presStyleCnt="4"/>
      <dgm:spPr/>
      <dgm:t>
        <a:bodyPr/>
        <a:lstStyle/>
        <a:p>
          <a:endParaRPr lang="es-PE"/>
        </a:p>
      </dgm:t>
    </dgm:pt>
    <dgm:pt modelId="{D0306AC7-55DB-4FEB-B88B-A2ADAC76231C}" type="pres">
      <dgm:prSet presAssocID="{6483696D-EDE2-4AF2-AA10-5B0A4A9820E6}" presName="connectorText" presStyleLbl="sibTrans1D1" presStyleIdx="0" presStyleCnt="4"/>
      <dgm:spPr/>
      <dgm:t>
        <a:bodyPr/>
        <a:lstStyle/>
        <a:p>
          <a:endParaRPr lang="es-PE"/>
        </a:p>
      </dgm:t>
    </dgm:pt>
    <dgm:pt modelId="{9047C941-FBCD-4976-947F-4B85A4A26C74}" type="pres">
      <dgm:prSet presAssocID="{1B05E5B5-3235-48AA-8E69-BA745FAF68D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4DF05F-2E3F-4DB4-B0DF-2278658FD4A3}" type="pres">
      <dgm:prSet presAssocID="{F23C0D3A-CDCA-4677-A73E-EFCCCDCDA01C}" presName="sibTrans" presStyleLbl="sibTrans1D1" presStyleIdx="1" presStyleCnt="4"/>
      <dgm:spPr/>
      <dgm:t>
        <a:bodyPr/>
        <a:lstStyle/>
        <a:p>
          <a:endParaRPr lang="es-PE"/>
        </a:p>
      </dgm:t>
    </dgm:pt>
    <dgm:pt modelId="{17825B36-516E-472D-8C7B-BB4904550F63}" type="pres">
      <dgm:prSet presAssocID="{F23C0D3A-CDCA-4677-A73E-EFCCCDCDA01C}" presName="connectorText" presStyleLbl="sibTrans1D1" presStyleIdx="1" presStyleCnt="4"/>
      <dgm:spPr/>
      <dgm:t>
        <a:bodyPr/>
        <a:lstStyle/>
        <a:p>
          <a:endParaRPr lang="es-PE"/>
        </a:p>
      </dgm:t>
    </dgm:pt>
    <dgm:pt modelId="{050776D9-FF26-46FF-BDA2-75B3D091A2D6}" type="pres">
      <dgm:prSet presAssocID="{B64F1E30-BEE6-4EDE-97E1-2A744EDD01D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DBD60C2-7F86-45E6-9B56-9DDFF535B46B}" type="pres">
      <dgm:prSet presAssocID="{8D9355F5-B7C5-43B5-AC43-5C627505B76B}" presName="sibTrans" presStyleLbl="sibTrans1D1" presStyleIdx="2" presStyleCnt="4"/>
      <dgm:spPr/>
      <dgm:t>
        <a:bodyPr/>
        <a:lstStyle/>
        <a:p>
          <a:endParaRPr lang="es-PE"/>
        </a:p>
      </dgm:t>
    </dgm:pt>
    <dgm:pt modelId="{3B79DE10-E39A-4E82-9339-F4080D3B5417}" type="pres">
      <dgm:prSet presAssocID="{8D9355F5-B7C5-43B5-AC43-5C627505B76B}" presName="connectorText" presStyleLbl="sibTrans1D1" presStyleIdx="2" presStyleCnt="4"/>
      <dgm:spPr/>
      <dgm:t>
        <a:bodyPr/>
        <a:lstStyle/>
        <a:p>
          <a:endParaRPr lang="es-PE"/>
        </a:p>
      </dgm:t>
    </dgm:pt>
    <dgm:pt modelId="{7473393C-0012-445A-90A8-6466D01E37AB}" type="pres">
      <dgm:prSet presAssocID="{1F3A2E7F-8543-4249-BC2B-C1EF1D6C228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6F718D-0ED3-46EF-905F-16765B07B512}" type="pres">
      <dgm:prSet presAssocID="{64F314B5-7075-40D9-87AC-F2D62AEA5600}" presName="sibTrans" presStyleLbl="sibTrans1D1" presStyleIdx="3" presStyleCnt="4"/>
      <dgm:spPr/>
      <dgm:t>
        <a:bodyPr/>
        <a:lstStyle/>
        <a:p>
          <a:endParaRPr lang="es-PE"/>
        </a:p>
      </dgm:t>
    </dgm:pt>
    <dgm:pt modelId="{EA9D40E9-9335-4289-96B5-93931002EB1C}" type="pres">
      <dgm:prSet presAssocID="{64F314B5-7075-40D9-87AC-F2D62AEA5600}" presName="connectorText" presStyleLbl="sibTrans1D1" presStyleIdx="3" presStyleCnt="4"/>
      <dgm:spPr/>
      <dgm:t>
        <a:bodyPr/>
        <a:lstStyle/>
        <a:p>
          <a:endParaRPr lang="es-PE"/>
        </a:p>
      </dgm:t>
    </dgm:pt>
    <dgm:pt modelId="{E8E3913C-8DD0-4713-AB86-F80A2FDB5529}" type="pres">
      <dgm:prSet presAssocID="{5CC94E03-E2F3-4956-B51A-6D56DA15F95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050747E-9462-4510-95D3-7E29DB1E2B6F}" type="presOf" srcId="{8D9355F5-B7C5-43B5-AC43-5C627505B76B}" destId="{BDBD60C2-7F86-45E6-9B56-9DDFF535B46B}" srcOrd="0" destOrd="0" presId="urn:microsoft.com/office/officeart/2005/8/layout/bProcess3"/>
    <dgm:cxn modelId="{C9A456E0-11D2-4DFB-BE5F-A13B0B33BBB7}" srcId="{99D96029-5D3D-4DE6-A60F-3DAE7148AAFC}" destId="{B79D1A91-053F-4233-BCFE-0BC094867083}" srcOrd="0" destOrd="0" parTransId="{756F1728-0131-423E-B808-24DCB82020CF}" sibTransId="{6483696D-EDE2-4AF2-AA10-5B0A4A9820E6}"/>
    <dgm:cxn modelId="{10567DAA-91C9-4131-8978-BF3CF212BAAC}" srcId="{99D96029-5D3D-4DE6-A60F-3DAE7148AAFC}" destId="{1B05E5B5-3235-48AA-8E69-BA745FAF68D5}" srcOrd="1" destOrd="0" parTransId="{D611E295-4B7E-4F9D-B73E-478B74311998}" sibTransId="{F23C0D3A-CDCA-4677-A73E-EFCCCDCDA01C}"/>
    <dgm:cxn modelId="{E682022E-910C-4A1C-B387-DD1A9703D234}" type="presOf" srcId="{6483696D-EDE2-4AF2-AA10-5B0A4A9820E6}" destId="{C9A4FF3C-932E-41C3-8D08-F6663AD1DE87}" srcOrd="0" destOrd="0" presId="urn:microsoft.com/office/officeart/2005/8/layout/bProcess3"/>
    <dgm:cxn modelId="{859AFAE6-4E46-45FE-A3BD-BBA234601BAE}" srcId="{99D96029-5D3D-4DE6-A60F-3DAE7148AAFC}" destId="{5CC94E03-E2F3-4956-B51A-6D56DA15F95A}" srcOrd="4" destOrd="0" parTransId="{DDBE6E73-922B-4F7E-829A-6433A19CE91E}" sibTransId="{4457B24E-E792-410F-BD68-E534A4082320}"/>
    <dgm:cxn modelId="{84253323-FE3F-41A1-800E-FD1D2727DDE7}" type="presOf" srcId="{B79D1A91-053F-4233-BCFE-0BC094867083}" destId="{AE29A276-590C-45A9-892A-A5EB0C7E731B}" srcOrd="0" destOrd="0" presId="urn:microsoft.com/office/officeart/2005/8/layout/bProcess3"/>
    <dgm:cxn modelId="{C04D1E90-4909-410C-B4D0-D27C9EADF563}" type="presOf" srcId="{8D9355F5-B7C5-43B5-AC43-5C627505B76B}" destId="{3B79DE10-E39A-4E82-9339-F4080D3B5417}" srcOrd="1" destOrd="0" presId="urn:microsoft.com/office/officeart/2005/8/layout/bProcess3"/>
    <dgm:cxn modelId="{AE0481BE-6450-4A8A-8B35-2129B7596EFA}" type="presOf" srcId="{6483696D-EDE2-4AF2-AA10-5B0A4A9820E6}" destId="{D0306AC7-55DB-4FEB-B88B-A2ADAC76231C}" srcOrd="1" destOrd="0" presId="urn:microsoft.com/office/officeart/2005/8/layout/bProcess3"/>
    <dgm:cxn modelId="{AA0A838C-A878-4D3F-8588-590FB3EAD84E}" type="presOf" srcId="{64F314B5-7075-40D9-87AC-F2D62AEA5600}" destId="{EA9D40E9-9335-4289-96B5-93931002EB1C}" srcOrd="1" destOrd="0" presId="urn:microsoft.com/office/officeart/2005/8/layout/bProcess3"/>
    <dgm:cxn modelId="{8CA6AEDF-9EAB-4493-ABC9-9BA72F181F9D}" type="presOf" srcId="{99D96029-5D3D-4DE6-A60F-3DAE7148AAFC}" destId="{992517B2-3E94-4065-BCB5-815C98F7E90A}" srcOrd="0" destOrd="0" presId="urn:microsoft.com/office/officeart/2005/8/layout/bProcess3"/>
    <dgm:cxn modelId="{0524361B-C269-4E04-B908-B975752879F2}" srcId="{99D96029-5D3D-4DE6-A60F-3DAE7148AAFC}" destId="{B64F1E30-BEE6-4EDE-97E1-2A744EDD01D5}" srcOrd="2" destOrd="0" parTransId="{2F17C72C-5C7D-4177-8FAB-712E5E241D2C}" sibTransId="{8D9355F5-B7C5-43B5-AC43-5C627505B76B}"/>
    <dgm:cxn modelId="{A1B84977-5BC2-4EF8-8B40-A5D22B2E650B}" type="presOf" srcId="{5CC94E03-E2F3-4956-B51A-6D56DA15F95A}" destId="{E8E3913C-8DD0-4713-AB86-F80A2FDB5529}" srcOrd="0" destOrd="0" presId="urn:microsoft.com/office/officeart/2005/8/layout/bProcess3"/>
    <dgm:cxn modelId="{A48EADD3-7EED-4A41-9279-2199AA9CC54E}" type="presOf" srcId="{1B05E5B5-3235-48AA-8E69-BA745FAF68D5}" destId="{9047C941-FBCD-4976-947F-4B85A4A26C74}" srcOrd="0" destOrd="0" presId="urn:microsoft.com/office/officeart/2005/8/layout/bProcess3"/>
    <dgm:cxn modelId="{447F767D-E4B0-4AAD-9809-969DB3656367}" type="presOf" srcId="{B64F1E30-BEE6-4EDE-97E1-2A744EDD01D5}" destId="{050776D9-FF26-46FF-BDA2-75B3D091A2D6}" srcOrd="0" destOrd="0" presId="urn:microsoft.com/office/officeart/2005/8/layout/bProcess3"/>
    <dgm:cxn modelId="{5314E5FE-E1C9-489C-BF03-790568EC4E6B}" type="presOf" srcId="{F23C0D3A-CDCA-4677-A73E-EFCCCDCDA01C}" destId="{6B4DF05F-2E3F-4DB4-B0DF-2278658FD4A3}" srcOrd="0" destOrd="0" presId="urn:microsoft.com/office/officeart/2005/8/layout/bProcess3"/>
    <dgm:cxn modelId="{A0FAA8DB-B6E6-4AFC-AA16-0DBB813B2129}" srcId="{99D96029-5D3D-4DE6-A60F-3DAE7148AAFC}" destId="{1F3A2E7F-8543-4249-BC2B-C1EF1D6C228C}" srcOrd="3" destOrd="0" parTransId="{28A40084-1CFE-4471-94F3-B9D1E4C21AF4}" sibTransId="{64F314B5-7075-40D9-87AC-F2D62AEA5600}"/>
    <dgm:cxn modelId="{FA4990B5-346F-412C-A84D-00C0738A3F20}" type="presOf" srcId="{64F314B5-7075-40D9-87AC-F2D62AEA5600}" destId="{566F718D-0ED3-46EF-905F-16765B07B512}" srcOrd="0" destOrd="0" presId="urn:microsoft.com/office/officeart/2005/8/layout/bProcess3"/>
    <dgm:cxn modelId="{36F97B16-0FFC-4A85-9A96-4ACDD4D47F17}" type="presOf" srcId="{1F3A2E7F-8543-4249-BC2B-C1EF1D6C228C}" destId="{7473393C-0012-445A-90A8-6466D01E37AB}" srcOrd="0" destOrd="0" presId="urn:microsoft.com/office/officeart/2005/8/layout/bProcess3"/>
    <dgm:cxn modelId="{6DD0F70F-5A25-4BD0-A927-6EA5DD8ADE18}" type="presOf" srcId="{F23C0D3A-CDCA-4677-A73E-EFCCCDCDA01C}" destId="{17825B36-516E-472D-8C7B-BB4904550F63}" srcOrd="1" destOrd="0" presId="urn:microsoft.com/office/officeart/2005/8/layout/bProcess3"/>
    <dgm:cxn modelId="{4A3E624A-EF53-4F29-AE65-1B30920D05F5}" type="presParOf" srcId="{992517B2-3E94-4065-BCB5-815C98F7E90A}" destId="{AE29A276-590C-45A9-892A-A5EB0C7E731B}" srcOrd="0" destOrd="0" presId="urn:microsoft.com/office/officeart/2005/8/layout/bProcess3"/>
    <dgm:cxn modelId="{3A816E7F-9A8C-4984-A75C-8AB68A99A683}" type="presParOf" srcId="{992517B2-3E94-4065-BCB5-815C98F7E90A}" destId="{C9A4FF3C-932E-41C3-8D08-F6663AD1DE87}" srcOrd="1" destOrd="0" presId="urn:microsoft.com/office/officeart/2005/8/layout/bProcess3"/>
    <dgm:cxn modelId="{6F402C5D-B3BC-42AC-8CD8-EC7791DF50CB}" type="presParOf" srcId="{C9A4FF3C-932E-41C3-8D08-F6663AD1DE87}" destId="{D0306AC7-55DB-4FEB-B88B-A2ADAC76231C}" srcOrd="0" destOrd="0" presId="urn:microsoft.com/office/officeart/2005/8/layout/bProcess3"/>
    <dgm:cxn modelId="{22E88F26-70FE-4405-9151-67745FF79466}" type="presParOf" srcId="{992517B2-3E94-4065-BCB5-815C98F7E90A}" destId="{9047C941-FBCD-4976-947F-4B85A4A26C74}" srcOrd="2" destOrd="0" presId="urn:microsoft.com/office/officeart/2005/8/layout/bProcess3"/>
    <dgm:cxn modelId="{7E1C736D-1938-4218-8000-341737C025E6}" type="presParOf" srcId="{992517B2-3E94-4065-BCB5-815C98F7E90A}" destId="{6B4DF05F-2E3F-4DB4-B0DF-2278658FD4A3}" srcOrd="3" destOrd="0" presId="urn:microsoft.com/office/officeart/2005/8/layout/bProcess3"/>
    <dgm:cxn modelId="{D960DC34-76F3-45A6-97E4-930410F68C52}" type="presParOf" srcId="{6B4DF05F-2E3F-4DB4-B0DF-2278658FD4A3}" destId="{17825B36-516E-472D-8C7B-BB4904550F63}" srcOrd="0" destOrd="0" presId="urn:microsoft.com/office/officeart/2005/8/layout/bProcess3"/>
    <dgm:cxn modelId="{6F771CB7-F600-4C22-9092-3305751AE1B8}" type="presParOf" srcId="{992517B2-3E94-4065-BCB5-815C98F7E90A}" destId="{050776D9-FF26-46FF-BDA2-75B3D091A2D6}" srcOrd="4" destOrd="0" presId="urn:microsoft.com/office/officeart/2005/8/layout/bProcess3"/>
    <dgm:cxn modelId="{E00A9F97-2A81-4697-96AD-40DC94091FAF}" type="presParOf" srcId="{992517B2-3E94-4065-BCB5-815C98F7E90A}" destId="{BDBD60C2-7F86-45E6-9B56-9DDFF535B46B}" srcOrd="5" destOrd="0" presId="urn:microsoft.com/office/officeart/2005/8/layout/bProcess3"/>
    <dgm:cxn modelId="{5E1D4C37-6109-4DD2-AB4B-B3B48D2B3E45}" type="presParOf" srcId="{BDBD60C2-7F86-45E6-9B56-9DDFF535B46B}" destId="{3B79DE10-E39A-4E82-9339-F4080D3B5417}" srcOrd="0" destOrd="0" presId="urn:microsoft.com/office/officeart/2005/8/layout/bProcess3"/>
    <dgm:cxn modelId="{088C2846-8045-4394-985D-FD96AB497D30}" type="presParOf" srcId="{992517B2-3E94-4065-BCB5-815C98F7E90A}" destId="{7473393C-0012-445A-90A8-6466D01E37AB}" srcOrd="6" destOrd="0" presId="urn:microsoft.com/office/officeart/2005/8/layout/bProcess3"/>
    <dgm:cxn modelId="{EF7C4FE5-9D3F-4DE9-88E4-8782575CE61F}" type="presParOf" srcId="{992517B2-3E94-4065-BCB5-815C98F7E90A}" destId="{566F718D-0ED3-46EF-905F-16765B07B512}" srcOrd="7" destOrd="0" presId="urn:microsoft.com/office/officeart/2005/8/layout/bProcess3"/>
    <dgm:cxn modelId="{C4D69350-DEA5-4174-AD6C-09DFD1BF0A03}" type="presParOf" srcId="{566F718D-0ED3-46EF-905F-16765B07B512}" destId="{EA9D40E9-9335-4289-96B5-93931002EB1C}" srcOrd="0" destOrd="0" presId="urn:microsoft.com/office/officeart/2005/8/layout/bProcess3"/>
    <dgm:cxn modelId="{2BF1AAF7-28BE-45B6-96EE-F09F3338A895}" type="presParOf" srcId="{992517B2-3E94-4065-BCB5-815C98F7E90A}" destId="{E8E3913C-8DD0-4713-AB86-F80A2FDB5529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00E783-E96F-4F90-8EB1-288E2C28F0D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15CA1CE6-26CB-460A-9CAC-DE31C0217647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Líder </a:t>
          </a:r>
          <a:r>
            <a:rPr lang="es-PE" b="1" dirty="0" smtClean="0">
              <a:solidFill>
                <a:schemeClr val="tx1"/>
              </a:solidFill>
            </a:rPr>
            <a:t>corporativo  </a:t>
          </a:r>
          <a:endParaRPr lang="es-PE" b="1" dirty="0">
            <a:solidFill>
              <a:schemeClr val="tx1"/>
            </a:solidFill>
          </a:endParaRPr>
        </a:p>
      </dgm:t>
    </dgm:pt>
    <dgm:pt modelId="{95DA73E0-0198-4125-A48A-9ECE29936724}" type="parTrans" cxnId="{3F563559-DBA4-4DB9-99A1-E7AA46B8C2D6}">
      <dgm:prSet/>
      <dgm:spPr/>
      <dgm:t>
        <a:bodyPr/>
        <a:lstStyle/>
        <a:p>
          <a:endParaRPr lang="es-PE"/>
        </a:p>
      </dgm:t>
    </dgm:pt>
    <dgm:pt modelId="{1E01C6B9-802E-428C-9F61-B8A8655F3DAE}" type="sibTrans" cxnId="{3F563559-DBA4-4DB9-99A1-E7AA46B8C2D6}">
      <dgm:prSet/>
      <dgm:spPr/>
      <dgm:t>
        <a:bodyPr/>
        <a:lstStyle/>
        <a:p>
          <a:endParaRPr lang="es-PE"/>
        </a:p>
      </dgm:t>
    </dgm:pt>
    <dgm:pt modelId="{AB2197FC-2C8D-4F0D-84AB-36F165A9D787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Prevención  </a:t>
          </a:r>
          <a:r>
            <a:rPr lang="es-PE" dirty="0" smtClean="0"/>
            <a:t> </a:t>
          </a:r>
          <a:endParaRPr lang="es-PE" dirty="0"/>
        </a:p>
      </dgm:t>
    </dgm:pt>
    <dgm:pt modelId="{B4E3E970-434C-4BA1-9073-35B849F2E14C}" type="parTrans" cxnId="{0ACA03A3-88D9-4323-A944-2DE260B7E4DB}">
      <dgm:prSet/>
      <dgm:spPr/>
      <dgm:t>
        <a:bodyPr/>
        <a:lstStyle/>
        <a:p>
          <a:endParaRPr lang="es-PE"/>
        </a:p>
      </dgm:t>
    </dgm:pt>
    <dgm:pt modelId="{2823CAFB-056C-49AE-A97B-BFB3B0AEE0C2}" type="sibTrans" cxnId="{0ACA03A3-88D9-4323-A944-2DE260B7E4DB}">
      <dgm:prSet/>
      <dgm:spPr/>
      <dgm:t>
        <a:bodyPr/>
        <a:lstStyle/>
        <a:p>
          <a:endParaRPr lang="es-PE"/>
        </a:p>
      </dgm:t>
    </dgm:pt>
    <dgm:pt modelId="{09ED9430-9857-457C-B894-FEEE9315F4A9}">
      <dgm:prSet phldrT="[Texto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Plan de previsión</a:t>
          </a:r>
          <a:r>
            <a:rPr lang="es-PE" dirty="0" smtClean="0"/>
            <a:t>  </a:t>
          </a:r>
          <a:endParaRPr lang="es-PE" dirty="0"/>
        </a:p>
      </dgm:t>
    </dgm:pt>
    <dgm:pt modelId="{B76FC866-E02E-4B85-8CAF-A7FD3553B3F2}" type="parTrans" cxnId="{F07445FB-105D-49F3-A297-2BD8C0ABFE61}">
      <dgm:prSet/>
      <dgm:spPr/>
      <dgm:t>
        <a:bodyPr/>
        <a:lstStyle/>
        <a:p>
          <a:endParaRPr lang="es-PE"/>
        </a:p>
      </dgm:t>
    </dgm:pt>
    <dgm:pt modelId="{2F5C9CFE-4258-4045-9EA8-4510BEA5FE30}" type="sibTrans" cxnId="{F07445FB-105D-49F3-A297-2BD8C0ABFE61}">
      <dgm:prSet/>
      <dgm:spPr/>
      <dgm:t>
        <a:bodyPr/>
        <a:lstStyle/>
        <a:p>
          <a:endParaRPr lang="es-PE"/>
        </a:p>
      </dgm:t>
    </dgm:pt>
    <dgm:pt modelId="{7A3E1E83-9302-46C8-9B37-039FA658931B}">
      <dgm:prSet phldrT="[Texto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Pro actividad </a:t>
          </a:r>
          <a:endParaRPr lang="es-PE" b="1" dirty="0">
            <a:solidFill>
              <a:schemeClr val="tx1"/>
            </a:solidFill>
          </a:endParaRPr>
        </a:p>
      </dgm:t>
    </dgm:pt>
    <dgm:pt modelId="{20F23934-6233-4008-AE8B-2F02898AA2FB}" type="parTrans" cxnId="{3E3B3BB0-0E24-492C-87F6-A7BC58C80955}">
      <dgm:prSet/>
      <dgm:spPr/>
      <dgm:t>
        <a:bodyPr/>
        <a:lstStyle/>
        <a:p>
          <a:endParaRPr lang="es-PE"/>
        </a:p>
      </dgm:t>
    </dgm:pt>
    <dgm:pt modelId="{AF6E2DAE-7DCC-493C-8D8D-513802226D33}" type="sibTrans" cxnId="{3E3B3BB0-0E24-492C-87F6-A7BC58C80955}">
      <dgm:prSet/>
      <dgm:spPr/>
      <dgm:t>
        <a:bodyPr/>
        <a:lstStyle/>
        <a:p>
          <a:endParaRPr lang="es-PE"/>
        </a:p>
      </dgm:t>
    </dgm:pt>
    <dgm:pt modelId="{3476A763-34D3-4717-B3A5-97F37046FF31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PE" dirty="0" smtClean="0"/>
            <a:t> </a:t>
          </a:r>
          <a:r>
            <a:rPr lang="es-PE" b="1" dirty="0" smtClean="0">
              <a:solidFill>
                <a:schemeClr val="tx1"/>
              </a:solidFill>
            </a:rPr>
            <a:t>Preparación</a:t>
          </a:r>
          <a:endParaRPr lang="es-PE" b="1" dirty="0">
            <a:solidFill>
              <a:schemeClr val="tx1"/>
            </a:solidFill>
          </a:endParaRPr>
        </a:p>
      </dgm:t>
    </dgm:pt>
    <dgm:pt modelId="{77223614-6805-40F2-B28B-63B2E8E2CA4C}" type="parTrans" cxnId="{3F44C810-CAA5-4255-85E1-376D2103E698}">
      <dgm:prSet/>
      <dgm:spPr/>
      <dgm:t>
        <a:bodyPr/>
        <a:lstStyle/>
        <a:p>
          <a:endParaRPr lang="es-PE"/>
        </a:p>
      </dgm:t>
    </dgm:pt>
    <dgm:pt modelId="{7ADC4E62-5E60-405F-8D94-D23E1BA5D648}" type="sibTrans" cxnId="{3F44C810-CAA5-4255-85E1-376D2103E698}">
      <dgm:prSet/>
      <dgm:spPr/>
      <dgm:t>
        <a:bodyPr/>
        <a:lstStyle/>
        <a:p>
          <a:endParaRPr lang="es-PE"/>
        </a:p>
      </dgm:t>
    </dgm:pt>
    <dgm:pt modelId="{DF5F7C32-7855-4388-B1DE-97DC7E16EE6D}">
      <dgm:prSet phldrT="[Texto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Competencias y habilidades  para enfrentar una crisis  </a:t>
          </a:r>
          <a:endParaRPr lang="es-PE" b="1" dirty="0">
            <a:solidFill>
              <a:schemeClr val="tx1"/>
            </a:solidFill>
          </a:endParaRPr>
        </a:p>
      </dgm:t>
    </dgm:pt>
    <dgm:pt modelId="{01161B1D-91D1-4880-B1F0-7C556CA23B1B}" type="parTrans" cxnId="{A7A593E0-8FB0-4511-8576-C8D7B1EF4856}">
      <dgm:prSet/>
      <dgm:spPr/>
      <dgm:t>
        <a:bodyPr/>
        <a:lstStyle/>
        <a:p>
          <a:endParaRPr lang="es-PE"/>
        </a:p>
      </dgm:t>
    </dgm:pt>
    <dgm:pt modelId="{82AE0E11-56A6-4085-BD01-F0F45CE56F62}" type="sibTrans" cxnId="{A7A593E0-8FB0-4511-8576-C8D7B1EF4856}">
      <dgm:prSet/>
      <dgm:spPr/>
      <dgm:t>
        <a:bodyPr/>
        <a:lstStyle/>
        <a:p>
          <a:endParaRPr lang="es-PE"/>
        </a:p>
      </dgm:t>
    </dgm:pt>
    <dgm:pt modelId="{E14CB001-747C-4967-B039-ADD7513E6395}" type="pres">
      <dgm:prSet presAssocID="{5400E783-E96F-4F90-8EB1-288E2C28F0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73309A21-5600-4698-8111-60A9E4CAD6B6}" type="pres">
      <dgm:prSet presAssocID="{15CA1CE6-26CB-460A-9CAC-DE31C0217647}" presName="root1" presStyleCnt="0"/>
      <dgm:spPr/>
    </dgm:pt>
    <dgm:pt modelId="{84643A4C-E202-456D-9058-5C0972CC7AA5}" type="pres">
      <dgm:prSet presAssocID="{15CA1CE6-26CB-460A-9CAC-DE31C021764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31446D7-91DB-4802-A0A1-81C04155DF01}" type="pres">
      <dgm:prSet presAssocID="{15CA1CE6-26CB-460A-9CAC-DE31C0217647}" presName="level2hierChild" presStyleCnt="0"/>
      <dgm:spPr/>
    </dgm:pt>
    <dgm:pt modelId="{1802F36F-0DE4-4A1D-8BE6-FD1101A77996}" type="pres">
      <dgm:prSet presAssocID="{B4E3E970-434C-4BA1-9073-35B849F2E14C}" presName="conn2-1" presStyleLbl="parChTrans1D2" presStyleIdx="0" presStyleCnt="2"/>
      <dgm:spPr/>
      <dgm:t>
        <a:bodyPr/>
        <a:lstStyle/>
        <a:p>
          <a:endParaRPr lang="es-PE"/>
        </a:p>
      </dgm:t>
    </dgm:pt>
    <dgm:pt modelId="{76F78E8B-9AB0-4462-838B-19216F153800}" type="pres">
      <dgm:prSet presAssocID="{B4E3E970-434C-4BA1-9073-35B849F2E14C}" presName="connTx" presStyleLbl="parChTrans1D2" presStyleIdx="0" presStyleCnt="2"/>
      <dgm:spPr/>
      <dgm:t>
        <a:bodyPr/>
        <a:lstStyle/>
        <a:p>
          <a:endParaRPr lang="es-PE"/>
        </a:p>
      </dgm:t>
    </dgm:pt>
    <dgm:pt modelId="{54EBC482-26FE-4A4B-993E-0F6181DB8627}" type="pres">
      <dgm:prSet presAssocID="{AB2197FC-2C8D-4F0D-84AB-36F165A9D787}" presName="root2" presStyleCnt="0"/>
      <dgm:spPr/>
    </dgm:pt>
    <dgm:pt modelId="{AD2A7896-C5B0-4285-AA4F-2BA73A3B393A}" type="pres">
      <dgm:prSet presAssocID="{AB2197FC-2C8D-4F0D-84AB-36F165A9D78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726D4F2-5D52-4B4C-94CE-747AB028078C}" type="pres">
      <dgm:prSet presAssocID="{AB2197FC-2C8D-4F0D-84AB-36F165A9D787}" presName="level3hierChild" presStyleCnt="0"/>
      <dgm:spPr/>
    </dgm:pt>
    <dgm:pt modelId="{378850ED-6FEC-46E8-AF4D-52AAABA1275B}" type="pres">
      <dgm:prSet presAssocID="{B76FC866-E02E-4B85-8CAF-A7FD3553B3F2}" presName="conn2-1" presStyleLbl="parChTrans1D3" presStyleIdx="0" presStyleCnt="3"/>
      <dgm:spPr/>
      <dgm:t>
        <a:bodyPr/>
        <a:lstStyle/>
        <a:p>
          <a:endParaRPr lang="es-PE"/>
        </a:p>
      </dgm:t>
    </dgm:pt>
    <dgm:pt modelId="{E44F1619-36F9-4D08-AFFD-8686A4335E1D}" type="pres">
      <dgm:prSet presAssocID="{B76FC866-E02E-4B85-8CAF-A7FD3553B3F2}" presName="connTx" presStyleLbl="parChTrans1D3" presStyleIdx="0" presStyleCnt="3"/>
      <dgm:spPr/>
      <dgm:t>
        <a:bodyPr/>
        <a:lstStyle/>
        <a:p>
          <a:endParaRPr lang="es-PE"/>
        </a:p>
      </dgm:t>
    </dgm:pt>
    <dgm:pt modelId="{EFDB8E4C-F59C-4186-98E9-ED5DFE5ABA69}" type="pres">
      <dgm:prSet presAssocID="{09ED9430-9857-457C-B894-FEEE9315F4A9}" presName="root2" presStyleCnt="0"/>
      <dgm:spPr/>
    </dgm:pt>
    <dgm:pt modelId="{CF9725ED-7B8B-4C48-9B66-9C7363769A3C}" type="pres">
      <dgm:prSet presAssocID="{09ED9430-9857-457C-B894-FEEE9315F4A9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2AA418F-5A82-43C2-A332-6A9885EE8507}" type="pres">
      <dgm:prSet presAssocID="{09ED9430-9857-457C-B894-FEEE9315F4A9}" presName="level3hierChild" presStyleCnt="0"/>
      <dgm:spPr/>
    </dgm:pt>
    <dgm:pt modelId="{2B687F26-C17E-4565-8729-4AAE4F462991}" type="pres">
      <dgm:prSet presAssocID="{20F23934-6233-4008-AE8B-2F02898AA2FB}" presName="conn2-1" presStyleLbl="parChTrans1D3" presStyleIdx="1" presStyleCnt="3"/>
      <dgm:spPr/>
      <dgm:t>
        <a:bodyPr/>
        <a:lstStyle/>
        <a:p>
          <a:endParaRPr lang="es-PE"/>
        </a:p>
      </dgm:t>
    </dgm:pt>
    <dgm:pt modelId="{B1EE81AA-5E7D-4288-B50D-6F3C48523BDB}" type="pres">
      <dgm:prSet presAssocID="{20F23934-6233-4008-AE8B-2F02898AA2FB}" presName="connTx" presStyleLbl="parChTrans1D3" presStyleIdx="1" presStyleCnt="3"/>
      <dgm:spPr/>
      <dgm:t>
        <a:bodyPr/>
        <a:lstStyle/>
        <a:p>
          <a:endParaRPr lang="es-PE"/>
        </a:p>
      </dgm:t>
    </dgm:pt>
    <dgm:pt modelId="{32DE590E-C2C7-41E2-9C10-0ACB0163406F}" type="pres">
      <dgm:prSet presAssocID="{7A3E1E83-9302-46C8-9B37-039FA658931B}" presName="root2" presStyleCnt="0"/>
      <dgm:spPr/>
    </dgm:pt>
    <dgm:pt modelId="{5EF8AFA5-3499-46D3-8EC6-BB57A486A5ED}" type="pres">
      <dgm:prSet presAssocID="{7A3E1E83-9302-46C8-9B37-039FA658931B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47AF6B7-5885-4BE8-8166-6F03EE28B460}" type="pres">
      <dgm:prSet presAssocID="{7A3E1E83-9302-46C8-9B37-039FA658931B}" presName="level3hierChild" presStyleCnt="0"/>
      <dgm:spPr/>
    </dgm:pt>
    <dgm:pt modelId="{9F4A53AC-7BE6-4025-9D63-3825D4A87D8F}" type="pres">
      <dgm:prSet presAssocID="{77223614-6805-40F2-B28B-63B2E8E2CA4C}" presName="conn2-1" presStyleLbl="parChTrans1D2" presStyleIdx="1" presStyleCnt="2"/>
      <dgm:spPr/>
      <dgm:t>
        <a:bodyPr/>
        <a:lstStyle/>
        <a:p>
          <a:endParaRPr lang="es-PE"/>
        </a:p>
      </dgm:t>
    </dgm:pt>
    <dgm:pt modelId="{E155034C-E4E3-4964-8A56-095FF3558884}" type="pres">
      <dgm:prSet presAssocID="{77223614-6805-40F2-B28B-63B2E8E2CA4C}" presName="connTx" presStyleLbl="parChTrans1D2" presStyleIdx="1" presStyleCnt="2"/>
      <dgm:spPr/>
      <dgm:t>
        <a:bodyPr/>
        <a:lstStyle/>
        <a:p>
          <a:endParaRPr lang="es-PE"/>
        </a:p>
      </dgm:t>
    </dgm:pt>
    <dgm:pt modelId="{F848D228-2AA9-412C-BC5D-9010345A82A8}" type="pres">
      <dgm:prSet presAssocID="{3476A763-34D3-4717-B3A5-97F37046FF31}" presName="root2" presStyleCnt="0"/>
      <dgm:spPr/>
    </dgm:pt>
    <dgm:pt modelId="{CEE42428-CC94-45B5-B1E6-3D566918A0E5}" type="pres">
      <dgm:prSet presAssocID="{3476A763-34D3-4717-B3A5-97F37046FF3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15E6837C-42FA-4CB3-A50C-E22C6D2C6FEF}" type="pres">
      <dgm:prSet presAssocID="{3476A763-34D3-4717-B3A5-97F37046FF31}" presName="level3hierChild" presStyleCnt="0"/>
      <dgm:spPr/>
    </dgm:pt>
    <dgm:pt modelId="{8B9DF261-CAE6-4B70-BEC8-AC92F84FE004}" type="pres">
      <dgm:prSet presAssocID="{01161B1D-91D1-4880-B1F0-7C556CA23B1B}" presName="conn2-1" presStyleLbl="parChTrans1D3" presStyleIdx="2" presStyleCnt="3"/>
      <dgm:spPr/>
      <dgm:t>
        <a:bodyPr/>
        <a:lstStyle/>
        <a:p>
          <a:endParaRPr lang="es-PE"/>
        </a:p>
      </dgm:t>
    </dgm:pt>
    <dgm:pt modelId="{075DC6A5-1F5C-4CF0-AE26-2DE382219255}" type="pres">
      <dgm:prSet presAssocID="{01161B1D-91D1-4880-B1F0-7C556CA23B1B}" presName="connTx" presStyleLbl="parChTrans1D3" presStyleIdx="2" presStyleCnt="3"/>
      <dgm:spPr/>
      <dgm:t>
        <a:bodyPr/>
        <a:lstStyle/>
        <a:p>
          <a:endParaRPr lang="es-PE"/>
        </a:p>
      </dgm:t>
    </dgm:pt>
    <dgm:pt modelId="{8D3B8753-F241-4065-B116-A6C07EB5AE46}" type="pres">
      <dgm:prSet presAssocID="{DF5F7C32-7855-4388-B1DE-97DC7E16EE6D}" presName="root2" presStyleCnt="0"/>
      <dgm:spPr/>
    </dgm:pt>
    <dgm:pt modelId="{6AE2244B-D19F-42E4-A33B-0B89BC7C7BE9}" type="pres">
      <dgm:prSet presAssocID="{DF5F7C32-7855-4388-B1DE-97DC7E16EE6D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90934291-36A2-4111-BF5A-F654267158B4}" type="pres">
      <dgm:prSet presAssocID="{DF5F7C32-7855-4388-B1DE-97DC7E16EE6D}" presName="level3hierChild" presStyleCnt="0"/>
      <dgm:spPr/>
    </dgm:pt>
  </dgm:ptLst>
  <dgm:cxnLst>
    <dgm:cxn modelId="{3E3B3BB0-0E24-492C-87F6-A7BC58C80955}" srcId="{AB2197FC-2C8D-4F0D-84AB-36F165A9D787}" destId="{7A3E1E83-9302-46C8-9B37-039FA658931B}" srcOrd="1" destOrd="0" parTransId="{20F23934-6233-4008-AE8B-2F02898AA2FB}" sibTransId="{AF6E2DAE-7DCC-493C-8D8D-513802226D33}"/>
    <dgm:cxn modelId="{F3FF7E7B-354F-4277-AC8F-83C54BF54347}" type="presOf" srcId="{B76FC866-E02E-4B85-8CAF-A7FD3553B3F2}" destId="{378850ED-6FEC-46E8-AF4D-52AAABA1275B}" srcOrd="0" destOrd="0" presId="urn:microsoft.com/office/officeart/2005/8/layout/hierarchy2"/>
    <dgm:cxn modelId="{7FBFA9F7-979B-4D8F-BEFE-5429430F8507}" type="presOf" srcId="{01161B1D-91D1-4880-B1F0-7C556CA23B1B}" destId="{075DC6A5-1F5C-4CF0-AE26-2DE382219255}" srcOrd="1" destOrd="0" presId="urn:microsoft.com/office/officeart/2005/8/layout/hierarchy2"/>
    <dgm:cxn modelId="{0ACA03A3-88D9-4323-A944-2DE260B7E4DB}" srcId="{15CA1CE6-26CB-460A-9CAC-DE31C0217647}" destId="{AB2197FC-2C8D-4F0D-84AB-36F165A9D787}" srcOrd="0" destOrd="0" parTransId="{B4E3E970-434C-4BA1-9073-35B849F2E14C}" sibTransId="{2823CAFB-056C-49AE-A97B-BFB3B0AEE0C2}"/>
    <dgm:cxn modelId="{6C77BCBE-2FCC-4DB0-8023-B34165BE0547}" type="presOf" srcId="{20F23934-6233-4008-AE8B-2F02898AA2FB}" destId="{2B687F26-C17E-4565-8729-4AAE4F462991}" srcOrd="0" destOrd="0" presId="urn:microsoft.com/office/officeart/2005/8/layout/hierarchy2"/>
    <dgm:cxn modelId="{FC81C556-66C5-4DE0-8210-EDF00E2100A3}" type="presOf" srcId="{B76FC866-E02E-4B85-8CAF-A7FD3553B3F2}" destId="{E44F1619-36F9-4D08-AFFD-8686A4335E1D}" srcOrd="1" destOrd="0" presId="urn:microsoft.com/office/officeart/2005/8/layout/hierarchy2"/>
    <dgm:cxn modelId="{F07445FB-105D-49F3-A297-2BD8C0ABFE61}" srcId="{AB2197FC-2C8D-4F0D-84AB-36F165A9D787}" destId="{09ED9430-9857-457C-B894-FEEE9315F4A9}" srcOrd="0" destOrd="0" parTransId="{B76FC866-E02E-4B85-8CAF-A7FD3553B3F2}" sibTransId="{2F5C9CFE-4258-4045-9EA8-4510BEA5FE30}"/>
    <dgm:cxn modelId="{9E267B57-2400-4EED-B70A-1052CC8FF4C5}" type="presOf" srcId="{DF5F7C32-7855-4388-B1DE-97DC7E16EE6D}" destId="{6AE2244B-D19F-42E4-A33B-0B89BC7C7BE9}" srcOrd="0" destOrd="0" presId="urn:microsoft.com/office/officeart/2005/8/layout/hierarchy2"/>
    <dgm:cxn modelId="{EDEC0B63-DA71-4978-A8EE-D3C57E7D6F67}" type="presOf" srcId="{15CA1CE6-26CB-460A-9CAC-DE31C0217647}" destId="{84643A4C-E202-456D-9058-5C0972CC7AA5}" srcOrd="0" destOrd="0" presId="urn:microsoft.com/office/officeart/2005/8/layout/hierarchy2"/>
    <dgm:cxn modelId="{ABE287C3-627F-43C9-99AE-C61D7F84DD7B}" type="presOf" srcId="{B4E3E970-434C-4BA1-9073-35B849F2E14C}" destId="{76F78E8B-9AB0-4462-838B-19216F153800}" srcOrd="1" destOrd="0" presId="urn:microsoft.com/office/officeart/2005/8/layout/hierarchy2"/>
    <dgm:cxn modelId="{9252F446-5AA0-447C-AF75-733202F6C0E5}" type="presOf" srcId="{01161B1D-91D1-4880-B1F0-7C556CA23B1B}" destId="{8B9DF261-CAE6-4B70-BEC8-AC92F84FE004}" srcOrd="0" destOrd="0" presId="urn:microsoft.com/office/officeart/2005/8/layout/hierarchy2"/>
    <dgm:cxn modelId="{0D3E738A-5B21-4243-B27D-BE2C2304E768}" type="presOf" srcId="{5400E783-E96F-4F90-8EB1-288E2C28F0D3}" destId="{E14CB001-747C-4967-B039-ADD7513E6395}" srcOrd="0" destOrd="0" presId="urn:microsoft.com/office/officeart/2005/8/layout/hierarchy2"/>
    <dgm:cxn modelId="{BC957CA8-E440-47E8-A655-7D06940331F8}" type="presOf" srcId="{7A3E1E83-9302-46C8-9B37-039FA658931B}" destId="{5EF8AFA5-3499-46D3-8EC6-BB57A486A5ED}" srcOrd="0" destOrd="0" presId="urn:microsoft.com/office/officeart/2005/8/layout/hierarchy2"/>
    <dgm:cxn modelId="{A7A593E0-8FB0-4511-8576-C8D7B1EF4856}" srcId="{3476A763-34D3-4717-B3A5-97F37046FF31}" destId="{DF5F7C32-7855-4388-B1DE-97DC7E16EE6D}" srcOrd="0" destOrd="0" parTransId="{01161B1D-91D1-4880-B1F0-7C556CA23B1B}" sibTransId="{82AE0E11-56A6-4085-BD01-F0F45CE56F62}"/>
    <dgm:cxn modelId="{D85A3E87-0C5C-4103-8844-166AAC42E5E9}" type="presOf" srcId="{09ED9430-9857-457C-B894-FEEE9315F4A9}" destId="{CF9725ED-7B8B-4C48-9B66-9C7363769A3C}" srcOrd="0" destOrd="0" presId="urn:microsoft.com/office/officeart/2005/8/layout/hierarchy2"/>
    <dgm:cxn modelId="{3F563559-DBA4-4DB9-99A1-E7AA46B8C2D6}" srcId="{5400E783-E96F-4F90-8EB1-288E2C28F0D3}" destId="{15CA1CE6-26CB-460A-9CAC-DE31C0217647}" srcOrd="0" destOrd="0" parTransId="{95DA73E0-0198-4125-A48A-9ECE29936724}" sibTransId="{1E01C6B9-802E-428C-9F61-B8A8655F3DAE}"/>
    <dgm:cxn modelId="{40C8C0EE-2DAB-480E-8EDA-CB5C9E602115}" type="presOf" srcId="{77223614-6805-40F2-B28B-63B2E8E2CA4C}" destId="{9F4A53AC-7BE6-4025-9D63-3825D4A87D8F}" srcOrd="0" destOrd="0" presId="urn:microsoft.com/office/officeart/2005/8/layout/hierarchy2"/>
    <dgm:cxn modelId="{3F44C810-CAA5-4255-85E1-376D2103E698}" srcId="{15CA1CE6-26CB-460A-9CAC-DE31C0217647}" destId="{3476A763-34D3-4717-B3A5-97F37046FF31}" srcOrd="1" destOrd="0" parTransId="{77223614-6805-40F2-B28B-63B2E8E2CA4C}" sibTransId="{7ADC4E62-5E60-405F-8D94-D23E1BA5D648}"/>
    <dgm:cxn modelId="{BCC5FCBC-24F6-4A52-A405-9DB86F4DC21A}" type="presOf" srcId="{3476A763-34D3-4717-B3A5-97F37046FF31}" destId="{CEE42428-CC94-45B5-B1E6-3D566918A0E5}" srcOrd="0" destOrd="0" presId="urn:microsoft.com/office/officeart/2005/8/layout/hierarchy2"/>
    <dgm:cxn modelId="{F0008B50-7081-4D29-ADA0-25DF240C6E38}" type="presOf" srcId="{77223614-6805-40F2-B28B-63B2E8E2CA4C}" destId="{E155034C-E4E3-4964-8A56-095FF3558884}" srcOrd="1" destOrd="0" presId="urn:microsoft.com/office/officeart/2005/8/layout/hierarchy2"/>
    <dgm:cxn modelId="{AB198DF4-8A8F-4542-BF0B-9BD58B2B8472}" type="presOf" srcId="{B4E3E970-434C-4BA1-9073-35B849F2E14C}" destId="{1802F36F-0DE4-4A1D-8BE6-FD1101A77996}" srcOrd="0" destOrd="0" presId="urn:microsoft.com/office/officeart/2005/8/layout/hierarchy2"/>
    <dgm:cxn modelId="{A6DA5E7D-C0EF-4769-949F-9ECC18E4E1DE}" type="presOf" srcId="{20F23934-6233-4008-AE8B-2F02898AA2FB}" destId="{B1EE81AA-5E7D-4288-B50D-6F3C48523BDB}" srcOrd="1" destOrd="0" presId="urn:microsoft.com/office/officeart/2005/8/layout/hierarchy2"/>
    <dgm:cxn modelId="{ABFC8589-CE9B-4C78-8C7B-0DCC1C62F51D}" type="presOf" srcId="{AB2197FC-2C8D-4F0D-84AB-36F165A9D787}" destId="{AD2A7896-C5B0-4285-AA4F-2BA73A3B393A}" srcOrd="0" destOrd="0" presId="urn:microsoft.com/office/officeart/2005/8/layout/hierarchy2"/>
    <dgm:cxn modelId="{166B4378-7B3E-4938-9581-AB7A87B109E1}" type="presParOf" srcId="{E14CB001-747C-4967-B039-ADD7513E6395}" destId="{73309A21-5600-4698-8111-60A9E4CAD6B6}" srcOrd="0" destOrd="0" presId="urn:microsoft.com/office/officeart/2005/8/layout/hierarchy2"/>
    <dgm:cxn modelId="{985C0E17-22A9-437A-B03B-DD66DAD5E85D}" type="presParOf" srcId="{73309A21-5600-4698-8111-60A9E4CAD6B6}" destId="{84643A4C-E202-456D-9058-5C0972CC7AA5}" srcOrd="0" destOrd="0" presId="urn:microsoft.com/office/officeart/2005/8/layout/hierarchy2"/>
    <dgm:cxn modelId="{285F7E3E-790C-4862-B224-549DD2D8984D}" type="presParOf" srcId="{73309A21-5600-4698-8111-60A9E4CAD6B6}" destId="{D31446D7-91DB-4802-A0A1-81C04155DF01}" srcOrd="1" destOrd="0" presId="urn:microsoft.com/office/officeart/2005/8/layout/hierarchy2"/>
    <dgm:cxn modelId="{62904BE9-DFED-444C-A7F1-B14EC5D90D96}" type="presParOf" srcId="{D31446D7-91DB-4802-A0A1-81C04155DF01}" destId="{1802F36F-0DE4-4A1D-8BE6-FD1101A77996}" srcOrd="0" destOrd="0" presId="urn:microsoft.com/office/officeart/2005/8/layout/hierarchy2"/>
    <dgm:cxn modelId="{428C3C9C-7FFA-4CB2-AB27-7D3B4ACA7EFD}" type="presParOf" srcId="{1802F36F-0DE4-4A1D-8BE6-FD1101A77996}" destId="{76F78E8B-9AB0-4462-838B-19216F153800}" srcOrd="0" destOrd="0" presId="urn:microsoft.com/office/officeart/2005/8/layout/hierarchy2"/>
    <dgm:cxn modelId="{193F3481-AC45-49AD-BCC1-E91BD71557DA}" type="presParOf" srcId="{D31446D7-91DB-4802-A0A1-81C04155DF01}" destId="{54EBC482-26FE-4A4B-993E-0F6181DB8627}" srcOrd="1" destOrd="0" presId="urn:microsoft.com/office/officeart/2005/8/layout/hierarchy2"/>
    <dgm:cxn modelId="{94B4A671-0D88-4FD1-8341-88E8AE6F2F17}" type="presParOf" srcId="{54EBC482-26FE-4A4B-993E-0F6181DB8627}" destId="{AD2A7896-C5B0-4285-AA4F-2BA73A3B393A}" srcOrd="0" destOrd="0" presId="urn:microsoft.com/office/officeart/2005/8/layout/hierarchy2"/>
    <dgm:cxn modelId="{0AC3A479-5C77-46FF-9E9C-D79D3131B2CF}" type="presParOf" srcId="{54EBC482-26FE-4A4B-993E-0F6181DB8627}" destId="{7726D4F2-5D52-4B4C-94CE-747AB028078C}" srcOrd="1" destOrd="0" presId="urn:microsoft.com/office/officeart/2005/8/layout/hierarchy2"/>
    <dgm:cxn modelId="{1E75C60A-166D-46E0-B3A6-472ADA216C74}" type="presParOf" srcId="{7726D4F2-5D52-4B4C-94CE-747AB028078C}" destId="{378850ED-6FEC-46E8-AF4D-52AAABA1275B}" srcOrd="0" destOrd="0" presId="urn:microsoft.com/office/officeart/2005/8/layout/hierarchy2"/>
    <dgm:cxn modelId="{B21505A3-2763-4615-92DD-858375F43BC5}" type="presParOf" srcId="{378850ED-6FEC-46E8-AF4D-52AAABA1275B}" destId="{E44F1619-36F9-4D08-AFFD-8686A4335E1D}" srcOrd="0" destOrd="0" presId="urn:microsoft.com/office/officeart/2005/8/layout/hierarchy2"/>
    <dgm:cxn modelId="{4B37CDCB-2608-4324-A54B-328FC09580EE}" type="presParOf" srcId="{7726D4F2-5D52-4B4C-94CE-747AB028078C}" destId="{EFDB8E4C-F59C-4186-98E9-ED5DFE5ABA69}" srcOrd="1" destOrd="0" presId="urn:microsoft.com/office/officeart/2005/8/layout/hierarchy2"/>
    <dgm:cxn modelId="{1C76965F-0F60-42E0-8B44-E3BC63735BAB}" type="presParOf" srcId="{EFDB8E4C-F59C-4186-98E9-ED5DFE5ABA69}" destId="{CF9725ED-7B8B-4C48-9B66-9C7363769A3C}" srcOrd="0" destOrd="0" presId="urn:microsoft.com/office/officeart/2005/8/layout/hierarchy2"/>
    <dgm:cxn modelId="{0F633A0E-4103-43E1-9BEA-A4AC10A14448}" type="presParOf" srcId="{EFDB8E4C-F59C-4186-98E9-ED5DFE5ABA69}" destId="{B2AA418F-5A82-43C2-A332-6A9885EE8507}" srcOrd="1" destOrd="0" presId="urn:microsoft.com/office/officeart/2005/8/layout/hierarchy2"/>
    <dgm:cxn modelId="{74E10338-68B0-4227-83E0-479C77E972AD}" type="presParOf" srcId="{7726D4F2-5D52-4B4C-94CE-747AB028078C}" destId="{2B687F26-C17E-4565-8729-4AAE4F462991}" srcOrd="2" destOrd="0" presId="urn:microsoft.com/office/officeart/2005/8/layout/hierarchy2"/>
    <dgm:cxn modelId="{5162542D-4F7A-4DF3-99A3-A133C0C25A59}" type="presParOf" srcId="{2B687F26-C17E-4565-8729-4AAE4F462991}" destId="{B1EE81AA-5E7D-4288-B50D-6F3C48523BDB}" srcOrd="0" destOrd="0" presId="urn:microsoft.com/office/officeart/2005/8/layout/hierarchy2"/>
    <dgm:cxn modelId="{72371288-942A-486E-ABBB-142856EE9B66}" type="presParOf" srcId="{7726D4F2-5D52-4B4C-94CE-747AB028078C}" destId="{32DE590E-C2C7-41E2-9C10-0ACB0163406F}" srcOrd="3" destOrd="0" presId="urn:microsoft.com/office/officeart/2005/8/layout/hierarchy2"/>
    <dgm:cxn modelId="{7DB5FC27-DD0E-400C-9673-07932D9183D0}" type="presParOf" srcId="{32DE590E-C2C7-41E2-9C10-0ACB0163406F}" destId="{5EF8AFA5-3499-46D3-8EC6-BB57A486A5ED}" srcOrd="0" destOrd="0" presId="urn:microsoft.com/office/officeart/2005/8/layout/hierarchy2"/>
    <dgm:cxn modelId="{0C82D7F8-F6DE-4DB2-8B92-CD3B7BB29655}" type="presParOf" srcId="{32DE590E-C2C7-41E2-9C10-0ACB0163406F}" destId="{D47AF6B7-5885-4BE8-8166-6F03EE28B460}" srcOrd="1" destOrd="0" presId="urn:microsoft.com/office/officeart/2005/8/layout/hierarchy2"/>
    <dgm:cxn modelId="{2F88063D-DCD6-4C92-A1C7-89AD65E4D7CF}" type="presParOf" srcId="{D31446D7-91DB-4802-A0A1-81C04155DF01}" destId="{9F4A53AC-7BE6-4025-9D63-3825D4A87D8F}" srcOrd="2" destOrd="0" presId="urn:microsoft.com/office/officeart/2005/8/layout/hierarchy2"/>
    <dgm:cxn modelId="{C6844DC4-B978-46EF-94DC-2182F11F06F3}" type="presParOf" srcId="{9F4A53AC-7BE6-4025-9D63-3825D4A87D8F}" destId="{E155034C-E4E3-4964-8A56-095FF3558884}" srcOrd="0" destOrd="0" presId="urn:microsoft.com/office/officeart/2005/8/layout/hierarchy2"/>
    <dgm:cxn modelId="{963A4EAF-FAD7-4AAF-9C66-BCC955694637}" type="presParOf" srcId="{D31446D7-91DB-4802-A0A1-81C04155DF01}" destId="{F848D228-2AA9-412C-BC5D-9010345A82A8}" srcOrd="3" destOrd="0" presId="urn:microsoft.com/office/officeart/2005/8/layout/hierarchy2"/>
    <dgm:cxn modelId="{EF2C0B38-38E0-438E-A57A-2253CCF5A608}" type="presParOf" srcId="{F848D228-2AA9-412C-BC5D-9010345A82A8}" destId="{CEE42428-CC94-45B5-B1E6-3D566918A0E5}" srcOrd="0" destOrd="0" presId="urn:microsoft.com/office/officeart/2005/8/layout/hierarchy2"/>
    <dgm:cxn modelId="{FB09EBAD-06CE-49C8-9CEC-CFF0A517887F}" type="presParOf" srcId="{F848D228-2AA9-412C-BC5D-9010345A82A8}" destId="{15E6837C-42FA-4CB3-A50C-E22C6D2C6FEF}" srcOrd="1" destOrd="0" presId="urn:microsoft.com/office/officeart/2005/8/layout/hierarchy2"/>
    <dgm:cxn modelId="{8823BDF6-C717-4142-8096-396516A9F8E7}" type="presParOf" srcId="{15E6837C-42FA-4CB3-A50C-E22C6D2C6FEF}" destId="{8B9DF261-CAE6-4B70-BEC8-AC92F84FE004}" srcOrd="0" destOrd="0" presId="urn:microsoft.com/office/officeart/2005/8/layout/hierarchy2"/>
    <dgm:cxn modelId="{58D5550A-15D0-49DF-B3F5-2B2F4AF67270}" type="presParOf" srcId="{8B9DF261-CAE6-4B70-BEC8-AC92F84FE004}" destId="{075DC6A5-1F5C-4CF0-AE26-2DE382219255}" srcOrd="0" destOrd="0" presId="urn:microsoft.com/office/officeart/2005/8/layout/hierarchy2"/>
    <dgm:cxn modelId="{F76BEA75-1A6A-4B24-8F73-2279ED807DE0}" type="presParOf" srcId="{15E6837C-42FA-4CB3-A50C-E22C6D2C6FEF}" destId="{8D3B8753-F241-4065-B116-A6C07EB5AE46}" srcOrd="1" destOrd="0" presId="urn:microsoft.com/office/officeart/2005/8/layout/hierarchy2"/>
    <dgm:cxn modelId="{262D9E03-EFA7-4B18-A390-CC902D423CB0}" type="presParOf" srcId="{8D3B8753-F241-4065-B116-A6C07EB5AE46}" destId="{6AE2244B-D19F-42E4-A33B-0B89BC7C7BE9}" srcOrd="0" destOrd="0" presId="urn:microsoft.com/office/officeart/2005/8/layout/hierarchy2"/>
    <dgm:cxn modelId="{CC07E1F6-4DE4-473F-8CCA-F9484CA938F5}" type="presParOf" srcId="{8D3B8753-F241-4065-B116-A6C07EB5AE46}" destId="{90934291-36A2-4111-BF5A-F654267158B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1B909C-0B7C-4807-898F-9159C713F62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063787B0-C561-444F-8D91-891897FFAD74}">
      <dgm:prSet phldrT="[Texto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El líder debe estar visible en el control y supervisión  </a:t>
          </a:r>
          <a:endParaRPr lang="es-PE" b="1" dirty="0">
            <a:solidFill>
              <a:schemeClr val="tx1"/>
            </a:solidFill>
          </a:endParaRPr>
        </a:p>
      </dgm:t>
    </dgm:pt>
    <dgm:pt modelId="{970A4C10-3A4C-4B96-892B-98B0A69047C1}" type="parTrans" cxnId="{37E86DED-8639-4BCD-BF2C-C9F9939E55A4}">
      <dgm:prSet/>
      <dgm:spPr/>
      <dgm:t>
        <a:bodyPr/>
        <a:lstStyle/>
        <a:p>
          <a:endParaRPr lang="es-PE"/>
        </a:p>
      </dgm:t>
    </dgm:pt>
    <dgm:pt modelId="{87C8F13D-561F-4287-B422-0AF6626E6E17}" type="sibTrans" cxnId="{37E86DED-8639-4BCD-BF2C-C9F9939E55A4}">
      <dgm:prSet/>
      <dgm:spPr/>
      <dgm:t>
        <a:bodyPr/>
        <a:lstStyle/>
        <a:p>
          <a:endParaRPr lang="es-PE"/>
        </a:p>
      </dgm:t>
    </dgm:pt>
    <dgm:pt modelId="{ED48FF46-ABE0-46F1-850B-6635F2698014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 través de una ejecución de un plan </a:t>
          </a:r>
          <a:endParaRPr lang="es-PE" b="1" dirty="0">
            <a:solidFill>
              <a:schemeClr val="tx1"/>
            </a:solidFill>
          </a:endParaRPr>
        </a:p>
      </dgm:t>
    </dgm:pt>
    <dgm:pt modelId="{BB205752-B6C1-43D8-9B57-3311CEEA4FFD}" type="parTrans" cxnId="{332C5E54-D2A2-4F78-86DD-570802E82AAE}">
      <dgm:prSet/>
      <dgm:spPr/>
      <dgm:t>
        <a:bodyPr/>
        <a:lstStyle/>
        <a:p>
          <a:endParaRPr lang="es-PE"/>
        </a:p>
      </dgm:t>
    </dgm:pt>
    <dgm:pt modelId="{E06770D8-9E7C-48BB-818B-4C686D6A3931}" type="sibTrans" cxnId="{332C5E54-D2A2-4F78-86DD-570802E82AAE}">
      <dgm:prSet/>
      <dgm:spPr/>
      <dgm:t>
        <a:bodyPr/>
        <a:lstStyle/>
        <a:p>
          <a:endParaRPr lang="es-PE"/>
        </a:p>
      </dgm:t>
    </dgm:pt>
    <dgm:pt modelId="{1714B8BF-761F-42AB-B723-1C20B225B655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¿Cómo enfrentar una crisis y liderarla ?</a:t>
          </a:r>
          <a:endParaRPr lang="es-PE" b="1" dirty="0">
            <a:solidFill>
              <a:schemeClr val="tx1"/>
            </a:solidFill>
          </a:endParaRPr>
        </a:p>
      </dgm:t>
    </dgm:pt>
    <dgm:pt modelId="{146D9664-3708-46C4-BA84-0A4764002F5C}" type="parTrans" cxnId="{3BFEF854-F9EF-4854-9267-C5DB798A53CA}">
      <dgm:prSet/>
      <dgm:spPr/>
      <dgm:t>
        <a:bodyPr/>
        <a:lstStyle/>
        <a:p>
          <a:endParaRPr lang="es-PE"/>
        </a:p>
      </dgm:t>
    </dgm:pt>
    <dgm:pt modelId="{FC85D33F-6347-449A-9FD3-358B5A0539DF}" type="sibTrans" cxnId="{3BFEF854-F9EF-4854-9267-C5DB798A53CA}">
      <dgm:prSet/>
      <dgm:spPr/>
      <dgm:t>
        <a:bodyPr/>
        <a:lstStyle/>
        <a:p>
          <a:endParaRPr lang="es-PE"/>
        </a:p>
      </dgm:t>
    </dgm:pt>
    <dgm:pt modelId="{938932B9-9F78-43FE-A75E-30D4379EB955}" type="pres">
      <dgm:prSet presAssocID="{1A1B909C-0B7C-4807-898F-9159C713F628}" presName="Name0" presStyleCnt="0">
        <dgm:presLayoutVars>
          <dgm:dir/>
          <dgm:resizeHandles val="exact"/>
        </dgm:presLayoutVars>
      </dgm:prSet>
      <dgm:spPr/>
    </dgm:pt>
    <dgm:pt modelId="{370109AA-A1E9-41DD-A281-7B7DCEDF447C}" type="pres">
      <dgm:prSet presAssocID="{063787B0-C561-444F-8D91-891897FFAD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8844109-5F7C-49F9-A9A9-863C8117D1BA}" type="pres">
      <dgm:prSet presAssocID="{87C8F13D-561F-4287-B422-0AF6626E6E17}" presName="sibTrans" presStyleLbl="sibTrans2D1" presStyleIdx="0" presStyleCnt="2"/>
      <dgm:spPr/>
    </dgm:pt>
    <dgm:pt modelId="{3C3EED10-A1DB-4A79-B0DC-C9268F9EA27F}" type="pres">
      <dgm:prSet presAssocID="{87C8F13D-561F-4287-B422-0AF6626E6E17}" presName="connectorText" presStyleLbl="sibTrans2D1" presStyleIdx="0" presStyleCnt="2"/>
      <dgm:spPr/>
    </dgm:pt>
    <dgm:pt modelId="{67851B14-CDA4-41DB-A3A7-D395A41705B7}" type="pres">
      <dgm:prSet presAssocID="{ED48FF46-ABE0-46F1-850B-6635F269801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01102BB-EA36-4E71-BAB5-95267BCE7FD5}" type="pres">
      <dgm:prSet presAssocID="{E06770D8-9E7C-48BB-818B-4C686D6A3931}" presName="sibTrans" presStyleLbl="sibTrans2D1" presStyleIdx="1" presStyleCnt="2"/>
      <dgm:spPr/>
    </dgm:pt>
    <dgm:pt modelId="{18B39375-514E-4BB1-9F30-9329EC9CB3E1}" type="pres">
      <dgm:prSet presAssocID="{E06770D8-9E7C-48BB-818B-4C686D6A3931}" presName="connectorText" presStyleLbl="sibTrans2D1" presStyleIdx="1" presStyleCnt="2"/>
      <dgm:spPr/>
    </dgm:pt>
    <dgm:pt modelId="{879F2744-757B-4B5D-A429-F430064001CC}" type="pres">
      <dgm:prSet presAssocID="{1714B8BF-761F-42AB-B723-1C20B225B655}" presName="node" presStyleLbl="node1" presStyleIdx="2" presStyleCnt="3">
        <dgm:presLayoutVars>
          <dgm:bulletEnabled val="1"/>
        </dgm:presLayoutVars>
      </dgm:prSet>
      <dgm:spPr/>
    </dgm:pt>
  </dgm:ptLst>
  <dgm:cxnLst>
    <dgm:cxn modelId="{793421B7-7F2E-4C5B-9AD6-444048A9EEC8}" type="presOf" srcId="{1714B8BF-761F-42AB-B723-1C20B225B655}" destId="{879F2744-757B-4B5D-A429-F430064001CC}" srcOrd="0" destOrd="0" presId="urn:microsoft.com/office/officeart/2005/8/layout/process1"/>
    <dgm:cxn modelId="{3BFEF854-F9EF-4854-9267-C5DB798A53CA}" srcId="{1A1B909C-0B7C-4807-898F-9159C713F628}" destId="{1714B8BF-761F-42AB-B723-1C20B225B655}" srcOrd="2" destOrd="0" parTransId="{146D9664-3708-46C4-BA84-0A4764002F5C}" sibTransId="{FC85D33F-6347-449A-9FD3-358B5A0539DF}"/>
    <dgm:cxn modelId="{EC26670B-BCB5-435E-848C-31A7E2123BB3}" type="presOf" srcId="{ED48FF46-ABE0-46F1-850B-6635F2698014}" destId="{67851B14-CDA4-41DB-A3A7-D395A41705B7}" srcOrd="0" destOrd="0" presId="urn:microsoft.com/office/officeart/2005/8/layout/process1"/>
    <dgm:cxn modelId="{6F943C4C-2E9B-4C2F-BA1B-831C038FDDC2}" type="presOf" srcId="{E06770D8-9E7C-48BB-818B-4C686D6A3931}" destId="{18B39375-514E-4BB1-9F30-9329EC9CB3E1}" srcOrd="1" destOrd="0" presId="urn:microsoft.com/office/officeart/2005/8/layout/process1"/>
    <dgm:cxn modelId="{EB1F81D5-AF9A-4D44-A68B-A6D69BE67FA5}" type="presOf" srcId="{063787B0-C561-444F-8D91-891897FFAD74}" destId="{370109AA-A1E9-41DD-A281-7B7DCEDF447C}" srcOrd="0" destOrd="0" presId="urn:microsoft.com/office/officeart/2005/8/layout/process1"/>
    <dgm:cxn modelId="{5A4FE2DA-911E-4D09-B761-0B003EF33930}" type="presOf" srcId="{1A1B909C-0B7C-4807-898F-9159C713F628}" destId="{938932B9-9F78-43FE-A75E-30D4379EB955}" srcOrd="0" destOrd="0" presId="urn:microsoft.com/office/officeart/2005/8/layout/process1"/>
    <dgm:cxn modelId="{332C5E54-D2A2-4F78-86DD-570802E82AAE}" srcId="{1A1B909C-0B7C-4807-898F-9159C713F628}" destId="{ED48FF46-ABE0-46F1-850B-6635F2698014}" srcOrd="1" destOrd="0" parTransId="{BB205752-B6C1-43D8-9B57-3311CEEA4FFD}" sibTransId="{E06770D8-9E7C-48BB-818B-4C686D6A3931}"/>
    <dgm:cxn modelId="{77F2781E-6925-47C5-B20F-B4EC72610258}" type="presOf" srcId="{87C8F13D-561F-4287-B422-0AF6626E6E17}" destId="{3C3EED10-A1DB-4A79-B0DC-C9268F9EA27F}" srcOrd="1" destOrd="0" presId="urn:microsoft.com/office/officeart/2005/8/layout/process1"/>
    <dgm:cxn modelId="{46FD86B5-31CB-4EE8-BF5C-E0957D84EBB5}" type="presOf" srcId="{E06770D8-9E7C-48BB-818B-4C686D6A3931}" destId="{E01102BB-EA36-4E71-BAB5-95267BCE7FD5}" srcOrd="0" destOrd="0" presId="urn:microsoft.com/office/officeart/2005/8/layout/process1"/>
    <dgm:cxn modelId="{7AF0A926-82C5-4B45-9EE8-97D49ECD3A53}" type="presOf" srcId="{87C8F13D-561F-4287-B422-0AF6626E6E17}" destId="{38844109-5F7C-49F9-A9A9-863C8117D1BA}" srcOrd="0" destOrd="0" presId="urn:microsoft.com/office/officeart/2005/8/layout/process1"/>
    <dgm:cxn modelId="{37E86DED-8639-4BCD-BF2C-C9F9939E55A4}" srcId="{1A1B909C-0B7C-4807-898F-9159C713F628}" destId="{063787B0-C561-444F-8D91-891897FFAD74}" srcOrd="0" destOrd="0" parTransId="{970A4C10-3A4C-4B96-892B-98B0A69047C1}" sibTransId="{87C8F13D-561F-4287-B422-0AF6626E6E17}"/>
    <dgm:cxn modelId="{7D64A589-885D-4E13-81B7-06D7A0C81085}" type="presParOf" srcId="{938932B9-9F78-43FE-A75E-30D4379EB955}" destId="{370109AA-A1E9-41DD-A281-7B7DCEDF447C}" srcOrd="0" destOrd="0" presId="urn:microsoft.com/office/officeart/2005/8/layout/process1"/>
    <dgm:cxn modelId="{EF77813F-EBC8-47E9-AEB6-20ACCB6C8127}" type="presParOf" srcId="{938932B9-9F78-43FE-A75E-30D4379EB955}" destId="{38844109-5F7C-49F9-A9A9-863C8117D1BA}" srcOrd="1" destOrd="0" presId="urn:microsoft.com/office/officeart/2005/8/layout/process1"/>
    <dgm:cxn modelId="{2DA40919-4788-452B-83B7-902D35FFA999}" type="presParOf" srcId="{38844109-5F7C-49F9-A9A9-863C8117D1BA}" destId="{3C3EED10-A1DB-4A79-B0DC-C9268F9EA27F}" srcOrd="0" destOrd="0" presId="urn:microsoft.com/office/officeart/2005/8/layout/process1"/>
    <dgm:cxn modelId="{B492D71A-91B0-476D-9933-F61006E1456B}" type="presParOf" srcId="{938932B9-9F78-43FE-A75E-30D4379EB955}" destId="{67851B14-CDA4-41DB-A3A7-D395A41705B7}" srcOrd="2" destOrd="0" presId="urn:microsoft.com/office/officeart/2005/8/layout/process1"/>
    <dgm:cxn modelId="{DF20A0BE-9201-47D3-9FB4-DAD6C8680C5F}" type="presParOf" srcId="{938932B9-9F78-43FE-A75E-30D4379EB955}" destId="{E01102BB-EA36-4E71-BAB5-95267BCE7FD5}" srcOrd="3" destOrd="0" presId="urn:microsoft.com/office/officeart/2005/8/layout/process1"/>
    <dgm:cxn modelId="{9EF63332-D464-4AB0-A200-F19085B49C20}" type="presParOf" srcId="{E01102BB-EA36-4E71-BAB5-95267BCE7FD5}" destId="{18B39375-514E-4BB1-9F30-9329EC9CB3E1}" srcOrd="0" destOrd="0" presId="urn:microsoft.com/office/officeart/2005/8/layout/process1"/>
    <dgm:cxn modelId="{C78C33B4-27AF-4EC0-9F31-545FE57D2B79}" type="presParOf" srcId="{938932B9-9F78-43FE-A75E-30D4379EB955}" destId="{879F2744-757B-4B5D-A429-F430064001C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8EA6D1-1F09-443F-8F0D-F89C27867147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F71EEBC5-C434-4FAF-89FF-EAD5143095B9}">
      <dgm:prSet phldrT="[Texto]" custT="1"/>
      <dgm:spPr/>
      <dgm:t>
        <a:bodyPr/>
        <a:lstStyle/>
        <a:p>
          <a:r>
            <a:rPr lang="es-PE" sz="2400" b="1" dirty="0" smtClean="0">
              <a:solidFill>
                <a:schemeClr val="tx1"/>
              </a:solidFill>
            </a:rPr>
            <a:t>Competencias  para los lideres en  CRISIS  </a:t>
          </a:r>
          <a:endParaRPr lang="es-PE" sz="2400" b="1" dirty="0">
            <a:solidFill>
              <a:schemeClr val="tx1"/>
            </a:solidFill>
          </a:endParaRPr>
        </a:p>
      </dgm:t>
    </dgm:pt>
    <dgm:pt modelId="{0A04AE6F-EF76-4F8A-95FA-71293E77074D}" type="parTrans" cxnId="{96206728-C4DB-4B79-ADDE-24AA71000C60}">
      <dgm:prSet/>
      <dgm:spPr/>
      <dgm:t>
        <a:bodyPr/>
        <a:lstStyle/>
        <a:p>
          <a:endParaRPr lang="es-PE"/>
        </a:p>
      </dgm:t>
    </dgm:pt>
    <dgm:pt modelId="{ADC5D79E-11BF-4CA9-937C-AC4FBB9F7E07}" type="sibTrans" cxnId="{96206728-C4DB-4B79-ADDE-24AA71000C60}">
      <dgm:prSet/>
      <dgm:spPr/>
      <dgm:t>
        <a:bodyPr/>
        <a:lstStyle/>
        <a:p>
          <a:endParaRPr lang="es-PE"/>
        </a:p>
      </dgm:t>
    </dgm:pt>
    <dgm:pt modelId="{9AD12BF9-6906-48DE-BDE4-811660B29D3B}">
      <dgm:prSet phldrT="[Texto]" custT="1"/>
      <dgm:spPr/>
      <dgm:t>
        <a:bodyPr/>
        <a:lstStyle/>
        <a:p>
          <a:pPr algn="l"/>
          <a:r>
            <a:rPr lang="es-PE" sz="2400" b="1" dirty="0" smtClean="0"/>
            <a:t>Crear una visión </a:t>
          </a:r>
        </a:p>
        <a:p>
          <a:pPr algn="l"/>
          <a:r>
            <a:rPr lang="es-PE" sz="2400" b="1" dirty="0" smtClean="0"/>
            <a:t>Establecer objetivos </a:t>
          </a:r>
        </a:p>
        <a:p>
          <a:pPr algn="l"/>
          <a:r>
            <a:rPr lang="es-PE" sz="2400" b="1" dirty="0" smtClean="0"/>
            <a:t>Formular , ejecutar y evaluar </a:t>
          </a:r>
        </a:p>
        <a:p>
          <a:pPr algn="l"/>
          <a:r>
            <a:rPr lang="es-PE" sz="2400" b="1" dirty="0" smtClean="0"/>
            <a:t>Comunicar </a:t>
          </a:r>
        </a:p>
        <a:p>
          <a:pPr algn="l"/>
          <a:r>
            <a:rPr lang="es-PE" sz="2400" b="1" dirty="0" smtClean="0"/>
            <a:t>Administrar personas</a:t>
          </a:r>
          <a:endParaRPr lang="es-PE" sz="2400" b="1" dirty="0"/>
        </a:p>
      </dgm:t>
    </dgm:pt>
    <dgm:pt modelId="{E083FB44-6CC0-4528-8567-F7033D6EFD01}" type="parTrans" cxnId="{0C9426E8-A88B-400B-AB54-707611109741}">
      <dgm:prSet/>
      <dgm:spPr/>
      <dgm:t>
        <a:bodyPr/>
        <a:lstStyle/>
        <a:p>
          <a:endParaRPr lang="es-PE"/>
        </a:p>
      </dgm:t>
    </dgm:pt>
    <dgm:pt modelId="{A43A523E-DB4C-49E3-8BD9-EBE46DA1CDC8}" type="sibTrans" cxnId="{0C9426E8-A88B-400B-AB54-707611109741}">
      <dgm:prSet/>
      <dgm:spPr/>
      <dgm:t>
        <a:bodyPr/>
        <a:lstStyle/>
        <a:p>
          <a:endParaRPr lang="es-PE"/>
        </a:p>
      </dgm:t>
    </dgm:pt>
    <dgm:pt modelId="{A6FFA161-A55F-428B-BBE6-D67AAC6C88DC}">
      <dgm:prSet phldrT="[Texto]"/>
      <dgm:spPr/>
      <dgm:t>
        <a:bodyPr/>
        <a:lstStyle/>
        <a:p>
          <a:r>
            <a:rPr lang="es-PE" dirty="0" smtClean="0"/>
            <a:t>Líder </a:t>
          </a:r>
          <a:endParaRPr lang="es-PE" dirty="0"/>
        </a:p>
      </dgm:t>
    </dgm:pt>
    <dgm:pt modelId="{38F20738-E98A-4B2D-906D-0BED766DAD50}" type="parTrans" cxnId="{A41DB0A6-C9F4-476F-805C-CE03CCD0D912}">
      <dgm:prSet/>
      <dgm:spPr/>
      <dgm:t>
        <a:bodyPr/>
        <a:lstStyle/>
        <a:p>
          <a:endParaRPr lang="es-PE"/>
        </a:p>
      </dgm:t>
    </dgm:pt>
    <dgm:pt modelId="{E4876A94-C8D5-444C-AF82-A09E2B8475ED}" type="sibTrans" cxnId="{A41DB0A6-C9F4-476F-805C-CE03CCD0D912}">
      <dgm:prSet/>
      <dgm:spPr/>
      <dgm:t>
        <a:bodyPr/>
        <a:lstStyle/>
        <a:p>
          <a:endParaRPr lang="es-PE"/>
        </a:p>
      </dgm:t>
    </dgm:pt>
    <dgm:pt modelId="{118380C2-6B2F-4E69-8DFB-E257A9228A6D}">
      <dgm:prSet phldrT="[Texto]" custT="1"/>
      <dgm:spPr/>
      <dgm:t>
        <a:bodyPr/>
        <a:lstStyle/>
        <a:p>
          <a:pPr algn="l"/>
          <a:r>
            <a:rPr lang="es-PE" sz="2800" b="1" dirty="0" smtClean="0">
              <a:solidFill>
                <a:schemeClr val="tx1"/>
              </a:solidFill>
            </a:rPr>
            <a:t>Poder </a:t>
          </a:r>
        </a:p>
        <a:p>
          <a:pPr algn="l"/>
          <a:r>
            <a:rPr lang="es-PE" sz="2800" b="1" dirty="0" smtClean="0">
              <a:solidFill>
                <a:schemeClr val="tx1"/>
              </a:solidFill>
            </a:rPr>
            <a:t>Recursos </a:t>
          </a:r>
        </a:p>
        <a:p>
          <a:pPr algn="l"/>
          <a:r>
            <a:rPr lang="es-PE" sz="2800" b="1" dirty="0" smtClean="0">
              <a:solidFill>
                <a:schemeClr val="tx1"/>
              </a:solidFill>
            </a:rPr>
            <a:t>Posición </a:t>
          </a:r>
        </a:p>
        <a:p>
          <a:pPr algn="l"/>
          <a:r>
            <a:rPr lang="es-PE" sz="2800" b="1" dirty="0" smtClean="0">
              <a:solidFill>
                <a:schemeClr val="tx1"/>
              </a:solidFill>
            </a:rPr>
            <a:t> Rango </a:t>
          </a:r>
          <a:endParaRPr lang="es-PE" sz="2800" b="1" dirty="0">
            <a:solidFill>
              <a:schemeClr val="tx1"/>
            </a:solidFill>
          </a:endParaRPr>
        </a:p>
      </dgm:t>
    </dgm:pt>
    <dgm:pt modelId="{C2288FB0-E608-4514-97C1-299AA739D5DC}" type="parTrans" cxnId="{67D088D2-FF88-47EE-9480-865D1941E867}">
      <dgm:prSet/>
      <dgm:spPr/>
      <dgm:t>
        <a:bodyPr/>
        <a:lstStyle/>
        <a:p>
          <a:endParaRPr lang="es-PE"/>
        </a:p>
      </dgm:t>
    </dgm:pt>
    <dgm:pt modelId="{E9A0BFA5-AB4A-4B8E-90F9-3249FB1B5A34}" type="sibTrans" cxnId="{67D088D2-FF88-47EE-9480-865D1941E867}">
      <dgm:prSet/>
      <dgm:spPr/>
      <dgm:t>
        <a:bodyPr/>
        <a:lstStyle/>
        <a:p>
          <a:endParaRPr lang="es-PE"/>
        </a:p>
      </dgm:t>
    </dgm:pt>
    <dgm:pt modelId="{CA41A1C9-0965-45C3-8283-7205268FA7E8}" type="pres">
      <dgm:prSet presAssocID="{9B8EA6D1-1F09-443F-8F0D-F89C2786714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ABC3FA-1E2F-4D20-AB09-D37092D5AA6A}" type="pres">
      <dgm:prSet presAssocID="{F71EEBC5-C434-4FAF-89FF-EAD5143095B9}" presName="root" presStyleCnt="0"/>
      <dgm:spPr/>
    </dgm:pt>
    <dgm:pt modelId="{F1DCD23E-68FC-4598-BB40-CC0831E54341}" type="pres">
      <dgm:prSet presAssocID="{F71EEBC5-C434-4FAF-89FF-EAD5143095B9}" presName="rootComposite" presStyleCnt="0"/>
      <dgm:spPr/>
    </dgm:pt>
    <dgm:pt modelId="{CD58827E-8F76-41AC-B03B-B230194BBA61}" type="pres">
      <dgm:prSet presAssocID="{F71EEBC5-C434-4FAF-89FF-EAD5143095B9}" presName="rootText" presStyleLbl="node1" presStyleIdx="0" presStyleCnt="2"/>
      <dgm:spPr/>
      <dgm:t>
        <a:bodyPr/>
        <a:lstStyle/>
        <a:p>
          <a:endParaRPr lang="es-PE"/>
        </a:p>
      </dgm:t>
    </dgm:pt>
    <dgm:pt modelId="{84490610-770A-4643-BA43-B707359AF108}" type="pres">
      <dgm:prSet presAssocID="{F71EEBC5-C434-4FAF-89FF-EAD5143095B9}" presName="rootConnector" presStyleLbl="node1" presStyleIdx="0" presStyleCnt="2"/>
      <dgm:spPr/>
    </dgm:pt>
    <dgm:pt modelId="{07FF11FD-A3C9-40AF-8312-6B71C6E2C3F3}" type="pres">
      <dgm:prSet presAssocID="{F71EEBC5-C434-4FAF-89FF-EAD5143095B9}" presName="childShape" presStyleCnt="0"/>
      <dgm:spPr/>
    </dgm:pt>
    <dgm:pt modelId="{AD5E4F39-6E85-428B-801E-2B5BFC9DCDBD}" type="pres">
      <dgm:prSet presAssocID="{E083FB44-6CC0-4528-8567-F7033D6EFD01}" presName="Name13" presStyleLbl="parChTrans1D2" presStyleIdx="0" presStyleCnt="2"/>
      <dgm:spPr/>
    </dgm:pt>
    <dgm:pt modelId="{82963E7E-CDD2-432A-899A-14AF2DD21405}" type="pres">
      <dgm:prSet presAssocID="{9AD12BF9-6906-48DE-BDE4-811660B29D3B}" presName="childText" presStyleLbl="bgAcc1" presStyleIdx="0" presStyleCnt="2" custScaleX="113666" custScaleY="27631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F09A4F3-1EE5-4412-A8E1-C604DF435806}" type="pres">
      <dgm:prSet presAssocID="{A6FFA161-A55F-428B-BBE6-D67AAC6C88DC}" presName="root" presStyleCnt="0"/>
      <dgm:spPr/>
    </dgm:pt>
    <dgm:pt modelId="{75DBDC37-BB83-4D6F-8AE3-9FC20838BEFE}" type="pres">
      <dgm:prSet presAssocID="{A6FFA161-A55F-428B-BBE6-D67AAC6C88DC}" presName="rootComposite" presStyleCnt="0"/>
      <dgm:spPr/>
    </dgm:pt>
    <dgm:pt modelId="{6C9FCF1F-AB81-48A8-8CDF-1D11CC9C71AE}" type="pres">
      <dgm:prSet presAssocID="{A6FFA161-A55F-428B-BBE6-D67AAC6C88DC}" presName="rootText" presStyleLbl="node1" presStyleIdx="1" presStyleCnt="2"/>
      <dgm:spPr/>
    </dgm:pt>
    <dgm:pt modelId="{B2256B04-B052-4B04-9780-3152FF80752D}" type="pres">
      <dgm:prSet presAssocID="{A6FFA161-A55F-428B-BBE6-D67AAC6C88DC}" presName="rootConnector" presStyleLbl="node1" presStyleIdx="1" presStyleCnt="2"/>
      <dgm:spPr/>
    </dgm:pt>
    <dgm:pt modelId="{5A7BEA15-AEF0-4910-AE7D-48E3729E701E}" type="pres">
      <dgm:prSet presAssocID="{A6FFA161-A55F-428B-BBE6-D67AAC6C88DC}" presName="childShape" presStyleCnt="0"/>
      <dgm:spPr/>
    </dgm:pt>
    <dgm:pt modelId="{21AFF886-15FA-427E-A991-3B5F7A34A370}" type="pres">
      <dgm:prSet presAssocID="{C2288FB0-E608-4514-97C1-299AA739D5DC}" presName="Name13" presStyleLbl="parChTrans1D2" presStyleIdx="1" presStyleCnt="2"/>
      <dgm:spPr/>
    </dgm:pt>
    <dgm:pt modelId="{2ABFD4EE-9170-4057-B935-16DFFFC0BB6F}" type="pres">
      <dgm:prSet presAssocID="{118380C2-6B2F-4E69-8DFB-E257A9228A6D}" presName="childText" presStyleLbl="bgAcc1" presStyleIdx="1" presStyleCnt="2" custScaleX="98250" custScaleY="25287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ED96C63-362D-48BF-9A9B-13C15E42ADCE}" type="presOf" srcId="{E083FB44-6CC0-4528-8567-F7033D6EFD01}" destId="{AD5E4F39-6E85-428B-801E-2B5BFC9DCDBD}" srcOrd="0" destOrd="0" presId="urn:microsoft.com/office/officeart/2005/8/layout/hierarchy3"/>
    <dgm:cxn modelId="{0C9426E8-A88B-400B-AB54-707611109741}" srcId="{F71EEBC5-C434-4FAF-89FF-EAD5143095B9}" destId="{9AD12BF9-6906-48DE-BDE4-811660B29D3B}" srcOrd="0" destOrd="0" parTransId="{E083FB44-6CC0-4528-8567-F7033D6EFD01}" sibTransId="{A43A523E-DB4C-49E3-8BD9-EBE46DA1CDC8}"/>
    <dgm:cxn modelId="{96206728-C4DB-4B79-ADDE-24AA71000C60}" srcId="{9B8EA6D1-1F09-443F-8F0D-F89C27867147}" destId="{F71EEBC5-C434-4FAF-89FF-EAD5143095B9}" srcOrd="0" destOrd="0" parTransId="{0A04AE6F-EF76-4F8A-95FA-71293E77074D}" sibTransId="{ADC5D79E-11BF-4CA9-937C-AC4FBB9F7E07}"/>
    <dgm:cxn modelId="{7DB74471-37EC-4C57-8389-9E4A50FB7D35}" type="presOf" srcId="{C2288FB0-E608-4514-97C1-299AA739D5DC}" destId="{21AFF886-15FA-427E-A991-3B5F7A34A370}" srcOrd="0" destOrd="0" presId="urn:microsoft.com/office/officeart/2005/8/layout/hierarchy3"/>
    <dgm:cxn modelId="{C708A331-A619-4A3C-96F5-7D713C580A53}" type="presOf" srcId="{A6FFA161-A55F-428B-BBE6-D67AAC6C88DC}" destId="{B2256B04-B052-4B04-9780-3152FF80752D}" srcOrd="1" destOrd="0" presId="urn:microsoft.com/office/officeart/2005/8/layout/hierarchy3"/>
    <dgm:cxn modelId="{C854F6B5-BF18-4EF0-8726-AD959C9DB992}" type="presOf" srcId="{9B8EA6D1-1F09-443F-8F0D-F89C27867147}" destId="{CA41A1C9-0965-45C3-8283-7205268FA7E8}" srcOrd="0" destOrd="0" presId="urn:microsoft.com/office/officeart/2005/8/layout/hierarchy3"/>
    <dgm:cxn modelId="{23A6C015-1FBB-441E-ADFA-2FFAA1638737}" type="presOf" srcId="{A6FFA161-A55F-428B-BBE6-D67AAC6C88DC}" destId="{6C9FCF1F-AB81-48A8-8CDF-1D11CC9C71AE}" srcOrd="0" destOrd="0" presId="urn:microsoft.com/office/officeart/2005/8/layout/hierarchy3"/>
    <dgm:cxn modelId="{11F8304F-93BE-4E5E-B58D-C54C3DF3A441}" type="presOf" srcId="{F71EEBC5-C434-4FAF-89FF-EAD5143095B9}" destId="{CD58827E-8F76-41AC-B03B-B230194BBA61}" srcOrd="0" destOrd="0" presId="urn:microsoft.com/office/officeart/2005/8/layout/hierarchy3"/>
    <dgm:cxn modelId="{DE87D5E7-DED4-4A01-9E0C-8EDC069DDC2A}" type="presOf" srcId="{9AD12BF9-6906-48DE-BDE4-811660B29D3B}" destId="{82963E7E-CDD2-432A-899A-14AF2DD21405}" srcOrd="0" destOrd="0" presId="urn:microsoft.com/office/officeart/2005/8/layout/hierarchy3"/>
    <dgm:cxn modelId="{67D088D2-FF88-47EE-9480-865D1941E867}" srcId="{A6FFA161-A55F-428B-BBE6-D67AAC6C88DC}" destId="{118380C2-6B2F-4E69-8DFB-E257A9228A6D}" srcOrd="0" destOrd="0" parTransId="{C2288FB0-E608-4514-97C1-299AA739D5DC}" sibTransId="{E9A0BFA5-AB4A-4B8E-90F9-3249FB1B5A34}"/>
    <dgm:cxn modelId="{A41DB0A6-C9F4-476F-805C-CE03CCD0D912}" srcId="{9B8EA6D1-1F09-443F-8F0D-F89C27867147}" destId="{A6FFA161-A55F-428B-BBE6-D67AAC6C88DC}" srcOrd="1" destOrd="0" parTransId="{38F20738-E98A-4B2D-906D-0BED766DAD50}" sibTransId="{E4876A94-C8D5-444C-AF82-A09E2B8475ED}"/>
    <dgm:cxn modelId="{396EEC09-5AD2-465D-B171-850746B31768}" type="presOf" srcId="{F71EEBC5-C434-4FAF-89FF-EAD5143095B9}" destId="{84490610-770A-4643-BA43-B707359AF108}" srcOrd="1" destOrd="0" presId="urn:microsoft.com/office/officeart/2005/8/layout/hierarchy3"/>
    <dgm:cxn modelId="{174C7A7B-CC49-4534-931B-E4D160F8C26A}" type="presOf" srcId="{118380C2-6B2F-4E69-8DFB-E257A9228A6D}" destId="{2ABFD4EE-9170-4057-B935-16DFFFC0BB6F}" srcOrd="0" destOrd="0" presId="urn:microsoft.com/office/officeart/2005/8/layout/hierarchy3"/>
    <dgm:cxn modelId="{5BE22933-A941-490D-99C5-5FAC9C9CED06}" type="presParOf" srcId="{CA41A1C9-0965-45C3-8283-7205268FA7E8}" destId="{5AABC3FA-1E2F-4D20-AB09-D37092D5AA6A}" srcOrd="0" destOrd="0" presId="urn:microsoft.com/office/officeart/2005/8/layout/hierarchy3"/>
    <dgm:cxn modelId="{BE1DEA5B-5EF8-4A70-BE27-38472777B364}" type="presParOf" srcId="{5AABC3FA-1E2F-4D20-AB09-D37092D5AA6A}" destId="{F1DCD23E-68FC-4598-BB40-CC0831E54341}" srcOrd="0" destOrd="0" presId="urn:microsoft.com/office/officeart/2005/8/layout/hierarchy3"/>
    <dgm:cxn modelId="{67211153-F3E0-4E9C-BF96-FA35C97D723D}" type="presParOf" srcId="{F1DCD23E-68FC-4598-BB40-CC0831E54341}" destId="{CD58827E-8F76-41AC-B03B-B230194BBA61}" srcOrd="0" destOrd="0" presId="urn:microsoft.com/office/officeart/2005/8/layout/hierarchy3"/>
    <dgm:cxn modelId="{8C69669B-7694-488D-BCFC-F344F1977BD6}" type="presParOf" srcId="{F1DCD23E-68FC-4598-BB40-CC0831E54341}" destId="{84490610-770A-4643-BA43-B707359AF108}" srcOrd="1" destOrd="0" presId="urn:microsoft.com/office/officeart/2005/8/layout/hierarchy3"/>
    <dgm:cxn modelId="{0994EB06-E008-4633-9777-88C2B84A52B1}" type="presParOf" srcId="{5AABC3FA-1E2F-4D20-AB09-D37092D5AA6A}" destId="{07FF11FD-A3C9-40AF-8312-6B71C6E2C3F3}" srcOrd="1" destOrd="0" presId="urn:microsoft.com/office/officeart/2005/8/layout/hierarchy3"/>
    <dgm:cxn modelId="{2515884D-2F26-459F-B8A2-C378A7514BCD}" type="presParOf" srcId="{07FF11FD-A3C9-40AF-8312-6B71C6E2C3F3}" destId="{AD5E4F39-6E85-428B-801E-2B5BFC9DCDBD}" srcOrd="0" destOrd="0" presId="urn:microsoft.com/office/officeart/2005/8/layout/hierarchy3"/>
    <dgm:cxn modelId="{FC760F4B-2A12-43C5-B0A8-78D6480A51A5}" type="presParOf" srcId="{07FF11FD-A3C9-40AF-8312-6B71C6E2C3F3}" destId="{82963E7E-CDD2-432A-899A-14AF2DD21405}" srcOrd="1" destOrd="0" presId="urn:microsoft.com/office/officeart/2005/8/layout/hierarchy3"/>
    <dgm:cxn modelId="{26A6A55E-2ECC-4E7C-9581-08C7CFC90C46}" type="presParOf" srcId="{CA41A1C9-0965-45C3-8283-7205268FA7E8}" destId="{3F09A4F3-1EE5-4412-A8E1-C604DF435806}" srcOrd="1" destOrd="0" presId="urn:microsoft.com/office/officeart/2005/8/layout/hierarchy3"/>
    <dgm:cxn modelId="{149B960E-4C38-4D4D-9B44-56158529395A}" type="presParOf" srcId="{3F09A4F3-1EE5-4412-A8E1-C604DF435806}" destId="{75DBDC37-BB83-4D6F-8AE3-9FC20838BEFE}" srcOrd="0" destOrd="0" presId="urn:microsoft.com/office/officeart/2005/8/layout/hierarchy3"/>
    <dgm:cxn modelId="{A8932D90-38BA-4B17-A0FE-8F609E493003}" type="presParOf" srcId="{75DBDC37-BB83-4D6F-8AE3-9FC20838BEFE}" destId="{6C9FCF1F-AB81-48A8-8CDF-1D11CC9C71AE}" srcOrd="0" destOrd="0" presId="urn:microsoft.com/office/officeart/2005/8/layout/hierarchy3"/>
    <dgm:cxn modelId="{6C52BA95-7B36-402B-94EC-81B2FC752D47}" type="presParOf" srcId="{75DBDC37-BB83-4D6F-8AE3-9FC20838BEFE}" destId="{B2256B04-B052-4B04-9780-3152FF80752D}" srcOrd="1" destOrd="0" presId="urn:microsoft.com/office/officeart/2005/8/layout/hierarchy3"/>
    <dgm:cxn modelId="{88F47C95-3CE0-456C-9467-1B775BB37D61}" type="presParOf" srcId="{3F09A4F3-1EE5-4412-A8E1-C604DF435806}" destId="{5A7BEA15-AEF0-4910-AE7D-48E3729E701E}" srcOrd="1" destOrd="0" presId="urn:microsoft.com/office/officeart/2005/8/layout/hierarchy3"/>
    <dgm:cxn modelId="{46A138FA-1D29-4411-A64F-D90711442945}" type="presParOf" srcId="{5A7BEA15-AEF0-4910-AE7D-48E3729E701E}" destId="{21AFF886-15FA-427E-A991-3B5F7A34A370}" srcOrd="0" destOrd="0" presId="urn:microsoft.com/office/officeart/2005/8/layout/hierarchy3"/>
    <dgm:cxn modelId="{40FDC30A-CE72-4788-A1C1-3E82039D0882}" type="presParOf" srcId="{5A7BEA15-AEF0-4910-AE7D-48E3729E701E}" destId="{2ABFD4EE-9170-4057-B935-16DFFFC0BB6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17B68A-0F4A-443D-833F-AC328D1B7E37}" type="doc">
      <dgm:prSet loTypeId="urn:microsoft.com/office/officeart/2008/layout/Lin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0B5DCA04-D274-4427-8439-F95F0B8F0FFE}">
      <dgm:prSet phldrT="[Texto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s-PE" dirty="0" smtClean="0"/>
        </a:p>
        <a:p>
          <a:endParaRPr lang="es-PE" dirty="0" smtClean="0"/>
        </a:p>
        <a:p>
          <a:endParaRPr lang="es-PE" dirty="0" smtClean="0"/>
        </a:p>
        <a:p>
          <a:r>
            <a:rPr lang="es-PE" b="1" dirty="0" smtClean="0"/>
            <a:t>Preparación</a:t>
          </a:r>
          <a:r>
            <a:rPr lang="es-PE" dirty="0" smtClean="0"/>
            <a:t> </a:t>
          </a:r>
        </a:p>
        <a:p>
          <a:endParaRPr lang="es-PE" dirty="0"/>
        </a:p>
      </dgm:t>
    </dgm:pt>
    <dgm:pt modelId="{DFC1FCF8-8FF1-4CDD-B189-B951C013A3E1}" type="parTrans" cxnId="{9FDC583E-C442-41E8-8890-A85378D326D3}">
      <dgm:prSet/>
      <dgm:spPr/>
      <dgm:t>
        <a:bodyPr/>
        <a:lstStyle/>
        <a:p>
          <a:endParaRPr lang="es-PE"/>
        </a:p>
      </dgm:t>
    </dgm:pt>
    <dgm:pt modelId="{3C9F4CAD-AC72-488A-9ED8-5F34A2CE7573}" type="sibTrans" cxnId="{9FDC583E-C442-41E8-8890-A85378D326D3}">
      <dgm:prSet/>
      <dgm:spPr/>
      <dgm:t>
        <a:bodyPr/>
        <a:lstStyle/>
        <a:p>
          <a:endParaRPr lang="es-PE"/>
        </a:p>
      </dgm:t>
    </dgm:pt>
    <dgm:pt modelId="{B0D40CD8-F84B-4AEA-98FB-D5F010FE4E6B}">
      <dgm:prSet phldrT="[Texto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PE" dirty="0" smtClean="0"/>
            <a:t>-Habilidades , capacidades y experiencia de un líder de crisis designado </a:t>
          </a:r>
          <a:endParaRPr lang="es-PE" dirty="0"/>
        </a:p>
      </dgm:t>
    </dgm:pt>
    <dgm:pt modelId="{3AB6D2EE-FA00-48A1-947D-57F161710BE4}" type="parTrans" cxnId="{3FD93298-02E8-4B0D-9766-0B0EF44DD858}">
      <dgm:prSet/>
      <dgm:spPr/>
      <dgm:t>
        <a:bodyPr/>
        <a:lstStyle/>
        <a:p>
          <a:endParaRPr lang="es-PE"/>
        </a:p>
      </dgm:t>
    </dgm:pt>
    <dgm:pt modelId="{8E570403-6DD6-4441-9C7C-1AB2BF717294}" type="sibTrans" cxnId="{3FD93298-02E8-4B0D-9766-0B0EF44DD858}">
      <dgm:prSet/>
      <dgm:spPr/>
      <dgm:t>
        <a:bodyPr/>
        <a:lstStyle/>
        <a:p>
          <a:endParaRPr lang="es-PE"/>
        </a:p>
      </dgm:t>
    </dgm:pt>
    <dgm:pt modelId="{2352F8F7-649B-4EF8-AE5B-823C8B4AF5B9}">
      <dgm:prSet phldrT="[Texto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s-PE" dirty="0" smtClean="0"/>
            <a:t>-Un equipo de crisis capacitado y bien preparado </a:t>
          </a:r>
        </a:p>
        <a:p>
          <a:r>
            <a:rPr lang="es-PE" dirty="0" smtClean="0"/>
            <a:t>-Preparación organizacional a través de simulacros </a:t>
          </a:r>
          <a:endParaRPr lang="es-PE" dirty="0"/>
        </a:p>
      </dgm:t>
    </dgm:pt>
    <dgm:pt modelId="{63FE54F1-9664-4D24-984B-9D94F7590C6E}" type="parTrans" cxnId="{9DABDC04-AC18-4681-B4D5-E39B47CA30E2}">
      <dgm:prSet/>
      <dgm:spPr/>
      <dgm:t>
        <a:bodyPr/>
        <a:lstStyle/>
        <a:p>
          <a:endParaRPr lang="es-PE"/>
        </a:p>
      </dgm:t>
    </dgm:pt>
    <dgm:pt modelId="{CBF64CD9-BB8B-4F37-8CEE-EA84DCAD6B30}" type="sibTrans" cxnId="{9DABDC04-AC18-4681-B4D5-E39B47CA30E2}">
      <dgm:prSet/>
      <dgm:spPr/>
      <dgm:t>
        <a:bodyPr/>
        <a:lstStyle/>
        <a:p>
          <a:endParaRPr lang="es-PE"/>
        </a:p>
      </dgm:t>
    </dgm:pt>
    <dgm:pt modelId="{2DFF9816-5B95-421C-A7E6-B4D74BDB21B9}">
      <dgm:prSet phldrT="[Texto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s-PE" dirty="0" smtClean="0"/>
            <a:t>-Recursos organizacionales apropiados </a:t>
          </a:r>
        </a:p>
        <a:p>
          <a:r>
            <a:rPr lang="es-PE" dirty="0" smtClean="0"/>
            <a:t>-Apoyo y compromiso de la gerencia superior </a:t>
          </a:r>
          <a:endParaRPr lang="es-PE" dirty="0"/>
        </a:p>
      </dgm:t>
    </dgm:pt>
    <dgm:pt modelId="{D2C820B3-9DEC-4814-8BA2-F07BA2391A7C}" type="parTrans" cxnId="{567B56DD-21FD-4A74-B012-80CC1F7B0141}">
      <dgm:prSet/>
      <dgm:spPr/>
      <dgm:t>
        <a:bodyPr/>
        <a:lstStyle/>
        <a:p>
          <a:endParaRPr lang="es-PE"/>
        </a:p>
      </dgm:t>
    </dgm:pt>
    <dgm:pt modelId="{5AC70754-2266-438A-A7FB-36A4A63943CE}" type="sibTrans" cxnId="{567B56DD-21FD-4A74-B012-80CC1F7B0141}">
      <dgm:prSet/>
      <dgm:spPr/>
      <dgm:t>
        <a:bodyPr/>
        <a:lstStyle/>
        <a:p>
          <a:endParaRPr lang="es-PE"/>
        </a:p>
      </dgm:t>
    </dgm:pt>
    <dgm:pt modelId="{8FE642B9-CF23-4B9C-ABD8-ABE6830BD4B6}" type="pres">
      <dgm:prSet presAssocID="{0D17B68A-0F4A-443D-833F-AC328D1B7E37}" presName="vert0" presStyleCnt="0">
        <dgm:presLayoutVars>
          <dgm:dir/>
          <dgm:animOne val="branch"/>
          <dgm:animLvl val="lvl"/>
        </dgm:presLayoutVars>
      </dgm:prSet>
      <dgm:spPr/>
    </dgm:pt>
    <dgm:pt modelId="{6674CFD1-31C5-4D2A-9CB2-5BE3A0C5E713}" type="pres">
      <dgm:prSet presAssocID="{0B5DCA04-D274-4427-8439-F95F0B8F0FFE}" presName="thickLine" presStyleLbl="alignNode1" presStyleIdx="0" presStyleCnt="1"/>
      <dgm:spPr/>
    </dgm:pt>
    <dgm:pt modelId="{D661BDC1-C647-4C7B-A33E-4AB2E7692A13}" type="pres">
      <dgm:prSet presAssocID="{0B5DCA04-D274-4427-8439-F95F0B8F0FFE}" presName="horz1" presStyleCnt="0"/>
      <dgm:spPr/>
    </dgm:pt>
    <dgm:pt modelId="{69B0E4D3-35A5-4BF5-8273-64916E29C294}" type="pres">
      <dgm:prSet presAssocID="{0B5DCA04-D274-4427-8439-F95F0B8F0FFE}" presName="tx1" presStyleLbl="revTx" presStyleIdx="0" presStyleCnt="4"/>
      <dgm:spPr/>
      <dgm:t>
        <a:bodyPr/>
        <a:lstStyle/>
        <a:p>
          <a:endParaRPr lang="es-PE"/>
        </a:p>
      </dgm:t>
    </dgm:pt>
    <dgm:pt modelId="{7F8DB01C-9510-411F-99ED-AD502AE127F7}" type="pres">
      <dgm:prSet presAssocID="{0B5DCA04-D274-4427-8439-F95F0B8F0FFE}" presName="vert1" presStyleCnt="0"/>
      <dgm:spPr/>
    </dgm:pt>
    <dgm:pt modelId="{958B3A90-535C-485B-B95D-FD1F18F66068}" type="pres">
      <dgm:prSet presAssocID="{B0D40CD8-F84B-4AEA-98FB-D5F010FE4E6B}" presName="vertSpace2a" presStyleCnt="0"/>
      <dgm:spPr/>
    </dgm:pt>
    <dgm:pt modelId="{5FEADBF3-94AE-426B-8833-B9DBF28DC14E}" type="pres">
      <dgm:prSet presAssocID="{B0D40CD8-F84B-4AEA-98FB-D5F010FE4E6B}" presName="horz2" presStyleCnt="0"/>
      <dgm:spPr/>
    </dgm:pt>
    <dgm:pt modelId="{BCE6CA7D-CFF3-47B7-B549-AB91ABF6C53D}" type="pres">
      <dgm:prSet presAssocID="{B0D40CD8-F84B-4AEA-98FB-D5F010FE4E6B}" presName="horzSpace2" presStyleCnt="0"/>
      <dgm:spPr/>
    </dgm:pt>
    <dgm:pt modelId="{9108D312-AABE-4695-8D2A-06B522F74660}" type="pres">
      <dgm:prSet presAssocID="{B0D40CD8-F84B-4AEA-98FB-D5F010FE4E6B}" presName="tx2" presStyleLbl="revTx" presStyleIdx="1" presStyleCnt="4"/>
      <dgm:spPr/>
      <dgm:t>
        <a:bodyPr/>
        <a:lstStyle/>
        <a:p>
          <a:endParaRPr lang="es-PE"/>
        </a:p>
      </dgm:t>
    </dgm:pt>
    <dgm:pt modelId="{B79E1DE3-3833-43AC-90EA-3102BA7D03D3}" type="pres">
      <dgm:prSet presAssocID="{B0D40CD8-F84B-4AEA-98FB-D5F010FE4E6B}" presName="vert2" presStyleCnt="0"/>
      <dgm:spPr/>
    </dgm:pt>
    <dgm:pt modelId="{29436FC8-8E7D-4B03-BCAE-032F53DFFEE6}" type="pres">
      <dgm:prSet presAssocID="{B0D40CD8-F84B-4AEA-98FB-D5F010FE4E6B}" presName="thinLine2b" presStyleLbl="callout" presStyleIdx="0" presStyleCnt="3"/>
      <dgm:spPr/>
    </dgm:pt>
    <dgm:pt modelId="{AB5C6101-13D7-4DF8-B5BD-D5500E7DED6A}" type="pres">
      <dgm:prSet presAssocID="{B0D40CD8-F84B-4AEA-98FB-D5F010FE4E6B}" presName="vertSpace2b" presStyleCnt="0"/>
      <dgm:spPr/>
    </dgm:pt>
    <dgm:pt modelId="{316C996D-2591-4EB5-86F1-030C2663C51E}" type="pres">
      <dgm:prSet presAssocID="{2352F8F7-649B-4EF8-AE5B-823C8B4AF5B9}" presName="horz2" presStyleCnt="0"/>
      <dgm:spPr/>
    </dgm:pt>
    <dgm:pt modelId="{70A298FF-DA6B-4D3D-A022-A30A797320F9}" type="pres">
      <dgm:prSet presAssocID="{2352F8F7-649B-4EF8-AE5B-823C8B4AF5B9}" presName="horzSpace2" presStyleCnt="0"/>
      <dgm:spPr/>
    </dgm:pt>
    <dgm:pt modelId="{43B4E672-026F-40DF-9E51-D61DF8E0FE15}" type="pres">
      <dgm:prSet presAssocID="{2352F8F7-649B-4EF8-AE5B-823C8B4AF5B9}" presName="tx2" presStyleLbl="revTx" presStyleIdx="2" presStyleCnt="4"/>
      <dgm:spPr/>
      <dgm:t>
        <a:bodyPr/>
        <a:lstStyle/>
        <a:p>
          <a:endParaRPr lang="es-PE"/>
        </a:p>
      </dgm:t>
    </dgm:pt>
    <dgm:pt modelId="{1DCFAAA2-673A-447A-8220-EFA269956349}" type="pres">
      <dgm:prSet presAssocID="{2352F8F7-649B-4EF8-AE5B-823C8B4AF5B9}" presName="vert2" presStyleCnt="0"/>
      <dgm:spPr/>
    </dgm:pt>
    <dgm:pt modelId="{18181662-2FCE-4297-8EB6-7F819AF01F0C}" type="pres">
      <dgm:prSet presAssocID="{2352F8F7-649B-4EF8-AE5B-823C8B4AF5B9}" presName="thinLine2b" presStyleLbl="callout" presStyleIdx="1" presStyleCnt="3"/>
      <dgm:spPr/>
    </dgm:pt>
    <dgm:pt modelId="{5679B36A-8FDB-4C7A-BD4E-6971FA0C8CA2}" type="pres">
      <dgm:prSet presAssocID="{2352F8F7-649B-4EF8-AE5B-823C8B4AF5B9}" presName="vertSpace2b" presStyleCnt="0"/>
      <dgm:spPr/>
    </dgm:pt>
    <dgm:pt modelId="{1B54BB11-89EA-4CFD-8619-3C1D591384EF}" type="pres">
      <dgm:prSet presAssocID="{2DFF9816-5B95-421C-A7E6-B4D74BDB21B9}" presName="horz2" presStyleCnt="0"/>
      <dgm:spPr/>
    </dgm:pt>
    <dgm:pt modelId="{2723BE37-C78E-4A53-8673-9340248727BF}" type="pres">
      <dgm:prSet presAssocID="{2DFF9816-5B95-421C-A7E6-B4D74BDB21B9}" presName="horzSpace2" presStyleCnt="0"/>
      <dgm:spPr/>
    </dgm:pt>
    <dgm:pt modelId="{3FA29CA3-9FFF-48C9-B0FA-3637DE244D68}" type="pres">
      <dgm:prSet presAssocID="{2DFF9816-5B95-421C-A7E6-B4D74BDB21B9}" presName="tx2" presStyleLbl="revTx" presStyleIdx="3" presStyleCnt="4"/>
      <dgm:spPr/>
    </dgm:pt>
    <dgm:pt modelId="{4B18E91A-75DA-4F16-ACE7-0D7BD92F9F6E}" type="pres">
      <dgm:prSet presAssocID="{2DFF9816-5B95-421C-A7E6-B4D74BDB21B9}" presName="vert2" presStyleCnt="0"/>
      <dgm:spPr/>
    </dgm:pt>
    <dgm:pt modelId="{C2624FC0-0A51-4FD2-A653-630391B2E2A8}" type="pres">
      <dgm:prSet presAssocID="{2DFF9816-5B95-421C-A7E6-B4D74BDB21B9}" presName="thinLine2b" presStyleLbl="callout" presStyleIdx="2" presStyleCnt="3"/>
      <dgm:spPr/>
    </dgm:pt>
    <dgm:pt modelId="{3C55DAF6-877C-4CA5-88B7-C0E0C71067FE}" type="pres">
      <dgm:prSet presAssocID="{2DFF9816-5B95-421C-A7E6-B4D74BDB21B9}" presName="vertSpace2b" presStyleCnt="0"/>
      <dgm:spPr/>
    </dgm:pt>
  </dgm:ptLst>
  <dgm:cxnLst>
    <dgm:cxn modelId="{705D0789-12C9-463F-837A-1BEBA0AA811B}" type="presOf" srcId="{2352F8F7-649B-4EF8-AE5B-823C8B4AF5B9}" destId="{43B4E672-026F-40DF-9E51-D61DF8E0FE15}" srcOrd="0" destOrd="0" presId="urn:microsoft.com/office/officeart/2008/layout/LinedList"/>
    <dgm:cxn modelId="{9095865B-E922-4DB4-8409-9A5BE417263D}" type="presOf" srcId="{2DFF9816-5B95-421C-A7E6-B4D74BDB21B9}" destId="{3FA29CA3-9FFF-48C9-B0FA-3637DE244D68}" srcOrd="0" destOrd="0" presId="urn:microsoft.com/office/officeart/2008/layout/LinedList"/>
    <dgm:cxn modelId="{E437B996-F805-491D-B4FB-FF98F029CD2E}" type="presOf" srcId="{B0D40CD8-F84B-4AEA-98FB-D5F010FE4E6B}" destId="{9108D312-AABE-4695-8D2A-06B522F74660}" srcOrd="0" destOrd="0" presId="urn:microsoft.com/office/officeart/2008/layout/LinedList"/>
    <dgm:cxn modelId="{9FDC583E-C442-41E8-8890-A85378D326D3}" srcId="{0D17B68A-0F4A-443D-833F-AC328D1B7E37}" destId="{0B5DCA04-D274-4427-8439-F95F0B8F0FFE}" srcOrd="0" destOrd="0" parTransId="{DFC1FCF8-8FF1-4CDD-B189-B951C013A3E1}" sibTransId="{3C9F4CAD-AC72-488A-9ED8-5F34A2CE7573}"/>
    <dgm:cxn modelId="{3FD93298-02E8-4B0D-9766-0B0EF44DD858}" srcId="{0B5DCA04-D274-4427-8439-F95F0B8F0FFE}" destId="{B0D40CD8-F84B-4AEA-98FB-D5F010FE4E6B}" srcOrd="0" destOrd="0" parTransId="{3AB6D2EE-FA00-48A1-947D-57F161710BE4}" sibTransId="{8E570403-6DD6-4441-9C7C-1AB2BF717294}"/>
    <dgm:cxn modelId="{97DADD61-1B44-4D63-A0AF-EBE9F4CE084D}" type="presOf" srcId="{0B5DCA04-D274-4427-8439-F95F0B8F0FFE}" destId="{69B0E4D3-35A5-4BF5-8273-64916E29C294}" srcOrd="0" destOrd="0" presId="urn:microsoft.com/office/officeart/2008/layout/LinedList"/>
    <dgm:cxn modelId="{9DABDC04-AC18-4681-B4D5-E39B47CA30E2}" srcId="{0B5DCA04-D274-4427-8439-F95F0B8F0FFE}" destId="{2352F8F7-649B-4EF8-AE5B-823C8B4AF5B9}" srcOrd="1" destOrd="0" parTransId="{63FE54F1-9664-4D24-984B-9D94F7590C6E}" sibTransId="{CBF64CD9-BB8B-4F37-8CEE-EA84DCAD6B30}"/>
    <dgm:cxn modelId="{775A79EA-1A3C-4C04-9096-87A607BFED54}" type="presOf" srcId="{0D17B68A-0F4A-443D-833F-AC328D1B7E37}" destId="{8FE642B9-CF23-4B9C-ABD8-ABE6830BD4B6}" srcOrd="0" destOrd="0" presId="urn:microsoft.com/office/officeart/2008/layout/LinedList"/>
    <dgm:cxn modelId="{567B56DD-21FD-4A74-B012-80CC1F7B0141}" srcId="{0B5DCA04-D274-4427-8439-F95F0B8F0FFE}" destId="{2DFF9816-5B95-421C-A7E6-B4D74BDB21B9}" srcOrd="2" destOrd="0" parTransId="{D2C820B3-9DEC-4814-8BA2-F07BA2391A7C}" sibTransId="{5AC70754-2266-438A-A7FB-36A4A63943CE}"/>
    <dgm:cxn modelId="{F027A834-2EB6-482F-AEAB-F585B7FBEDF8}" type="presParOf" srcId="{8FE642B9-CF23-4B9C-ABD8-ABE6830BD4B6}" destId="{6674CFD1-31C5-4D2A-9CB2-5BE3A0C5E713}" srcOrd="0" destOrd="0" presId="urn:microsoft.com/office/officeart/2008/layout/LinedList"/>
    <dgm:cxn modelId="{5C717158-3A5B-4F04-903C-47B554EB9DAE}" type="presParOf" srcId="{8FE642B9-CF23-4B9C-ABD8-ABE6830BD4B6}" destId="{D661BDC1-C647-4C7B-A33E-4AB2E7692A13}" srcOrd="1" destOrd="0" presId="urn:microsoft.com/office/officeart/2008/layout/LinedList"/>
    <dgm:cxn modelId="{25C5873E-6A1D-4A30-9FEC-A8A5A40A6CFF}" type="presParOf" srcId="{D661BDC1-C647-4C7B-A33E-4AB2E7692A13}" destId="{69B0E4D3-35A5-4BF5-8273-64916E29C294}" srcOrd="0" destOrd="0" presId="urn:microsoft.com/office/officeart/2008/layout/LinedList"/>
    <dgm:cxn modelId="{A91F0D2B-4129-4A49-8359-9C78AAD46895}" type="presParOf" srcId="{D661BDC1-C647-4C7B-A33E-4AB2E7692A13}" destId="{7F8DB01C-9510-411F-99ED-AD502AE127F7}" srcOrd="1" destOrd="0" presId="urn:microsoft.com/office/officeart/2008/layout/LinedList"/>
    <dgm:cxn modelId="{9109358A-B9B2-4A30-B692-32982CC1D023}" type="presParOf" srcId="{7F8DB01C-9510-411F-99ED-AD502AE127F7}" destId="{958B3A90-535C-485B-B95D-FD1F18F66068}" srcOrd="0" destOrd="0" presId="urn:microsoft.com/office/officeart/2008/layout/LinedList"/>
    <dgm:cxn modelId="{A2627C2B-877B-4E6A-9CE1-B0B8A37B890F}" type="presParOf" srcId="{7F8DB01C-9510-411F-99ED-AD502AE127F7}" destId="{5FEADBF3-94AE-426B-8833-B9DBF28DC14E}" srcOrd="1" destOrd="0" presId="urn:microsoft.com/office/officeart/2008/layout/LinedList"/>
    <dgm:cxn modelId="{535A507F-35DC-4D7F-A170-D217151CE832}" type="presParOf" srcId="{5FEADBF3-94AE-426B-8833-B9DBF28DC14E}" destId="{BCE6CA7D-CFF3-47B7-B549-AB91ABF6C53D}" srcOrd="0" destOrd="0" presId="urn:microsoft.com/office/officeart/2008/layout/LinedList"/>
    <dgm:cxn modelId="{6AE381B5-8B41-4560-B3EB-100A7C0E9944}" type="presParOf" srcId="{5FEADBF3-94AE-426B-8833-B9DBF28DC14E}" destId="{9108D312-AABE-4695-8D2A-06B522F74660}" srcOrd="1" destOrd="0" presId="urn:microsoft.com/office/officeart/2008/layout/LinedList"/>
    <dgm:cxn modelId="{5AB9D8E8-9FC4-4935-9BF7-2736A134DD41}" type="presParOf" srcId="{5FEADBF3-94AE-426B-8833-B9DBF28DC14E}" destId="{B79E1DE3-3833-43AC-90EA-3102BA7D03D3}" srcOrd="2" destOrd="0" presId="urn:microsoft.com/office/officeart/2008/layout/LinedList"/>
    <dgm:cxn modelId="{9EEEE1EF-B5DA-4AC2-BBBA-63AB271F2B90}" type="presParOf" srcId="{7F8DB01C-9510-411F-99ED-AD502AE127F7}" destId="{29436FC8-8E7D-4B03-BCAE-032F53DFFEE6}" srcOrd="2" destOrd="0" presId="urn:microsoft.com/office/officeart/2008/layout/LinedList"/>
    <dgm:cxn modelId="{68F5EE20-C929-49C5-AEB4-01F5A2693E4F}" type="presParOf" srcId="{7F8DB01C-9510-411F-99ED-AD502AE127F7}" destId="{AB5C6101-13D7-4DF8-B5BD-D5500E7DED6A}" srcOrd="3" destOrd="0" presId="urn:microsoft.com/office/officeart/2008/layout/LinedList"/>
    <dgm:cxn modelId="{4E6A1E2B-651C-4CE4-A283-F86DA2396DBF}" type="presParOf" srcId="{7F8DB01C-9510-411F-99ED-AD502AE127F7}" destId="{316C996D-2591-4EB5-86F1-030C2663C51E}" srcOrd="4" destOrd="0" presId="urn:microsoft.com/office/officeart/2008/layout/LinedList"/>
    <dgm:cxn modelId="{4175C579-ACB6-4CF8-B481-EA50A5EDAD2C}" type="presParOf" srcId="{316C996D-2591-4EB5-86F1-030C2663C51E}" destId="{70A298FF-DA6B-4D3D-A022-A30A797320F9}" srcOrd="0" destOrd="0" presId="urn:microsoft.com/office/officeart/2008/layout/LinedList"/>
    <dgm:cxn modelId="{1D2369CC-F555-4338-9201-721878914C71}" type="presParOf" srcId="{316C996D-2591-4EB5-86F1-030C2663C51E}" destId="{43B4E672-026F-40DF-9E51-D61DF8E0FE15}" srcOrd="1" destOrd="0" presId="urn:microsoft.com/office/officeart/2008/layout/LinedList"/>
    <dgm:cxn modelId="{85D14673-3DBB-43B3-A574-92A28FFDEE61}" type="presParOf" srcId="{316C996D-2591-4EB5-86F1-030C2663C51E}" destId="{1DCFAAA2-673A-447A-8220-EFA269956349}" srcOrd="2" destOrd="0" presId="urn:microsoft.com/office/officeart/2008/layout/LinedList"/>
    <dgm:cxn modelId="{D8603E80-16F3-4D0D-A125-A7800F9992F5}" type="presParOf" srcId="{7F8DB01C-9510-411F-99ED-AD502AE127F7}" destId="{18181662-2FCE-4297-8EB6-7F819AF01F0C}" srcOrd="5" destOrd="0" presId="urn:microsoft.com/office/officeart/2008/layout/LinedList"/>
    <dgm:cxn modelId="{BCAF7800-BC9C-4CFA-ABDF-D7620E8670A5}" type="presParOf" srcId="{7F8DB01C-9510-411F-99ED-AD502AE127F7}" destId="{5679B36A-8FDB-4C7A-BD4E-6971FA0C8CA2}" srcOrd="6" destOrd="0" presId="urn:microsoft.com/office/officeart/2008/layout/LinedList"/>
    <dgm:cxn modelId="{EC95A361-5F86-43A9-851C-4BF689E2489D}" type="presParOf" srcId="{7F8DB01C-9510-411F-99ED-AD502AE127F7}" destId="{1B54BB11-89EA-4CFD-8619-3C1D591384EF}" srcOrd="7" destOrd="0" presId="urn:microsoft.com/office/officeart/2008/layout/LinedList"/>
    <dgm:cxn modelId="{9810BBA8-9F8A-4FA2-A588-EF3F4BB22526}" type="presParOf" srcId="{1B54BB11-89EA-4CFD-8619-3C1D591384EF}" destId="{2723BE37-C78E-4A53-8673-9340248727BF}" srcOrd="0" destOrd="0" presId="urn:microsoft.com/office/officeart/2008/layout/LinedList"/>
    <dgm:cxn modelId="{4ADC039A-97E5-4D58-B3EB-9525CF6EEEA6}" type="presParOf" srcId="{1B54BB11-89EA-4CFD-8619-3C1D591384EF}" destId="{3FA29CA3-9FFF-48C9-B0FA-3637DE244D68}" srcOrd="1" destOrd="0" presId="urn:microsoft.com/office/officeart/2008/layout/LinedList"/>
    <dgm:cxn modelId="{5EAEBFAF-CCF0-40ED-8AA7-FF5FBDA01BE6}" type="presParOf" srcId="{1B54BB11-89EA-4CFD-8619-3C1D591384EF}" destId="{4B18E91A-75DA-4F16-ACE7-0D7BD92F9F6E}" srcOrd="2" destOrd="0" presId="urn:microsoft.com/office/officeart/2008/layout/LinedList"/>
    <dgm:cxn modelId="{E09E9718-738A-49D4-B23D-5E450F3C02DA}" type="presParOf" srcId="{7F8DB01C-9510-411F-99ED-AD502AE127F7}" destId="{C2624FC0-0A51-4FD2-A653-630391B2E2A8}" srcOrd="8" destOrd="0" presId="urn:microsoft.com/office/officeart/2008/layout/LinedList"/>
    <dgm:cxn modelId="{8FD1CAC1-1086-4BCB-AC95-CDCEB91D071B}" type="presParOf" srcId="{7F8DB01C-9510-411F-99ED-AD502AE127F7}" destId="{3C55DAF6-877C-4CA5-88B7-C0E0C71067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A9958-4089-BE4C-9395-956EEC4C9754}">
      <dsp:nvSpPr>
        <dsp:cNvPr id="0" name=""/>
        <dsp:cNvSpPr/>
      </dsp:nvSpPr>
      <dsp:spPr>
        <a:xfrm rot="10800000">
          <a:off x="2413181" y="114707"/>
          <a:ext cx="6992874" cy="2377861"/>
        </a:xfrm>
        <a:prstGeom prst="homePlat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9736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800" kern="1200" dirty="0" smtClean="0"/>
            <a:t>Desarrolla habilidades de planificación ante una crisis y liderazgo eficaz </a:t>
          </a:r>
          <a:endParaRPr lang="es-ES" sz="3800" kern="1200" dirty="0"/>
        </a:p>
      </dsp:txBody>
      <dsp:txXfrm rot="10800000">
        <a:off x="3007646" y="114707"/>
        <a:ext cx="6398409" cy="2377861"/>
      </dsp:txXfrm>
    </dsp:sp>
    <dsp:sp modelId="{0A04948D-8F94-D04F-815D-6FC47E443668}">
      <dsp:nvSpPr>
        <dsp:cNvPr id="0" name=""/>
        <dsp:cNvSpPr/>
      </dsp:nvSpPr>
      <dsp:spPr>
        <a:xfrm>
          <a:off x="0" y="0"/>
          <a:ext cx="2607276" cy="260727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5817D-9B79-4633-AA85-5958CB7164F5}">
      <dsp:nvSpPr>
        <dsp:cNvPr id="0" name=""/>
        <dsp:cNvSpPr/>
      </dsp:nvSpPr>
      <dsp:spPr>
        <a:xfrm>
          <a:off x="0" y="0"/>
          <a:ext cx="4132935" cy="413293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7449" tIns="30480" rIns="227449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Planificación previa a la crisis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1.Formar un equipo de respuesta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 smtClean="0"/>
            <a:t>2. Desarrollar un plan de crisis  </a:t>
          </a:r>
          <a:endParaRPr lang="es-PE" sz="1800" b="1" kern="1200" dirty="0"/>
        </a:p>
      </dsp:txBody>
      <dsp:txXfrm>
        <a:off x="605254" y="605254"/>
        <a:ext cx="2922427" cy="2922427"/>
      </dsp:txXfrm>
    </dsp:sp>
    <dsp:sp modelId="{A90A8B18-45BA-4363-A9A1-BB704BB8BC34}">
      <dsp:nvSpPr>
        <dsp:cNvPr id="0" name=""/>
        <dsp:cNvSpPr/>
      </dsp:nvSpPr>
      <dsp:spPr>
        <a:xfrm>
          <a:off x="6622134" y="1826313"/>
          <a:ext cx="4132935" cy="413293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7449" tIns="30480" rIns="227449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Adaptación después de una crisis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1. Evaluación de la respuesta ante la crisis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2. Lecciones aprendidas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3. Prevención de una crisis futura  </a:t>
          </a:r>
          <a:endParaRPr lang="es-PE" sz="2000" b="1" kern="1200" dirty="0"/>
        </a:p>
      </dsp:txBody>
      <dsp:txXfrm>
        <a:off x="7227388" y="2431567"/>
        <a:ext cx="2922427" cy="2922427"/>
      </dsp:txXfrm>
    </dsp:sp>
    <dsp:sp modelId="{DA2751A2-C654-423D-8DA9-12B3C4A52F94}">
      <dsp:nvSpPr>
        <dsp:cNvPr id="0" name=""/>
        <dsp:cNvSpPr/>
      </dsp:nvSpPr>
      <dsp:spPr>
        <a:xfrm>
          <a:off x="3482343" y="853890"/>
          <a:ext cx="4132935" cy="413293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50000"/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50000"/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7449" tIns="30480" rIns="227449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Liderazgo durante una crisis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1. El papel de los lideres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2. Comunicación Eficaz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3. Resolución de la crisis</a:t>
          </a:r>
          <a:r>
            <a:rPr lang="es-PE" sz="2000" b="0" kern="1200" dirty="0" smtClean="0"/>
            <a:t> </a:t>
          </a:r>
          <a:r>
            <a:rPr lang="es-PE" sz="2000" b="1" kern="1200" dirty="0" smtClean="0"/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3100" kern="1200" dirty="0"/>
        </a:p>
      </dsp:txBody>
      <dsp:txXfrm>
        <a:off x="4087597" y="1459144"/>
        <a:ext cx="2922427" cy="29224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92DCB-E162-4279-A6BF-1CD03DF070D0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3C76D-2362-4041-A229-D8B81A35483D}">
      <dsp:nvSpPr>
        <dsp:cNvPr id="0" name=""/>
        <dsp:cNvSpPr/>
      </dsp:nvSpPr>
      <dsp:spPr>
        <a:xfrm>
          <a:off x="411090" y="271871"/>
          <a:ext cx="6427099" cy="5440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Identificar el riesgo </a:t>
          </a:r>
          <a:endParaRPr lang="es-PE" sz="2800" b="1" kern="1200" dirty="0">
            <a:solidFill>
              <a:schemeClr val="tx1"/>
            </a:solidFill>
          </a:endParaRPr>
        </a:p>
      </dsp:txBody>
      <dsp:txXfrm>
        <a:off x="411090" y="271871"/>
        <a:ext cx="6427099" cy="544091"/>
      </dsp:txXfrm>
    </dsp:sp>
    <dsp:sp modelId="{7A49EEE7-B31D-41CD-BC01-5BD735CCC526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85F81-4CAB-4BDF-AEF4-8834A056BE0C}">
      <dsp:nvSpPr>
        <dsp:cNvPr id="0" name=""/>
        <dsp:cNvSpPr/>
      </dsp:nvSpPr>
      <dsp:spPr>
        <a:xfrm>
          <a:off x="800969" y="1087747"/>
          <a:ext cx="6037219" cy="544091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Clasificar y evaluar el riesgo </a:t>
          </a:r>
          <a:endParaRPr lang="es-PE" sz="2800" b="1" kern="1200" dirty="0">
            <a:solidFill>
              <a:schemeClr val="tx1"/>
            </a:solidFill>
          </a:endParaRPr>
        </a:p>
      </dsp:txBody>
      <dsp:txXfrm>
        <a:off x="800969" y="1087747"/>
        <a:ext cx="6037219" cy="544091"/>
      </dsp:txXfrm>
    </dsp:sp>
    <dsp:sp modelId="{D0445CFC-F156-4E74-B0CE-4DBE0E8D1338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B8D22-9E67-4582-BDDA-656A69BC60D8}">
      <dsp:nvSpPr>
        <dsp:cNvPr id="0" name=""/>
        <dsp:cNvSpPr/>
      </dsp:nvSpPr>
      <dsp:spPr>
        <a:xfrm>
          <a:off x="920631" y="1903623"/>
          <a:ext cx="5917557" cy="544091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Reducir el riesgo </a:t>
          </a:r>
          <a:endParaRPr lang="es-PE" sz="2800" b="1" kern="1200" dirty="0">
            <a:solidFill>
              <a:schemeClr val="tx1"/>
            </a:solidFill>
          </a:endParaRPr>
        </a:p>
      </dsp:txBody>
      <dsp:txXfrm>
        <a:off x="920631" y="1903623"/>
        <a:ext cx="5917557" cy="544091"/>
      </dsp:txXfrm>
    </dsp:sp>
    <dsp:sp modelId="{AACF29D4-CBF2-4B77-9C8A-309F84BD214F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91ADA-45A1-47F1-BE5A-FDAFCC190683}">
      <dsp:nvSpPr>
        <dsp:cNvPr id="0" name=""/>
        <dsp:cNvSpPr/>
      </dsp:nvSpPr>
      <dsp:spPr>
        <a:xfrm>
          <a:off x="800969" y="2719499"/>
          <a:ext cx="6037219" cy="544091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Prevenir la crisis </a:t>
          </a:r>
          <a:endParaRPr lang="es-PE" sz="2800" b="1" kern="1200" dirty="0">
            <a:solidFill>
              <a:schemeClr val="tx1"/>
            </a:solidFill>
          </a:endParaRPr>
        </a:p>
      </dsp:txBody>
      <dsp:txXfrm>
        <a:off x="800969" y="2719499"/>
        <a:ext cx="6037219" cy="544091"/>
      </dsp:txXfrm>
    </dsp:sp>
    <dsp:sp modelId="{8F116C69-7315-4CC0-9DFE-1BAF43C7316A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A51FE-4718-47D0-A9BA-6AD068DCD4A9}">
      <dsp:nvSpPr>
        <dsp:cNvPr id="0" name=""/>
        <dsp:cNvSpPr/>
      </dsp:nvSpPr>
      <dsp:spPr>
        <a:xfrm>
          <a:off x="411090" y="3535375"/>
          <a:ext cx="6427099" cy="544091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Administrar la crisis </a:t>
          </a:r>
          <a:endParaRPr lang="es-PE" sz="2800" b="1" kern="1200" dirty="0">
            <a:solidFill>
              <a:schemeClr val="tx1"/>
            </a:solidFill>
          </a:endParaRPr>
        </a:p>
      </dsp:txBody>
      <dsp:txXfrm>
        <a:off x="411090" y="3535375"/>
        <a:ext cx="6427099" cy="544091"/>
      </dsp:txXfrm>
    </dsp:sp>
    <dsp:sp modelId="{64C1465C-C3CA-4B17-AB17-CD6E3CA50920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EC1DC-6B50-6043-B14E-445DEC3D3C92}">
      <dsp:nvSpPr>
        <dsp:cNvPr id="0" name=""/>
        <dsp:cNvSpPr/>
      </dsp:nvSpPr>
      <dsp:spPr>
        <a:xfrm>
          <a:off x="1023147" y="1140204"/>
          <a:ext cx="4525736" cy="25621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400" b="1" kern="1200" dirty="0"/>
            <a:t>Evaluemos la clase</a:t>
          </a:r>
        </a:p>
      </dsp:txBody>
      <dsp:txXfrm>
        <a:off x="1685926" y="1515421"/>
        <a:ext cx="3200178" cy="1811706"/>
      </dsp:txXfrm>
    </dsp:sp>
    <dsp:sp modelId="{E38D98E1-0006-EE46-9811-78FE437E9A92}">
      <dsp:nvSpPr>
        <dsp:cNvPr id="0" name=""/>
        <dsp:cNvSpPr/>
      </dsp:nvSpPr>
      <dsp:spPr>
        <a:xfrm rot="20300338">
          <a:off x="5087998" y="1407769"/>
          <a:ext cx="1429967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429967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767233" y="1385885"/>
        <a:ext cx="71498" cy="71498"/>
      </dsp:txXfrm>
    </dsp:sp>
    <dsp:sp modelId="{3B64EE4D-9723-734E-8979-B62419189A7D}">
      <dsp:nvSpPr>
        <dsp:cNvPr id="0" name=""/>
        <dsp:cNvSpPr/>
      </dsp:nvSpPr>
      <dsp:spPr>
        <a:xfrm>
          <a:off x="5553412" y="407225"/>
          <a:ext cx="3587986" cy="8020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POSITIVO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aprendí?</a:t>
          </a:r>
          <a:endParaRPr lang="es-ES" sz="1600" b="1" kern="1200" dirty="0"/>
        </a:p>
      </dsp:txBody>
      <dsp:txXfrm>
        <a:off x="6078860" y="524683"/>
        <a:ext cx="2537090" cy="567134"/>
      </dsp:txXfrm>
    </dsp:sp>
    <dsp:sp modelId="{560A57D7-9677-5D4A-BCAB-95C95A0867CD}">
      <dsp:nvSpPr>
        <dsp:cNvPr id="0" name=""/>
        <dsp:cNvSpPr/>
      </dsp:nvSpPr>
      <dsp:spPr>
        <a:xfrm rot="21459059">
          <a:off x="5542581" y="2296059"/>
          <a:ext cx="915755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915755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977565" y="2287031"/>
        <a:ext cx="45787" cy="45787"/>
      </dsp:txXfrm>
    </dsp:sp>
    <dsp:sp modelId="{B1F7336D-A3D7-9F45-A622-EC805F85D4A9}">
      <dsp:nvSpPr>
        <dsp:cNvPr id="0" name=""/>
        <dsp:cNvSpPr/>
      </dsp:nvSpPr>
      <dsp:spPr>
        <a:xfrm>
          <a:off x="6444557" y="1699675"/>
          <a:ext cx="3286179" cy="10492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DIFICULTADES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situación  me obstaculizó para aprender?</a:t>
          </a:r>
          <a:endParaRPr lang="es-ES" sz="1600" b="1" kern="1200" dirty="0"/>
        </a:p>
      </dsp:txBody>
      <dsp:txXfrm>
        <a:off x="6925807" y="1853336"/>
        <a:ext cx="2323679" cy="741939"/>
      </dsp:txXfrm>
    </dsp:sp>
    <dsp:sp modelId="{2705B10D-88F1-234E-B883-8B85AD3C2E1E}">
      <dsp:nvSpPr>
        <dsp:cNvPr id="0" name=""/>
        <dsp:cNvSpPr/>
      </dsp:nvSpPr>
      <dsp:spPr>
        <a:xfrm rot="1093452">
          <a:off x="5193579" y="3354093"/>
          <a:ext cx="1935394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935394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6112892" y="3319573"/>
        <a:ext cx="96769" cy="96769"/>
      </dsp:txXfrm>
    </dsp:sp>
    <dsp:sp modelId="{69A6FAE0-6D35-E042-B359-F114AFB0C14D}">
      <dsp:nvSpPr>
        <dsp:cNvPr id="0" name=""/>
        <dsp:cNvSpPr/>
      </dsp:nvSpPr>
      <dsp:spPr>
        <a:xfrm>
          <a:off x="6396160" y="3600267"/>
          <a:ext cx="3252491" cy="7609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TEMAS INTERESANTES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¿Qué de nuevo aprendí ?</a:t>
          </a:r>
        </a:p>
      </dsp:txBody>
      <dsp:txXfrm>
        <a:off x="6872476" y="3711704"/>
        <a:ext cx="2299859" cy="538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1AEF-FA94-4D0F-87AA-6559F5713106}">
      <dsp:nvSpPr>
        <dsp:cNvPr id="0" name=""/>
        <dsp:cNvSpPr/>
      </dsp:nvSpPr>
      <dsp:spPr>
        <a:xfrm>
          <a:off x="9813" y="578779"/>
          <a:ext cx="2933023" cy="17598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b="1" kern="1200" dirty="0" smtClean="0">
              <a:solidFill>
                <a:schemeClr val="tx1"/>
              </a:solidFill>
            </a:rPr>
            <a:t>Una crisis es un evento de baja probabilidad pero de gran impacto </a:t>
          </a:r>
          <a:endParaRPr lang="es-PE" sz="2300" b="1" kern="1200" dirty="0">
            <a:solidFill>
              <a:schemeClr val="tx1"/>
            </a:solidFill>
          </a:endParaRPr>
        </a:p>
      </dsp:txBody>
      <dsp:txXfrm>
        <a:off x="61356" y="630322"/>
        <a:ext cx="2829937" cy="1656727"/>
      </dsp:txXfrm>
    </dsp:sp>
    <dsp:sp modelId="{5A53F52B-6F9C-4DD7-93F2-C85EE971778F}">
      <dsp:nvSpPr>
        <dsp:cNvPr id="0" name=""/>
        <dsp:cNvSpPr/>
      </dsp:nvSpPr>
      <dsp:spPr>
        <a:xfrm>
          <a:off x="3236138" y="1094991"/>
          <a:ext cx="621800" cy="727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/>
        </a:p>
      </dsp:txBody>
      <dsp:txXfrm>
        <a:off x="3236138" y="1240469"/>
        <a:ext cx="435260" cy="436433"/>
      </dsp:txXfrm>
    </dsp:sp>
    <dsp:sp modelId="{2208EB58-7A39-4305-979C-16482617D2C6}">
      <dsp:nvSpPr>
        <dsp:cNvPr id="0" name=""/>
        <dsp:cNvSpPr/>
      </dsp:nvSpPr>
      <dsp:spPr>
        <a:xfrm>
          <a:off x="4116045" y="578779"/>
          <a:ext cx="2933023" cy="1759813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b="1" kern="1200" dirty="0" smtClean="0"/>
            <a:t> </a:t>
          </a:r>
          <a:r>
            <a:rPr lang="es-PE" sz="2300" b="1" kern="1200" dirty="0" smtClean="0">
              <a:solidFill>
                <a:schemeClr val="tx1"/>
              </a:solidFill>
            </a:rPr>
            <a:t>Amenazando una organización y se caracteriza por la ambigüedad </a:t>
          </a:r>
          <a:endParaRPr lang="es-PE" sz="2300" b="1" kern="1200" dirty="0">
            <a:solidFill>
              <a:schemeClr val="tx1"/>
            </a:solidFill>
          </a:endParaRPr>
        </a:p>
      </dsp:txBody>
      <dsp:txXfrm>
        <a:off x="4167588" y="630322"/>
        <a:ext cx="2829937" cy="1656727"/>
      </dsp:txXfrm>
    </dsp:sp>
    <dsp:sp modelId="{1B0248BD-AC8B-44BC-B9F2-A3624C7BAD31}">
      <dsp:nvSpPr>
        <dsp:cNvPr id="0" name=""/>
        <dsp:cNvSpPr/>
      </dsp:nvSpPr>
      <dsp:spPr>
        <a:xfrm>
          <a:off x="7342370" y="1094991"/>
          <a:ext cx="621800" cy="727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/>
        </a:p>
      </dsp:txBody>
      <dsp:txXfrm>
        <a:off x="7342370" y="1240469"/>
        <a:ext cx="435260" cy="436433"/>
      </dsp:txXfrm>
    </dsp:sp>
    <dsp:sp modelId="{0311051E-BEA0-4D92-8903-9B1BE419267D}">
      <dsp:nvSpPr>
        <dsp:cNvPr id="0" name=""/>
        <dsp:cNvSpPr/>
      </dsp:nvSpPr>
      <dsp:spPr>
        <a:xfrm>
          <a:off x="8222277" y="578779"/>
          <a:ext cx="2933023" cy="175981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b="1" kern="1200" dirty="0" smtClean="0">
              <a:solidFill>
                <a:schemeClr val="tx1"/>
              </a:solidFill>
            </a:rPr>
            <a:t>De la causa y efecto y medios de resolución , como también para la toma de decisiones </a:t>
          </a:r>
          <a:endParaRPr lang="es-PE" sz="2300" b="1" kern="1200" dirty="0">
            <a:solidFill>
              <a:schemeClr val="tx1"/>
            </a:solidFill>
          </a:endParaRPr>
        </a:p>
      </dsp:txBody>
      <dsp:txXfrm>
        <a:off x="8273820" y="630322"/>
        <a:ext cx="2829937" cy="1656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4EBDC-F76D-4810-9C9F-8319810855A1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9C82D-8149-495B-A0F0-B0EDE8AC335D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2C463-4EE8-4F98-8A59-59436A5AAFA2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Liderazgo organizacional efectivo</a:t>
          </a:r>
          <a:r>
            <a:rPr lang="es-PE" sz="3200" kern="1200" dirty="0" smtClean="0"/>
            <a:t>  </a:t>
          </a:r>
          <a:endParaRPr lang="es-PE" sz="3200" kern="1200" dirty="0"/>
        </a:p>
      </dsp:txBody>
      <dsp:txXfrm>
        <a:off x="5573268" y="0"/>
        <a:ext cx="3364992" cy="1827561"/>
      </dsp:txXfrm>
    </dsp:sp>
    <dsp:sp modelId="{78CF2834-0D41-491C-96ED-256F68900A54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06ED0-7F56-485E-A89C-5B7A4F4F9B75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b="1" kern="1200" dirty="0" smtClean="0"/>
            <a:t>Liderazgo de CRISIS  </a:t>
          </a:r>
          <a:endParaRPr lang="es-PE" sz="3200" b="1" kern="1200" dirty="0"/>
        </a:p>
      </dsp:txBody>
      <dsp:txXfrm>
        <a:off x="1577340" y="2523776"/>
        <a:ext cx="3364992" cy="1827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6BD02-85A8-48FC-B188-C3CD5E91819C}">
      <dsp:nvSpPr>
        <dsp:cNvPr id="0" name=""/>
        <dsp:cNvSpPr/>
      </dsp:nvSpPr>
      <dsp:spPr>
        <a:xfrm>
          <a:off x="1429134" y="668691"/>
          <a:ext cx="2473233" cy="24736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EC7E8-3EE6-43E8-A931-F2C4AD3909BC}">
      <dsp:nvSpPr>
        <dsp:cNvPr id="0" name=""/>
        <dsp:cNvSpPr/>
      </dsp:nvSpPr>
      <dsp:spPr>
        <a:xfrm>
          <a:off x="1975800" y="1561740"/>
          <a:ext cx="1374328" cy="68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Daña la reputación de la organización </a:t>
          </a:r>
          <a:endParaRPr lang="es-PE" sz="1500" b="1" kern="1200" dirty="0"/>
        </a:p>
      </dsp:txBody>
      <dsp:txXfrm>
        <a:off x="1975800" y="1561740"/>
        <a:ext cx="1374328" cy="686999"/>
      </dsp:txXfrm>
    </dsp:sp>
    <dsp:sp modelId="{D816206D-6E61-4441-B82B-94139530E3F3}">
      <dsp:nvSpPr>
        <dsp:cNvPr id="0" name=""/>
        <dsp:cNvSpPr/>
      </dsp:nvSpPr>
      <dsp:spPr>
        <a:xfrm>
          <a:off x="742202" y="2089964"/>
          <a:ext cx="2473233" cy="24736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59D2E-5B6D-4256-98D5-338EECD6B27E}">
      <dsp:nvSpPr>
        <dsp:cNvPr id="0" name=""/>
        <dsp:cNvSpPr/>
      </dsp:nvSpPr>
      <dsp:spPr>
        <a:xfrm>
          <a:off x="1291654" y="2991233"/>
          <a:ext cx="1374328" cy="68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Confianza total del consumidor </a:t>
          </a:r>
          <a:endParaRPr lang="es-PE" sz="1500" b="1" kern="1200" dirty="0"/>
        </a:p>
      </dsp:txBody>
      <dsp:txXfrm>
        <a:off x="1291654" y="2991233"/>
        <a:ext cx="1374328" cy="686999"/>
      </dsp:txXfrm>
    </dsp:sp>
    <dsp:sp modelId="{18EA3598-D6AA-4530-AB7A-15F6C9BD3190}">
      <dsp:nvSpPr>
        <dsp:cNvPr id="0" name=""/>
        <dsp:cNvSpPr/>
      </dsp:nvSpPr>
      <dsp:spPr>
        <a:xfrm>
          <a:off x="1605163" y="3681316"/>
          <a:ext cx="2124890" cy="212574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BF46-F2E8-4A04-AA5A-9C27C25D5FF8}">
      <dsp:nvSpPr>
        <dsp:cNvPr id="0" name=""/>
        <dsp:cNvSpPr/>
      </dsp:nvSpPr>
      <dsp:spPr>
        <a:xfrm>
          <a:off x="1979051" y="4422782"/>
          <a:ext cx="1374328" cy="68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500" b="1" kern="1200" dirty="0" smtClean="0"/>
            <a:t>Desaparición total de la empresa</a:t>
          </a:r>
          <a:r>
            <a:rPr lang="es-PE" sz="1500" kern="1200" dirty="0" smtClean="0"/>
            <a:t> </a:t>
          </a:r>
          <a:endParaRPr lang="es-PE" sz="1500" kern="1200" dirty="0"/>
        </a:p>
      </dsp:txBody>
      <dsp:txXfrm>
        <a:off x="1979051" y="4422782"/>
        <a:ext cx="1374328" cy="686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4FF3C-932E-41C3-8D08-F6663AD1DE87}">
      <dsp:nvSpPr>
        <dsp:cNvPr id="0" name=""/>
        <dsp:cNvSpPr/>
      </dsp:nvSpPr>
      <dsp:spPr>
        <a:xfrm>
          <a:off x="2606136" y="1584187"/>
          <a:ext cx="567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63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2874998" y="1626916"/>
        <a:ext cx="29911" cy="5982"/>
      </dsp:txXfrm>
    </dsp:sp>
    <dsp:sp modelId="{AE29A276-590C-45A9-892A-A5EB0C7E731B}">
      <dsp:nvSpPr>
        <dsp:cNvPr id="0" name=""/>
        <dsp:cNvSpPr/>
      </dsp:nvSpPr>
      <dsp:spPr>
        <a:xfrm>
          <a:off x="6909" y="849599"/>
          <a:ext cx="2601026" cy="156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Líder </a:t>
          </a:r>
          <a:r>
            <a:rPr lang="es-PE" sz="2700" b="1" kern="1200" dirty="0" err="1" smtClean="0">
              <a:solidFill>
                <a:schemeClr val="tx1"/>
              </a:solidFill>
            </a:rPr>
            <a:t>Estrategico</a:t>
          </a:r>
          <a:r>
            <a:rPr lang="es-PE" sz="2700" b="1" kern="1200" dirty="0" smtClean="0">
              <a:solidFill>
                <a:schemeClr val="tx1"/>
              </a:solidFill>
            </a:rPr>
            <a:t> </a:t>
          </a:r>
          <a:endParaRPr lang="es-PE" sz="2700" b="1" kern="1200" dirty="0">
            <a:solidFill>
              <a:schemeClr val="tx1"/>
            </a:solidFill>
          </a:endParaRPr>
        </a:p>
      </dsp:txBody>
      <dsp:txXfrm>
        <a:off x="6909" y="849599"/>
        <a:ext cx="2601026" cy="1560615"/>
      </dsp:txXfrm>
    </dsp:sp>
    <dsp:sp modelId="{6B4DF05F-2E3F-4DB4-B0DF-2278658FD4A3}">
      <dsp:nvSpPr>
        <dsp:cNvPr id="0" name=""/>
        <dsp:cNvSpPr/>
      </dsp:nvSpPr>
      <dsp:spPr>
        <a:xfrm>
          <a:off x="5805398" y="1584187"/>
          <a:ext cx="567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63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6074260" y="1626916"/>
        <a:ext cx="29911" cy="5982"/>
      </dsp:txXfrm>
    </dsp:sp>
    <dsp:sp modelId="{9047C941-FBCD-4976-947F-4B85A4A26C74}">
      <dsp:nvSpPr>
        <dsp:cNvPr id="0" name=""/>
        <dsp:cNvSpPr/>
      </dsp:nvSpPr>
      <dsp:spPr>
        <a:xfrm>
          <a:off x="3206172" y="849599"/>
          <a:ext cx="2601026" cy="15606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Responsable del desempeño a corto plazo </a:t>
          </a:r>
          <a:endParaRPr lang="es-PE" sz="2700" b="1" kern="1200" dirty="0">
            <a:solidFill>
              <a:schemeClr val="tx1"/>
            </a:solidFill>
          </a:endParaRPr>
        </a:p>
      </dsp:txBody>
      <dsp:txXfrm>
        <a:off x="3206172" y="849599"/>
        <a:ext cx="2601026" cy="1560615"/>
      </dsp:txXfrm>
    </dsp:sp>
    <dsp:sp modelId="{BDBD60C2-7F86-45E6-9B56-9DDFF535B46B}">
      <dsp:nvSpPr>
        <dsp:cNvPr id="0" name=""/>
        <dsp:cNvSpPr/>
      </dsp:nvSpPr>
      <dsp:spPr>
        <a:xfrm>
          <a:off x="1307422" y="2408415"/>
          <a:ext cx="6398525" cy="567636"/>
        </a:xfrm>
        <a:custGeom>
          <a:avLst/>
          <a:gdLst/>
          <a:ahLst/>
          <a:cxnLst/>
          <a:rect l="0" t="0" r="0" b="0"/>
          <a:pathLst>
            <a:path>
              <a:moveTo>
                <a:pt x="6398525" y="0"/>
              </a:moveTo>
              <a:lnTo>
                <a:pt x="6398525" y="300918"/>
              </a:lnTo>
              <a:lnTo>
                <a:pt x="0" y="300918"/>
              </a:lnTo>
              <a:lnTo>
                <a:pt x="0" y="56763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4346024" y="2689242"/>
        <a:ext cx="321321" cy="5982"/>
      </dsp:txXfrm>
    </dsp:sp>
    <dsp:sp modelId="{050776D9-FF26-46FF-BDA2-75B3D091A2D6}">
      <dsp:nvSpPr>
        <dsp:cNvPr id="0" name=""/>
        <dsp:cNvSpPr/>
      </dsp:nvSpPr>
      <dsp:spPr>
        <a:xfrm>
          <a:off x="6405434" y="849599"/>
          <a:ext cx="2601026" cy="15606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Organización</a:t>
          </a:r>
          <a:r>
            <a:rPr lang="es-PE" sz="2700" kern="1200" dirty="0" smtClean="0"/>
            <a:t> </a:t>
          </a:r>
          <a:endParaRPr lang="es-PE" sz="2700" kern="1200" dirty="0"/>
        </a:p>
      </dsp:txBody>
      <dsp:txXfrm>
        <a:off x="6405434" y="849599"/>
        <a:ext cx="2601026" cy="1560615"/>
      </dsp:txXfrm>
    </dsp:sp>
    <dsp:sp modelId="{566F718D-0ED3-46EF-905F-16765B07B512}">
      <dsp:nvSpPr>
        <dsp:cNvPr id="0" name=""/>
        <dsp:cNvSpPr/>
      </dsp:nvSpPr>
      <dsp:spPr>
        <a:xfrm>
          <a:off x="2606136" y="3743039"/>
          <a:ext cx="5676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63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2874998" y="3785768"/>
        <a:ext cx="29911" cy="5982"/>
      </dsp:txXfrm>
    </dsp:sp>
    <dsp:sp modelId="{7473393C-0012-445A-90A8-6466D01E37AB}">
      <dsp:nvSpPr>
        <dsp:cNvPr id="0" name=""/>
        <dsp:cNvSpPr/>
      </dsp:nvSpPr>
      <dsp:spPr>
        <a:xfrm>
          <a:off x="6909" y="3008451"/>
          <a:ext cx="2601026" cy="15606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Creación de condiciones que garantizan</a:t>
          </a:r>
          <a:r>
            <a:rPr lang="es-PE" sz="2700" b="1" kern="1200" dirty="0" smtClean="0"/>
            <a:t> </a:t>
          </a:r>
          <a:endParaRPr lang="es-PE" sz="2700" b="1" kern="1200" dirty="0"/>
        </a:p>
      </dsp:txBody>
      <dsp:txXfrm>
        <a:off x="6909" y="3008451"/>
        <a:ext cx="2601026" cy="1560615"/>
      </dsp:txXfrm>
    </dsp:sp>
    <dsp:sp modelId="{E8E3913C-8DD0-4713-AB86-F80A2FDB5529}">
      <dsp:nvSpPr>
        <dsp:cNvPr id="0" name=""/>
        <dsp:cNvSpPr/>
      </dsp:nvSpPr>
      <dsp:spPr>
        <a:xfrm>
          <a:off x="3206172" y="3008451"/>
          <a:ext cx="2601026" cy="15606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b="1" kern="1200" dirty="0" smtClean="0">
              <a:solidFill>
                <a:schemeClr val="tx1"/>
              </a:solidFill>
            </a:rPr>
            <a:t>Competitividad a largo plazo </a:t>
          </a:r>
          <a:endParaRPr lang="es-PE" sz="2700" b="1" kern="1200" dirty="0">
            <a:solidFill>
              <a:schemeClr val="tx1"/>
            </a:solidFill>
          </a:endParaRPr>
        </a:p>
      </dsp:txBody>
      <dsp:txXfrm>
        <a:off x="3206172" y="3008451"/>
        <a:ext cx="2601026" cy="15606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43A4C-E202-456D-9058-5C0972CC7AA5}">
      <dsp:nvSpPr>
        <dsp:cNvPr id="0" name=""/>
        <dsp:cNvSpPr/>
      </dsp:nvSpPr>
      <dsp:spPr>
        <a:xfrm>
          <a:off x="1145" y="2419217"/>
          <a:ext cx="2730500" cy="1365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Líder </a:t>
          </a:r>
          <a:r>
            <a:rPr lang="es-PE" sz="2500" b="1" kern="1200" dirty="0" smtClean="0">
              <a:solidFill>
                <a:schemeClr val="tx1"/>
              </a:solidFill>
            </a:rPr>
            <a:t>corporativo  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41132" y="2459204"/>
        <a:ext cx="2650526" cy="1285276"/>
      </dsp:txXfrm>
    </dsp:sp>
    <dsp:sp modelId="{1802F36F-0DE4-4A1D-8BE6-FD1101A77996}">
      <dsp:nvSpPr>
        <dsp:cNvPr id="0" name=""/>
        <dsp:cNvSpPr/>
      </dsp:nvSpPr>
      <dsp:spPr>
        <a:xfrm rot="18770822">
          <a:off x="2474708" y="2490403"/>
          <a:ext cx="1606073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1606073" y="226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3237593" y="2472926"/>
        <a:ext cx="80303" cy="80303"/>
      </dsp:txXfrm>
    </dsp:sp>
    <dsp:sp modelId="{AD2A7896-C5B0-4285-AA4F-2BA73A3B393A}">
      <dsp:nvSpPr>
        <dsp:cNvPr id="0" name=""/>
        <dsp:cNvSpPr/>
      </dsp:nvSpPr>
      <dsp:spPr>
        <a:xfrm>
          <a:off x="3823845" y="1241689"/>
          <a:ext cx="2730500" cy="136525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Prevención  </a:t>
          </a:r>
          <a:r>
            <a:rPr lang="es-PE" sz="2500" kern="1200" dirty="0" smtClean="0"/>
            <a:t> </a:t>
          </a:r>
          <a:endParaRPr lang="es-PE" sz="2500" kern="1200" dirty="0"/>
        </a:p>
      </dsp:txBody>
      <dsp:txXfrm>
        <a:off x="3863832" y="1281676"/>
        <a:ext cx="2650526" cy="1285276"/>
      </dsp:txXfrm>
    </dsp:sp>
    <dsp:sp modelId="{378850ED-6FEC-46E8-AF4D-52AAABA1275B}">
      <dsp:nvSpPr>
        <dsp:cNvPr id="0" name=""/>
        <dsp:cNvSpPr/>
      </dsp:nvSpPr>
      <dsp:spPr>
        <a:xfrm rot="19457599">
          <a:off x="6427921" y="1509129"/>
          <a:ext cx="1345048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1345048" y="226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7066819" y="1498179"/>
        <a:ext cx="67252" cy="67252"/>
      </dsp:txXfrm>
    </dsp:sp>
    <dsp:sp modelId="{CF9725ED-7B8B-4C48-9B66-9C7363769A3C}">
      <dsp:nvSpPr>
        <dsp:cNvPr id="0" name=""/>
        <dsp:cNvSpPr/>
      </dsp:nvSpPr>
      <dsp:spPr>
        <a:xfrm>
          <a:off x="7646545" y="456670"/>
          <a:ext cx="2730500" cy="136525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Plan de previsión</a:t>
          </a:r>
          <a:r>
            <a:rPr lang="es-PE" sz="2500" kern="1200" dirty="0" smtClean="0"/>
            <a:t>  </a:t>
          </a:r>
          <a:endParaRPr lang="es-PE" sz="2500" kern="1200" dirty="0"/>
        </a:p>
      </dsp:txBody>
      <dsp:txXfrm>
        <a:off x="7686532" y="496657"/>
        <a:ext cx="2650526" cy="1285276"/>
      </dsp:txXfrm>
    </dsp:sp>
    <dsp:sp modelId="{2B687F26-C17E-4565-8729-4AAE4F462991}">
      <dsp:nvSpPr>
        <dsp:cNvPr id="0" name=""/>
        <dsp:cNvSpPr/>
      </dsp:nvSpPr>
      <dsp:spPr>
        <a:xfrm rot="2142401">
          <a:off x="6427921" y="2294148"/>
          <a:ext cx="1345048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1345048" y="226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7066819" y="2283197"/>
        <a:ext cx="67252" cy="67252"/>
      </dsp:txXfrm>
    </dsp:sp>
    <dsp:sp modelId="{5EF8AFA5-3499-46D3-8EC6-BB57A486A5ED}">
      <dsp:nvSpPr>
        <dsp:cNvPr id="0" name=""/>
        <dsp:cNvSpPr/>
      </dsp:nvSpPr>
      <dsp:spPr>
        <a:xfrm>
          <a:off x="7646545" y="2026708"/>
          <a:ext cx="2730500" cy="136525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Pro actividad 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7686532" y="2066695"/>
        <a:ext cx="2650526" cy="1285276"/>
      </dsp:txXfrm>
    </dsp:sp>
    <dsp:sp modelId="{9F4A53AC-7BE6-4025-9D63-3825D4A87D8F}">
      <dsp:nvSpPr>
        <dsp:cNvPr id="0" name=""/>
        <dsp:cNvSpPr/>
      </dsp:nvSpPr>
      <dsp:spPr>
        <a:xfrm rot="2829178">
          <a:off x="2474708" y="3667931"/>
          <a:ext cx="1606073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1606073" y="226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3237593" y="3650455"/>
        <a:ext cx="80303" cy="80303"/>
      </dsp:txXfrm>
    </dsp:sp>
    <dsp:sp modelId="{CEE42428-CC94-45B5-B1E6-3D566918A0E5}">
      <dsp:nvSpPr>
        <dsp:cNvPr id="0" name=""/>
        <dsp:cNvSpPr/>
      </dsp:nvSpPr>
      <dsp:spPr>
        <a:xfrm>
          <a:off x="3823845" y="3596746"/>
          <a:ext cx="2730500" cy="136525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kern="1200" dirty="0" smtClean="0"/>
            <a:t> </a:t>
          </a:r>
          <a:r>
            <a:rPr lang="es-PE" sz="2500" b="1" kern="1200" dirty="0" smtClean="0">
              <a:solidFill>
                <a:schemeClr val="tx1"/>
              </a:solidFill>
            </a:rPr>
            <a:t>Preparación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3863832" y="3636733"/>
        <a:ext cx="2650526" cy="1285276"/>
      </dsp:txXfrm>
    </dsp:sp>
    <dsp:sp modelId="{8B9DF261-CAE6-4B70-BEC8-AC92F84FE004}">
      <dsp:nvSpPr>
        <dsp:cNvPr id="0" name=""/>
        <dsp:cNvSpPr/>
      </dsp:nvSpPr>
      <dsp:spPr>
        <a:xfrm>
          <a:off x="6554345" y="4256695"/>
          <a:ext cx="1092200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1092200" y="2267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500" kern="1200"/>
        </a:p>
      </dsp:txBody>
      <dsp:txXfrm>
        <a:off x="7073140" y="4252066"/>
        <a:ext cx="54610" cy="54610"/>
      </dsp:txXfrm>
    </dsp:sp>
    <dsp:sp modelId="{6AE2244B-D19F-42E4-A33B-0B89BC7C7BE9}">
      <dsp:nvSpPr>
        <dsp:cNvPr id="0" name=""/>
        <dsp:cNvSpPr/>
      </dsp:nvSpPr>
      <dsp:spPr>
        <a:xfrm>
          <a:off x="7646545" y="3596746"/>
          <a:ext cx="2730500" cy="136525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500" b="1" kern="1200" dirty="0" smtClean="0">
              <a:solidFill>
                <a:schemeClr val="tx1"/>
              </a:solidFill>
            </a:rPr>
            <a:t>Competencias y habilidades  para enfrentar una crisis  </a:t>
          </a:r>
          <a:endParaRPr lang="es-PE" sz="2500" b="1" kern="1200" dirty="0">
            <a:solidFill>
              <a:schemeClr val="tx1"/>
            </a:solidFill>
          </a:endParaRPr>
        </a:p>
      </dsp:txBody>
      <dsp:txXfrm>
        <a:off x="7686532" y="3636733"/>
        <a:ext cx="2650526" cy="12852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109AA-A1E9-41DD-A281-7B7DCEDF447C}">
      <dsp:nvSpPr>
        <dsp:cNvPr id="0" name=""/>
        <dsp:cNvSpPr/>
      </dsp:nvSpPr>
      <dsp:spPr>
        <a:xfrm>
          <a:off x="8738" y="1088805"/>
          <a:ext cx="2611791" cy="156707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b="1" kern="1200" dirty="0" smtClean="0">
              <a:solidFill>
                <a:schemeClr val="tx1"/>
              </a:solidFill>
            </a:rPr>
            <a:t>El líder debe estar visible en el control y supervisión  </a:t>
          </a:r>
          <a:endParaRPr lang="es-PE" sz="2300" b="1" kern="1200" dirty="0">
            <a:solidFill>
              <a:schemeClr val="tx1"/>
            </a:solidFill>
          </a:endParaRPr>
        </a:p>
      </dsp:txBody>
      <dsp:txXfrm>
        <a:off x="54636" y="1134703"/>
        <a:ext cx="2519995" cy="1475279"/>
      </dsp:txXfrm>
    </dsp:sp>
    <dsp:sp modelId="{38844109-5F7C-49F9-A9A9-863C8117D1BA}">
      <dsp:nvSpPr>
        <dsp:cNvPr id="0" name=""/>
        <dsp:cNvSpPr/>
      </dsp:nvSpPr>
      <dsp:spPr>
        <a:xfrm>
          <a:off x="2881709" y="1548481"/>
          <a:ext cx="553699" cy="647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>
        <a:off x="2881709" y="1678026"/>
        <a:ext cx="387589" cy="388634"/>
      </dsp:txXfrm>
    </dsp:sp>
    <dsp:sp modelId="{67851B14-CDA4-41DB-A3A7-D395A41705B7}">
      <dsp:nvSpPr>
        <dsp:cNvPr id="0" name=""/>
        <dsp:cNvSpPr/>
      </dsp:nvSpPr>
      <dsp:spPr>
        <a:xfrm>
          <a:off x="3665247" y="1088805"/>
          <a:ext cx="2611791" cy="156707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b="1" kern="1200" dirty="0" smtClean="0">
              <a:solidFill>
                <a:schemeClr val="tx1"/>
              </a:solidFill>
            </a:rPr>
            <a:t>A través de una ejecución de un plan </a:t>
          </a:r>
          <a:endParaRPr lang="es-PE" sz="2300" b="1" kern="1200" dirty="0">
            <a:solidFill>
              <a:schemeClr val="tx1"/>
            </a:solidFill>
          </a:endParaRPr>
        </a:p>
      </dsp:txBody>
      <dsp:txXfrm>
        <a:off x="3711145" y="1134703"/>
        <a:ext cx="2519995" cy="1475279"/>
      </dsp:txXfrm>
    </dsp:sp>
    <dsp:sp modelId="{E01102BB-EA36-4E71-BAB5-95267BCE7FD5}">
      <dsp:nvSpPr>
        <dsp:cNvPr id="0" name=""/>
        <dsp:cNvSpPr/>
      </dsp:nvSpPr>
      <dsp:spPr>
        <a:xfrm>
          <a:off x="6538218" y="1548481"/>
          <a:ext cx="553699" cy="647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900" kern="1200"/>
        </a:p>
      </dsp:txBody>
      <dsp:txXfrm>
        <a:off x="6538218" y="1678026"/>
        <a:ext cx="387589" cy="388634"/>
      </dsp:txXfrm>
    </dsp:sp>
    <dsp:sp modelId="{879F2744-757B-4B5D-A429-F430064001CC}">
      <dsp:nvSpPr>
        <dsp:cNvPr id="0" name=""/>
        <dsp:cNvSpPr/>
      </dsp:nvSpPr>
      <dsp:spPr>
        <a:xfrm>
          <a:off x="7321755" y="1088805"/>
          <a:ext cx="2611791" cy="156707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b="1" kern="1200" dirty="0" smtClean="0">
              <a:solidFill>
                <a:schemeClr val="tx1"/>
              </a:solidFill>
            </a:rPr>
            <a:t>¿Cómo enfrentar una crisis y liderarla ?</a:t>
          </a:r>
          <a:endParaRPr lang="es-PE" sz="2300" b="1" kern="1200" dirty="0">
            <a:solidFill>
              <a:schemeClr val="tx1"/>
            </a:solidFill>
          </a:endParaRPr>
        </a:p>
      </dsp:txBody>
      <dsp:txXfrm>
        <a:off x="7367653" y="1134703"/>
        <a:ext cx="2519995" cy="1475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8827E-8F76-41AC-B03B-B230194BBA61}">
      <dsp:nvSpPr>
        <dsp:cNvPr id="0" name=""/>
        <dsp:cNvSpPr/>
      </dsp:nvSpPr>
      <dsp:spPr>
        <a:xfrm>
          <a:off x="1664748" y="132"/>
          <a:ext cx="2700337" cy="13501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>
              <a:solidFill>
                <a:schemeClr val="tx1"/>
              </a:solidFill>
            </a:rPr>
            <a:t>Competencias  para los lideres en  CRISIS  </a:t>
          </a:r>
          <a:endParaRPr lang="es-PE" sz="2400" b="1" kern="1200" dirty="0">
            <a:solidFill>
              <a:schemeClr val="tx1"/>
            </a:solidFill>
          </a:endParaRPr>
        </a:p>
      </dsp:txBody>
      <dsp:txXfrm>
        <a:off x="1704293" y="39677"/>
        <a:ext cx="2621247" cy="1271078"/>
      </dsp:txXfrm>
    </dsp:sp>
    <dsp:sp modelId="{AD5E4F39-6E85-428B-801E-2B5BFC9DCDBD}">
      <dsp:nvSpPr>
        <dsp:cNvPr id="0" name=""/>
        <dsp:cNvSpPr/>
      </dsp:nvSpPr>
      <dsp:spPr>
        <a:xfrm>
          <a:off x="1934782" y="1350300"/>
          <a:ext cx="270033" cy="2202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888"/>
              </a:lnTo>
              <a:lnTo>
                <a:pt x="270033" y="22028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63E7E-CDD2-432A-899A-14AF2DD21405}">
      <dsp:nvSpPr>
        <dsp:cNvPr id="0" name=""/>
        <dsp:cNvSpPr/>
      </dsp:nvSpPr>
      <dsp:spPr>
        <a:xfrm>
          <a:off x="2204816" y="1687843"/>
          <a:ext cx="2455492" cy="37306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Crear una visión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Establecer objetivos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Formular , ejecutar y evaluar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Comunicar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b="1" kern="1200" dirty="0" smtClean="0"/>
            <a:t>Administrar personas</a:t>
          </a:r>
          <a:endParaRPr lang="es-PE" sz="2400" b="1" kern="1200" dirty="0"/>
        </a:p>
      </dsp:txBody>
      <dsp:txXfrm>
        <a:off x="2276735" y="1759762"/>
        <a:ext cx="2311654" cy="3586853"/>
      </dsp:txXfrm>
    </dsp:sp>
    <dsp:sp modelId="{6C9FCF1F-AB81-48A8-8CDF-1D11CC9C71AE}">
      <dsp:nvSpPr>
        <dsp:cNvPr id="0" name=""/>
        <dsp:cNvSpPr/>
      </dsp:nvSpPr>
      <dsp:spPr>
        <a:xfrm>
          <a:off x="5040170" y="132"/>
          <a:ext cx="2700337" cy="135016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6500" kern="1200" dirty="0" smtClean="0"/>
            <a:t>Líder </a:t>
          </a:r>
          <a:endParaRPr lang="es-PE" sz="6500" kern="1200" dirty="0"/>
        </a:p>
      </dsp:txBody>
      <dsp:txXfrm>
        <a:off x="5079715" y="39677"/>
        <a:ext cx="2621247" cy="1271078"/>
      </dsp:txXfrm>
    </dsp:sp>
    <dsp:sp modelId="{21AFF886-15FA-427E-A991-3B5F7A34A370}">
      <dsp:nvSpPr>
        <dsp:cNvPr id="0" name=""/>
        <dsp:cNvSpPr/>
      </dsp:nvSpPr>
      <dsp:spPr>
        <a:xfrm>
          <a:off x="5310204" y="1350300"/>
          <a:ext cx="270033" cy="2044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661"/>
              </a:lnTo>
              <a:lnTo>
                <a:pt x="270033" y="20446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FD4EE-9170-4057-B935-16DFFFC0BB6F}">
      <dsp:nvSpPr>
        <dsp:cNvPr id="0" name=""/>
        <dsp:cNvSpPr/>
      </dsp:nvSpPr>
      <dsp:spPr>
        <a:xfrm>
          <a:off x="5580238" y="1687843"/>
          <a:ext cx="2122465" cy="3414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Poder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Recursos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Posición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b="1" kern="1200" dirty="0" smtClean="0">
              <a:solidFill>
                <a:schemeClr val="tx1"/>
              </a:solidFill>
            </a:rPr>
            <a:t> Rango </a:t>
          </a:r>
          <a:endParaRPr lang="es-PE" sz="2800" b="1" kern="1200" dirty="0">
            <a:solidFill>
              <a:schemeClr val="tx1"/>
            </a:solidFill>
          </a:endParaRPr>
        </a:p>
      </dsp:txBody>
      <dsp:txXfrm>
        <a:off x="5642403" y="1750008"/>
        <a:ext cx="1998135" cy="32899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4CFD1-31C5-4D2A-9CB2-5BE3A0C5E71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0E4D3-35A5-4BF5-8273-64916E29C294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 dirty="0" smtClean="0"/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 dirty="0" smtClean="0"/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 dirty="0" smtClean="0"/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900" b="1" kern="1200" dirty="0" smtClean="0"/>
            <a:t>Preparación</a:t>
          </a:r>
          <a:r>
            <a:rPr lang="es-PE" sz="2900" kern="1200" dirty="0" smtClean="0"/>
            <a:t> </a:t>
          </a:r>
        </a:p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900" kern="1200" dirty="0"/>
        </a:p>
      </dsp:txBody>
      <dsp:txXfrm>
        <a:off x="0" y="0"/>
        <a:ext cx="2103120" cy="4351338"/>
      </dsp:txXfrm>
    </dsp:sp>
    <dsp:sp modelId="{9108D312-AABE-4695-8D2A-06B522F74660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-Habilidades , capacidades y experiencia de un líder de crisis designado </a:t>
          </a:r>
          <a:endParaRPr lang="es-PE" sz="3000" kern="1200" dirty="0"/>
        </a:p>
      </dsp:txBody>
      <dsp:txXfrm>
        <a:off x="2260854" y="67989"/>
        <a:ext cx="8254746" cy="1359793"/>
      </dsp:txXfrm>
    </dsp:sp>
    <dsp:sp modelId="{29436FC8-8E7D-4B03-BCAE-032F53DFFEE6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4E672-026F-40DF-9E51-D61DF8E0FE15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-Un equipo de crisis capacitado y bien preparado 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-Preparación organizacional a través de simulacros </a:t>
          </a:r>
          <a:endParaRPr lang="es-PE" sz="3000" kern="1200" dirty="0"/>
        </a:p>
      </dsp:txBody>
      <dsp:txXfrm>
        <a:off x="2260854" y="1495772"/>
        <a:ext cx="8254746" cy="1359793"/>
      </dsp:txXfrm>
    </dsp:sp>
    <dsp:sp modelId="{18181662-2FCE-4297-8EB6-7F819AF01F0C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29CA3-9FFF-48C9-B0FA-3637DE244D68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-Recursos organizacionales apropiados 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/>
            <a:t>-Apoyo y compromiso de la gerencia superior </a:t>
          </a:r>
          <a:endParaRPr lang="es-PE" sz="3000" kern="1200" dirty="0"/>
        </a:p>
      </dsp:txBody>
      <dsp:txXfrm>
        <a:off x="2260854" y="2923555"/>
        <a:ext cx="8254746" cy="1359793"/>
      </dsp:txXfrm>
    </dsp:sp>
    <dsp:sp modelId="{C2624FC0-0A51-4FD2-A653-630391B2E2A8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3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645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9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77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9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5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9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34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1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14/10/2017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7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7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0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15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2011" y="1802915"/>
            <a:ext cx="9051543" cy="2652970"/>
          </a:xfrm>
        </p:spPr>
        <p:txBody>
          <a:bodyPr anchor="ctr">
            <a:normAutofit/>
          </a:bodyPr>
          <a:lstStyle/>
          <a:p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SEMANA  </a:t>
            </a:r>
            <a:r>
              <a:rPr lang="es-ES_tradnl" sz="4800" dirty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>9</a:t>
            </a:r>
            <a: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  <a:t/>
            </a:r>
            <a:br>
              <a:rPr lang="es-ES_tradnl" sz="4800" dirty="0" smtClean="0">
                <a:solidFill>
                  <a:schemeClr val="bg1"/>
                </a:solidFill>
                <a:latin typeface="Berlin Sans FB" panose="020E0602020502020306" pitchFamily="34" charset="0"/>
                <a:ea typeface="Century Gothic" charset="0"/>
                <a:cs typeface="Times New Roman" panose="02020603050405020304" pitchFamily="18" charset="0"/>
              </a:rPr>
            </a:br>
            <a:r>
              <a:rPr lang="es-PE" sz="4800" dirty="0" smtClean="0">
                <a:solidFill>
                  <a:schemeClr val="bg1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Liderazgo en Crisis </a:t>
            </a:r>
            <a: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E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_tradnl" sz="4800" b="1" dirty="0">
              <a:solidFill>
                <a:schemeClr val="bg1"/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80" y="6042326"/>
            <a:ext cx="10560424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900" y="365125"/>
            <a:ext cx="9838899" cy="917765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C00000"/>
                </a:solidFill>
              </a:rPr>
              <a:t>Planeación de respuesta ante una crisis </a:t>
            </a:r>
            <a:endParaRPr lang="es-PE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PE" sz="2400" b="1" dirty="0" smtClean="0"/>
              <a:t>Formular para la organización una visión general  de la administración en crisis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400" b="1" dirty="0" smtClean="0"/>
              <a:t>Establecer metas estratégicas  y programar objetivos  para la administración de la crisis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400" b="1" dirty="0" smtClean="0"/>
              <a:t>Coordinar la creación de un plan de administración de una crisis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400" b="1" dirty="0" smtClean="0"/>
              <a:t>Establecer un plan de comunicación para notificar y movilizar  cuando sea necesario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400" b="1" dirty="0" smtClean="0"/>
              <a:t>Desarrollar una simulación previa a la crisis y un plan de simulacro </a:t>
            </a:r>
          </a:p>
          <a:p>
            <a:pPr marL="457200" indent="-457200" algn="just">
              <a:buFont typeface="+mj-lt"/>
              <a:buAutoNum type="arabicPeriod"/>
            </a:pPr>
            <a:endParaRPr lang="es-PE" sz="2000" b="1" dirty="0"/>
          </a:p>
          <a:p>
            <a:pPr marL="0" indent="0" algn="just">
              <a:buNone/>
            </a:pPr>
            <a:r>
              <a:rPr lang="es-PE" b="1" dirty="0" smtClean="0"/>
              <a:t>La gerencia de los lideres estratégicos  requieren de una </a:t>
            </a:r>
            <a:r>
              <a:rPr lang="es-PE" b="1" dirty="0" smtClean="0">
                <a:solidFill>
                  <a:srgbClr val="FF0000"/>
                </a:solidFill>
              </a:rPr>
              <a:t>planificación ante una crisis </a:t>
            </a:r>
            <a:r>
              <a:rPr lang="es-PE" b="1" dirty="0" smtClean="0"/>
              <a:t> incorporándose en el </a:t>
            </a:r>
            <a:r>
              <a:rPr lang="es-PE" b="1" dirty="0" smtClean="0">
                <a:solidFill>
                  <a:srgbClr val="FF0000"/>
                </a:solidFill>
              </a:rPr>
              <a:t>marco estratégico </a:t>
            </a:r>
            <a:r>
              <a:rPr lang="es-PE" b="1" dirty="0" smtClean="0"/>
              <a:t>de la organización </a:t>
            </a:r>
            <a:endParaRPr lang="es-PE" b="1" dirty="0" smtClean="0"/>
          </a:p>
        </p:txBody>
      </p:sp>
    </p:spTree>
    <p:extLst>
      <p:ext uri="{BB962C8B-B14F-4D97-AF65-F5344CB8AC3E}">
        <p14:creationId xmlns:p14="http://schemas.microsoft.com/office/powerpoint/2010/main" val="7715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523608412"/>
              </p:ext>
            </p:extLst>
          </p:nvPr>
        </p:nvGraphicFramePr>
        <p:xfrm>
          <a:off x="870856" y="893837"/>
          <a:ext cx="94052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Resultado de imagen para crisis y oportunid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87" y="2083026"/>
            <a:ext cx="2758169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4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3600" b="1" dirty="0" smtClean="0"/>
              <a:t>Preparación de una organización para responder una crisis </a:t>
            </a:r>
            <a:endParaRPr lang="es-PE" sz="3600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798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Resultado de imagen para crisis y oportunida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095"/>
            <a:ext cx="2310946" cy="153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6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      Beneficios de un plan de crisis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 smtClean="0"/>
              <a:t> Instauración de un nuevo plan puede reducir </a:t>
            </a:r>
          </a:p>
          <a:p>
            <a:pPr marL="514350" indent="-514350">
              <a:buAutoNum type="arabicPeriod"/>
            </a:pPr>
            <a:r>
              <a:rPr lang="es-PE" dirty="0" smtClean="0"/>
              <a:t>Reducir la duración de una crisis </a:t>
            </a:r>
          </a:p>
          <a:p>
            <a:pPr marL="514350" indent="-514350">
              <a:buAutoNum type="arabicPeriod"/>
            </a:pPr>
            <a:r>
              <a:rPr lang="es-PE" dirty="0" smtClean="0"/>
              <a:t>Mejorar , mantener la imagen  y la reputación de la corporación </a:t>
            </a:r>
          </a:p>
          <a:p>
            <a:pPr marL="514350" indent="-514350">
              <a:buAutoNum type="arabicPeriod"/>
            </a:pPr>
            <a:r>
              <a:rPr lang="es-PE" dirty="0" smtClean="0"/>
              <a:t>Permitir respuestas rápidas y eficaces </a:t>
            </a:r>
          </a:p>
          <a:p>
            <a:pPr marL="514350" indent="-514350">
              <a:buAutoNum type="arabicPeriod"/>
            </a:pPr>
            <a:r>
              <a:rPr lang="es-PE" dirty="0" smtClean="0"/>
              <a:t>Mejorar las comunicaciones</a:t>
            </a:r>
          </a:p>
          <a:p>
            <a:pPr marL="514350" indent="-514350">
              <a:buAutoNum type="arabicPeriod"/>
            </a:pPr>
            <a:r>
              <a:rPr lang="es-PE" dirty="0" smtClean="0"/>
              <a:t>Mejorar la coordinación y cooperación</a:t>
            </a:r>
          </a:p>
          <a:p>
            <a:pPr marL="514350" indent="-514350">
              <a:buAutoNum type="arabicPeriod"/>
            </a:pPr>
            <a:r>
              <a:rPr lang="es-PE" dirty="0" smtClean="0"/>
              <a:t>Designar recursos  listos y disponibles</a:t>
            </a:r>
          </a:p>
          <a:p>
            <a:pPr marL="514350" indent="-514350">
              <a:buAutoNum type="arabicPeriod"/>
            </a:pPr>
            <a:r>
              <a:rPr lang="es-PE" dirty="0" smtClean="0"/>
              <a:t>Garantizar  menos errores costosos </a:t>
            </a:r>
          </a:p>
          <a:p>
            <a:pPr marL="514350" indent="-514350">
              <a:buAutoNum type="arabicPeriod"/>
            </a:pPr>
            <a:r>
              <a:rPr lang="es-PE" dirty="0" smtClean="0"/>
              <a:t>Limitar y proteger las perdidas financieras </a:t>
            </a:r>
            <a:endParaRPr lang="es-PE" dirty="0"/>
          </a:p>
        </p:txBody>
      </p:sp>
      <p:pic>
        <p:nvPicPr>
          <p:cNvPr id="9218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3" t="3629"/>
          <a:stretch/>
        </p:blipFill>
        <p:spPr bwMode="auto">
          <a:xfrm>
            <a:off x="7560582" y="3452442"/>
            <a:ext cx="3793218" cy="18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1948469">
            <a:off x="1762554" y="3039907"/>
            <a:ext cx="9160393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 de administración de crisis </a:t>
            </a:r>
            <a:endParaRPr lang="es-ES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44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3460406"/>
              </p:ext>
            </p:extLst>
          </p:nvPr>
        </p:nvGraphicFramePr>
        <p:xfrm>
          <a:off x="1132114" y="391885"/>
          <a:ext cx="10755085" cy="595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 descr="Resultado de imagen para plan de crisis economic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r="17601"/>
          <a:stretch/>
        </p:blipFill>
        <p:spPr bwMode="auto">
          <a:xfrm>
            <a:off x="2474685" y="3811984"/>
            <a:ext cx="2685143" cy="228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</a:t>
            </a:r>
            <a:r>
              <a:rPr lang="es-PE" b="1" dirty="0" smtClean="0"/>
              <a:t>Planificación previa a una crisis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b="1" dirty="0" smtClean="0"/>
              <a:t>Primera pregunta </a:t>
            </a:r>
          </a:p>
          <a:p>
            <a:r>
              <a:rPr lang="es-PE" dirty="0" smtClean="0"/>
              <a:t>¿ Tenemos un equipo de respuesta ante la crisis  y quienes lo conforman ?</a:t>
            </a:r>
          </a:p>
          <a:p>
            <a:r>
              <a:rPr lang="es-PE" dirty="0" smtClean="0"/>
              <a:t>¿Cuál es nuestro plan de crisis para la acción ?</a:t>
            </a:r>
          </a:p>
          <a:p>
            <a:r>
              <a:rPr lang="es-PE" dirty="0" smtClean="0"/>
              <a:t>¿Tenemos todos los recursos necesarios dispuestos ?</a:t>
            </a:r>
          </a:p>
          <a:p>
            <a:pPr marL="0" indent="0">
              <a:buNone/>
            </a:pPr>
            <a:r>
              <a:rPr lang="es-PE" b="1" dirty="0" smtClean="0"/>
              <a:t>Segunda pregunta </a:t>
            </a:r>
          </a:p>
          <a:p>
            <a:r>
              <a:rPr lang="es-PE" dirty="0" smtClean="0"/>
              <a:t>Imagina los peores escenarios posibles que se puedan presentar en la organización y su impacto en sus empleados , clientes e interesados</a:t>
            </a:r>
          </a:p>
          <a:p>
            <a:pPr marL="0" indent="0">
              <a:buNone/>
            </a:pPr>
            <a:r>
              <a:rPr lang="es-PE" b="1" dirty="0" smtClean="0"/>
              <a:t>Tercera pregunta </a:t>
            </a:r>
          </a:p>
          <a:p>
            <a:r>
              <a:rPr lang="es-PE" dirty="0" smtClean="0"/>
              <a:t>Se tiene la cantidad y calidad adecuada de recursos para enfrentar la crisis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26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365125"/>
            <a:ext cx="10515600" cy="1325563"/>
          </a:xfrm>
        </p:spPr>
        <p:txBody>
          <a:bodyPr/>
          <a:lstStyle/>
          <a:p>
            <a:r>
              <a:rPr lang="es-PE" dirty="0" smtClean="0"/>
              <a:t>     </a:t>
            </a:r>
            <a:r>
              <a:rPr lang="es-PE" b="1" dirty="0" smtClean="0"/>
              <a:t>Modelo de evaluación de un riesgo </a:t>
            </a:r>
            <a:endParaRPr lang="es-PE" b="1" dirty="0"/>
          </a:p>
        </p:txBody>
      </p:sp>
      <p:pic>
        <p:nvPicPr>
          <p:cNvPr id="11266" name="Picture 2" descr="Resultado de imagen para persona señalando con un car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40" y="1973357"/>
            <a:ext cx="5245160" cy="34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786412"/>
              </p:ext>
            </p:extLst>
          </p:nvPr>
        </p:nvGraphicFramePr>
        <p:xfrm>
          <a:off x="838201" y="1825625"/>
          <a:ext cx="68979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65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7052" y="459498"/>
            <a:ext cx="109728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660066"/>
                </a:solidFill>
              </a:rPr>
              <a:t>METACOGNICIÓN</a:t>
            </a:r>
            <a:endParaRPr lang="es-ES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/>
          </p:nvPr>
        </p:nvGraphicFramePr>
        <p:xfrm>
          <a:off x="609600" y="1538526"/>
          <a:ext cx="1115102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3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551" y="365125"/>
            <a:ext cx="9948098" cy="2019729"/>
          </a:xfrm>
        </p:spPr>
        <p:txBody>
          <a:bodyPr/>
          <a:lstStyle/>
          <a:p>
            <a:r>
              <a:rPr lang="es-ES" dirty="0"/>
              <a:t>PROPOSITO 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40504"/>
              </p:ext>
            </p:extLst>
          </p:nvPr>
        </p:nvGraphicFramePr>
        <p:xfrm>
          <a:off x="937054" y="2349328"/>
          <a:ext cx="10515600" cy="26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/>
              <a:t>ANTECEDENTES 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519150"/>
              </p:ext>
            </p:extLst>
          </p:nvPr>
        </p:nvGraphicFramePr>
        <p:xfrm>
          <a:off x="576943" y="1480454"/>
          <a:ext cx="11165114" cy="291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Resultado de imagen para crisis en una empre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6" y="4137883"/>
            <a:ext cx="3345316" cy="21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ágono 2"/>
          <p:cNvSpPr/>
          <p:nvPr/>
        </p:nvSpPr>
        <p:spPr>
          <a:xfrm>
            <a:off x="5080000" y="4252686"/>
            <a:ext cx="5573486" cy="208307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Es un evento que no se puede predecir o anticipar antes de su aparición  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21134387"/>
              </p:ext>
            </p:extLst>
          </p:nvPr>
        </p:nvGraphicFramePr>
        <p:xfrm>
          <a:off x="899886" y="124505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esultado de imagen para crisis en una empre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89" y="1245054"/>
            <a:ext cx="3048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crisis en una empres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3611174"/>
            <a:ext cx="3244396" cy="25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69746235"/>
              </p:ext>
            </p:extLst>
          </p:nvPr>
        </p:nvGraphicFramePr>
        <p:xfrm>
          <a:off x="749510" y="382249"/>
          <a:ext cx="4644570" cy="647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esultado de imagen para reputacion de una organizació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85" y="455635"/>
            <a:ext cx="4281715" cy="189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desconfianza del consumido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1" y="29977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desaparicion de una empres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42" y="2997776"/>
            <a:ext cx="3581752" cy="26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crisis en una empre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50" y="3770202"/>
            <a:ext cx="3262047" cy="247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desastres natur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10" y="1122878"/>
            <a:ext cx="3900414" cy="20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tirote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10" y="3646921"/>
            <a:ext cx="4017364" cy="230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defectos de product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50" y="685670"/>
            <a:ext cx="2692556" cy="269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15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3750838"/>
              </p:ext>
            </p:extLst>
          </p:nvPr>
        </p:nvGraphicFramePr>
        <p:xfrm>
          <a:off x="1596571" y="951894"/>
          <a:ext cx="90133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esultado de imagen para lideres estrategic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073" y="3488729"/>
            <a:ext cx="3842443" cy="28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624884056"/>
              </p:ext>
            </p:extLst>
          </p:nvPr>
        </p:nvGraphicFramePr>
        <p:xfrm>
          <a:off x="783295" y="1019469"/>
          <a:ext cx="103781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Imagen relacionada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5" r="17913"/>
          <a:stretch/>
        </p:blipFill>
        <p:spPr bwMode="auto">
          <a:xfrm>
            <a:off x="1944914" y="252783"/>
            <a:ext cx="31496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4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63799731"/>
              </p:ext>
            </p:extLst>
          </p:nvPr>
        </p:nvGraphicFramePr>
        <p:xfrm>
          <a:off x="783772" y="725713"/>
          <a:ext cx="9942286" cy="3744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Resultado de imagen para crisis en una empre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3856490"/>
            <a:ext cx="4549775" cy="22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crisis en una empres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69" y="3856490"/>
            <a:ext cx="3997001" cy="245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</TotalTime>
  <Words>573</Words>
  <Application>Microsoft Office PowerPoint</Application>
  <PresentationFormat>Panorámica</PresentationFormat>
  <Paragraphs>104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Century Gothic</vt:lpstr>
      <vt:lpstr>Times New Roman</vt:lpstr>
      <vt:lpstr>Office Theme</vt:lpstr>
      <vt:lpstr>SEMANA  9 Liderazgo en Crisis  </vt:lpstr>
      <vt:lpstr>PROPOSITO  </vt:lpstr>
      <vt:lpstr>ANTECEDENTES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Planeación de respuesta ante una crisis </vt:lpstr>
      <vt:lpstr>Presentación de PowerPoint</vt:lpstr>
      <vt:lpstr>Preparación de una organización para responder una crisis </vt:lpstr>
      <vt:lpstr>      Beneficios de un plan de crisis </vt:lpstr>
      <vt:lpstr>Presentación de PowerPoint</vt:lpstr>
      <vt:lpstr>Presentación de PowerPoint</vt:lpstr>
      <vt:lpstr>   Planificación previa a una crisis </vt:lpstr>
      <vt:lpstr>     Modelo de evaluación de un riesgo </vt:lpstr>
      <vt:lpstr>METACOGNICIÓN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Tito Tenorio Romero</cp:lastModifiedBy>
  <cp:revision>159</cp:revision>
  <dcterms:created xsi:type="dcterms:W3CDTF">2016-05-26T15:40:57Z</dcterms:created>
  <dcterms:modified xsi:type="dcterms:W3CDTF">2017-10-15T04:17:24Z</dcterms:modified>
</cp:coreProperties>
</file>