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3.png" ContentType="image/png"/>
  <Override PartName="/ppt/media/image1.jpeg" ContentType="image/jpeg"/>
  <Override PartName="/ppt/media/image8.png" ContentType="image/png"/>
  <Override PartName="/ppt/media/image2.jpeg" ContentType="image/jpeg"/>
  <Override PartName="/ppt/media/image4.jpeg" ContentType="image/jpeg"/>
  <Override PartName="/ppt/media/image7.png" ContentType="image/png"/>
  <Override PartName="/ppt/media/image11.png" ContentType="image/png"/>
  <Override PartName="/ppt/media/image5.jpeg" ContentType="image/jpeg"/>
  <Override PartName="/ppt/media/image6.png" ContentType="image/png"/>
  <Override PartName="/ppt/media/image9.png" ContentType="image/png"/>
  <Override PartName="/ppt/media/image10.png" ContentType="image/png"/>
  <Override PartName="/ppt/media/image12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9129600" cy="1128600"/>
          </a:xfrm>
          <a:prstGeom prst="rect">
            <a:avLst/>
          </a:prstGeom>
          <a:ln w="9360">
            <a:noFill/>
          </a:ln>
        </p:spPr>
      </p:pic>
      <p:pic>
        <p:nvPicPr>
          <p:cNvPr id="1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29600" cy="1128600"/>
          </a:xfrm>
          <a:prstGeom prst="rect">
            <a:avLst/>
          </a:prstGeom>
          <a:ln w="9360">
            <a:noFill/>
          </a:ln>
        </p:spPr>
      </p:pic>
      <p:pic>
        <p:nvPicPr>
          <p:cNvPr id="2" name="Picture 3" descr=""/>
          <p:cNvPicPr/>
          <p:nvPr/>
        </p:nvPicPr>
        <p:blipFill>
          <a:blip r:embed="rId4"/>
          <a:stretch/>
        </p:blipFill>
        <p:spPr>
          <a:xfrm>
            <a:off x="0" y="0"/>
            <a:ext cx="1168200" cy="1128600"/>
          </a:xfrm>
          <a:prstGeom prst="rect">
            <a:avLst/>
          </a:prstGeom>
          <a:ln w="936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9129600" cy="1128600"/>
          </a:xfrm>
          <a:prstGeom prst="rect">
            <a:avLst/>
          </a:prstGeom>
          <a:ln w="9360">
            <a:noFill/>
          </a:ln>
        </p:spPr>
      </p:pic>
      <p:pic>
        <p:nvPicPr>
          <p:cNvPr id="42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29600" cy="1128600"/>
          </a:xfrm>
          <a:prstGeom prst="rect">
            <a:avLst/>
          </a:prstGeom>
          <a:ln w="9360">
            <a:noFill/>
          </a:ln>
        </p:spPr>
      </p:pic>
      <p:pic>
        <p:nvPicPr>
          <p:cNvPr id="43" name="Picture 3" descr=""/>
          <p:cNvPicPr/>
          <p:nvPr/>
        </p:nvPicPr>
        <p:blipFill>
          <a:blip r:embed="rId4"/>
          <a:stretch/>
        </p:blipFill>
        <p:spPr>
          <a:xfrm>
            <a:off x="0" y="0"/>
            <a:ext cx="1168200" cy="1128600"/>
          </a:xfrm>
          <a:prstGeom prst="rect">
            <a:avLst/>
          </a:prstGeom>
          <a:ln w="936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5400" y="-5400"/>
            <a:ext cx="9150480" cy="4417560"/>
          </a:xfrm>
          <a:prstGeom prst="rect">
            <a:avLst/>
          </a:prstGeom>
          <a:blipFill rotWithShape="0">
            <a:blip r:embed="rId1"/>
            <a:tile/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402840" y="1810440"/>
            <a:ext cx="7353360" cy="2316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5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SERVER SIDE </a:t>
            </a:r>
            <a:endParaRPr b="0" lang="it-IT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5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02400" y="1018080"/>
            <a:ext cx="7353360" cy="789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DISPENSA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SGQS modulo rev 01 09/09/2019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</p:txBody>
      </p:sp>
      <p:pic>
        <p:nvPicPr>
          <p:cNvPr id="85" name="Immagine 5" descr=""/>
          <p:cNvPicPr/>
          <p:nvPr/>
        </p:nvPicPr>
        <p:blipFill>
          <a:blip r:embed="rId2"/>
          <a:stretch/>
        </p:blipFill>
        <p:spPr>
          <a:xfrm>
            <a:off x="302400" y="0"/>
            <a:ext cx="8585640" cy="880920"/>
          </a:xfrm>
          <a:prstGeom prst="rect">
            <a:avLst/>
          </a:prstGeom>
          <a:ln>
            <a:noFill/>
          </a:ln>
        </p:spPr>
      </p:pic>
      <p:pic>
        <p:nvPicPr>
          <p:cNvPr id="86" name="Immagine 42" descr=""/>
          <p:cNvPicPr/>
          <p:nvPr/>
        </p:nvPicPr>
        <p:blipFill>
          <a:blip r:embed="rId3"/>
          <a:stretch/>
        </p:blipFill>
        <p:spPr>
          <a:xfrm>
            <a:off x="0" y="6082560"/>
            <a:ext cx="9139320" cy="770760"/>
          </a:xfrm>
          <a:prstGeom prst="rect">
            <a:avLst/>
          </a:prstGeom>
          <a:ln>
            <a:noFill/>
          </a:ln>
        </p:spPr>
      </p:pic>
      <p:sp>
        <p:nvSpPr>
          <p:cNvPr id="87" name="CustomShape 4"/>
          <p:cNvSpPr/>
          <p:nvPr/>
        </p:nvSpPr>
        <p:spPr>
          <a:xfrm>
            <a:off x="576000" y="3096000"/>
            <a:ext cx="4604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#09.01  </a:t>
            </a: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FUNZIONI SU ARRAY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576000" y="3600000"/>
            <a:ext cx="4604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ruffinengo@lochiva.com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50280" y="1656000"/>
            <a:ext cx="8215200" cy="45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alcune informazioni raccolte, che possono essere utili.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usare array_map() al posto dei cicli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usare array_reduce() al posto dei cicli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usare array_merge() per fondere due array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usare array_flip() per scambiare chiave e contenuto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14240" y="0"/>
            <a:ext cx="8215200" cy="11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91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39320" cy="77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50280" y="1656000"/>
            <a:ext cx="8215200" cy="45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array_map ( callable $callback , array $array1 [, array $... ] ) : array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array_map — Applies the callback to the elements of the given arrays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 esempio ho un array di stringhe $nomi e voglio farle diventare tutte minuscole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$nomi= array_map(‘strtolower’, $nomi) 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14240" y="0"/>
            <a:ext cx="8215200" cy="11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94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39320" cy="77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50280" y="1656000"/>
            <a:ext cx="8215200" cy="45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array_reduce ( array $array , callable $callback [, mixed $initial = NULL ] ) : mixed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array_reduce — Iteratively reduce the array to a single value using a callback function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 esempio ho un array di stringhe $nomi e voglio generare un elenco HTML: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function lista($stringa, $item){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return( $stringa ."&lt;li&gt;$item&lt;/li&gt;" 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var_dump(array_reduce($colori,'lista' ));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714240" y="0"/>
            <a:ext cx="8215200" cy="11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50280" y="1656000"/>
            <a:ext cx="8215200" cy="45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array_merge ( array $array1 [, array $... ] ) : array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array_merge — Merge one or more arrays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 esempio ho due array che voglio unire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$newarray= array_merge([10, 11], [5, 6], [4,6,9] ));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14240" y="0"/>
            <a:ext cx="8215200" cy="11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99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39320" cy="77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50280" y="1656000"/>
            <a:ext cx="8215200" cy="45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array_flip ( array $array ) : array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array_flip — Exchanges all keys with their associated values in an array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 esempio ho un array in cui voglio scambiare nomi e chiavi: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$frutti=[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'mela' =&gt;'giallo',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'pera'=&gt; 'verde',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'ciliegia' =&gt;'rosso'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];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var_dump($frutti);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$colori= array_flip($frutti);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var_dump($colori);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14240" y="0"/>
            <a:ext cx="8215200" cy="11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Application>LibreOffice/6.1.4.2$Windows_X86_64 LibreOffice_project/9d0f32d1f0b509096fd65e0d4bec26ddd1938fd3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2017-01-16T21:52:02Z</dcterms:created>
  <dc:creator>Roberto </dc:creator>
  <dc:description/>
  <dc:language>it-IT</dc:language>
  <cp:lastModifiedBy/>
  <dcterms:modified xsi:type="dcterms:W3CDTF">2021-02-18T21:04:14Z</dcterms:modified>
  <cp:revision>154</cp:revision>
  <dc:subject/>
  <dc:title>Diapositiva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Presentazione su schermo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