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jpeg" ContentType="image/jpe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36080" cy="113508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36080" cy="113508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74680" cy="113508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36080" cy="113508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36080" cy="113508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3" descr=""/>
          <p:cNvPicPr/>
          <p:nvPr/>
        </p:nvPicPr>
        <p:blipFill>
          <a:blip r:embed="rId4"/>
          <a:stretch/>
        </p:blipFill>
        <p:spPr>
          <a:xfrm>
            <a:off x="0" y="0"/>
            <a:ext cx="1174680" cy="113508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w3schools.com/php/php_file_upload.asp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400" y="-5400"/>
            <a:ext cx="9150480" cy="4417560"/>
          </a:xfrm>
          <a:prstGeom prst="rect">
            <a:avLst/>
          </a:prstGeom>
          <a:blipFill rotWithShape="0">
            <a:blip r:embed="rId1"/>
            <a:tile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402840" y="1810440"/>
            <a:ext cx="7353360" cy="231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5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02400" y="1018080"/>
            <a:ext cx="7353360" cy="78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000" spc="-1" strike="noStrike">
              <a:latin typeface="Arial"/>
            </a:endParaRPr>
          </a:p>
        </p:txBody>
      </p:sp>
      <p:pic>
        <p:nvPicPr>
          <p:cNvPr id="85" name="Immagine 5" descr=""/>
          <p:cNvPicPr/>
          <p:nvPr/>
        </p:nvPicPr>
        <p:blipFill>
          <a:blip r:embed="rId2"/>
          <a:stretch/>
        </p:blipFill>
        <p:spPr>
          <a:xfrm>
            <a:off x="302400" y="0"/>
            <a:ext cx="8585640" cy="880920"/>
          </a:xfrm>
          <a:prstGeom prst="rect">
            <a:avLst/>
          </a:prstGeom>
          <a:ln>
            <a:noFill/>
          </a:ln>
        </p:spPr>
      </p:pic>
      <p:pic>
        <p:nvPicPr>
          <p:cNvPr id="86" name="Immagine 42" descr=""/>
          <p:cNvPicPr/>
          <p:nvPr/>
        </p:nvPicPr>
        <p:blipFill>
          <a:blip r:embed="rId3"/>
          <a:stretch/>
        </p:blipFill>
        <p:spPr>
          <a:xfrm>
            <a:off x="0" y="6082560"/>
            <a:ext cx="9139320" cy="77076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576000" y="3096000"/>
            <a:ext cx="4604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#09.02  </a:t>
            </a: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FILE UPLOAD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76000" y="3600000"/>
            <a:ext cx="4604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5400" spc="-1" strike="noStrike">
                <a:solidFill>
                  <a:srgbClr val="000000"/>
                </a:solidFill>
                <a:latin typeface="Arial"/>
                <a:ea typeface="DejaVu Sans"/>
              </a:rPr>
              <a:t>Upload di file in un form</a:t>
            </a:r>
            <a:endParaRPr b="0" lang="it-IT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14240" y="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1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39320" cy="7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Come fare l'upload di un file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Parte HTML: upload.html 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&lt;form action="upload.php" method="post"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enctype="multipart/form-data"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file to upload: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&lt;input type="file" name="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fileToUpload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" id="fileToUpload"&gt;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&lt;input type="submit" value="Upload file" name="submit"&gt;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&lt;/form&gt;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14240" y="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4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39320" cy="7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Come fare l'upload di un file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Parte php: upload.php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$uploaddir = 'iscrizioni/';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$uploadfile = $uploaddir . basename($_FILES['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fileToUpload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']['name']);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(move_uploaded_file($_FILES['fileToUpload']['tmp_name'], $uploadfile))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echo "File is valid, and was successfully uploaded.\n";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else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echo "error";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Per conoscere la struttura dei dati ricevuti facciamo un var_dump($_FILES)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14240" y="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2017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97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39320" cy="7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array (size=5)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'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' =&gt; string 'leggere_input.pptx' (length=18)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'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' =&gt; string 'application/octet-stream' (length=24)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'tmp_name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' =&gt; string 'C:\xampp\tmp\phpFAA8.tmp' (length=24)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'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' =&gt; int 0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'</a:t>
            </a: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size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' =&gt; int 123932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14240" y="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2017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00" name="Immagine 42" descr=""/>
          <p:cNvPicPr/>
          <p:nvPr/>
        </p:nvPicPr>
        <p:blipFill>
          <a:blip r:embed="rId1"/>
          <a:stretch/>
        </p:blipFill>
        <p:spPr>
          <a:xfrm>
            <a:off x="360" y="6082920"/>
            <a:ext cx="9139320" cy="7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Informazioni approfondite: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http://php.net/manual/it/features.file-upload.post-method.php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https://www.w3schools.com/php/php_file_upload.asp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14240" y="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103" name="Immagine 42" descr=""/>
          <p:cNvPicPr/>
          <p:nvPr/>
        </p:nvPicPr>
        <p:blipFill>
          <a:blip r:embed="rId2"/>
          <a:stretch/>
        </p:blipFill>
        <p:spPr>
          <a:xfrm>
            <a:off x="360" y="6082920"/>
            <a:ext cx="9139320" cy="7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2017-01-16T21:52:02Z</dcterms:created>
  <dc:creator>Roberto </dc:creator>
  <dc:description/>
  <dc:language>it-IT</dc:language>
  <cp:lastModifiedBy/>
  <dcterms:modified xsi:type="dcterms:W3CDTF">2021-02-18T21:05:56Z</dcterms:modified>
  <cp:revision>102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