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38"/>
  </p:notesMasterIdLst>
  <p:sldIdLst>
    <p:sldId id="356" r:id="rId5"/>
    <p:sldId id="351" r:id="rId6"/>
    <p:sldId id="357" r:id="rId7"/>
    <p:sldId id="378" r:id="rId8"/>
    <p:sldId id="383" r:id="rId9"/>
    <p:sldId id="359" r:id="rId10"/>
    <p:sldId id="360" r:id="rId11"/>
    <p:sldId id="379" r:id="rId12"/>
    <p:sldId id="284" r:id="rId13"/>
    <p:sldId id="361" r:id="rId14"/>
    <p:sldId id="382" r:id="rId15"/>
    <p:sldId id="384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44" r:id="rId33"/>
    <p:sldId id="380" r:id="rId34"/>
    <p:sldId id="381" r:id="rId35"/>
    <p:sldId id="385" r:id="rId36"/>
    <p:sldId id="3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0E50C-4B52-9041-2E8D-AC42CCFFCF9E}" v="1" dt="2023-12-06T13:28:38.955"/>
    <p1510:client id="{63BC50C8-904C-5797-01A3-DB920DE0D77D}" v="1649" dt="2023-12-06T13:24:57.006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-331" y="-494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BF98B-FFE2-47D2-B238-D9CE4262CF86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B0E8688-CDB1-423B-876C-752C2795001B}">
      <dgm:prSet/>
      <dgm:spPr/>
      <dgm:t>
        <a:bodyPr/>
        <a:lstStyle/>
        <a:p>
          <a:r>
            <a:rPr lang="en-US"/>
            <a:t>-Este mult mai rapida si mai eficient cumpararea de bilete online a evenimentelor, atat pentru participant, cat si pentru organizator deoarece stie in timp real numarul de bilete ramase.</a:t>
          </a:r>
        </a:p>
      </dgm:t>
    </dgm:pt>
    <dgm:pt modelId="{696BA1EA-6CCD-4DE4-967C-064A07BA7A72}" type="parTrans" cxnId="{C4EB9E28-36D1-4D0A-8D33-D21E81063F67}">
      <dgm:prSet/>
      <dgm:spPr/>
      <dgm:t>
        <a:bodyPr/>
        <a:lstStyle/>
        <a:p>
          <a:endParaRPr lang="en-US"/>
        </a:p>
      </dgm:t>
    </dgm:pt>
    <dgm:pt modelId="{05421E28-AC82-4632-ACE0-8D31018E00A5}" type="sibTrans" cxnId="{C4EB9E28-36D1-4D0A-8D33-D21E81063F6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0386103-7DF7-4BCF-AE33-BDB3A1781B1B}">
      <dgm:prSet/>
      <dgm:spPr/>
      <dgm:t>
        <a:bodyPr/>
        <a:lstStyle/>
        <a:p>
          <a:r>
            <a:rPr lang="en-US"/>
            <a:t>-Aplicatia prezentata este una care rezolva problema achizitionarii online de bilete intr-un mod foarte simplu datorita interfetei grafice foarte simplu de utilizat</a:t>
          </a:r>
        </a:p>
      </dgm:t>
    </dgm:pt>
    <dgm:pt modelId="{CFF6AEE5-8712-46D1-A9BC-A8529E41E1DB}" type="parTrans" cxnId="{4F5DA5BE-9D59-4C82-AFAF-F42584CE7568}">
      <dgm:prSet/>
      <dgm:spPr/>
      <dgm:t>
        <a:bodyPr/>
        <a:lstStyle/>
        <a:p>
          <a:endParaRPr lang="en-US"/>
        </a:p>
      </dgm:t>
    </dgm:pt>
    <dgm:pt modelId="{2F715598-DC53-494F-9530-453428496F28}" type="sibTrans" cxnId="{4F5DA5BE-9D59-4C82-AFAF-F42584CE7568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24E4B01-3D3B-41AF-B444-257AB5A3857E}" type="pres">
      <dgm:prSet presAssocID="{ED5BF98B-FFE2-47D2-B238-D9CE4262CF86}" presName="Name0" presStyleCnt="0">
        <dgm:presLayoutVars>
          <dgm:animLvl val="lvl"/>
          <dgm:resizeHandles val="exact"/>
        </dgm:presLayoutVars>
      </dgm:prSet>
      <dgm:spPr/>
    </dgm:pt>
    <dgm:pt modelId="{531DC3A8-E900-470A-9E44-8BB482EC24E3}" type="pres">
      <dgm:prSet presAssocID="{8B0E8688-CDB1-423B-876C-752C2795001B}" presName="compositeNode" presStyleCnt="0">
        <dgm:presLayoutVars>
          <dgm:bulletEnabled val="1"/>
        </dgm:presLayoutVars>
      </dgm:prSet>
      <dgm:spPr/>
    </dgm:pt>
    <dgm:pt modelId="{A718DEEE-5264-475E-8EC0-3B4E1C79DAA3}" type="pres">
      <dgm:prSet presAssocID="{8B0E8688-CDB1-423B-876C-752C2795001B}" presName="bgRect" presStyleLbl="alignNode1" presStyleIdx="0" presStyleCnt="2"/>
      <dgm:spPr/>
    </dgm:pt>
    <dgm:pt modelId="{F2A7C9A2-8C01-48C6-95BD-66EEA0D42755}" type="pres">
      <dgm:prSet presAssocID="{05421E28-AC82-4632-ACE0-8D31018E00A5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331EEAC2-C513-4189-B73D-FE766B6A7EB8}" type="pres">
      <dgm:prSet presAssocID="{8B0E8688-CDB1-423B-876C-752C2795001B}" presName="nodeRect" presStyleLbl="alignNode1" presStyleIdx="0" presStyleCnt="2">
        <dgm:presLayoutVars>
          <dgm:bulletEnabled val="1"/>
        </dgm:presLayoutVars>
      </dgm:prSet>
      <dgm:spPr/>
    </dgm:pt>
    <dgm:pt modelId="{3A0622F2-64F6-4DF0-BADB-8AA9C02A3EBE}" type="pres">
      <dgm:prSet presAssocID="{05421E28-AC82-4632-ACE0-8D31018E00A5}" presName="sibTrans" presStyleCnt="0"/>
      <dgm:spPr/>
    </dgm:pt>
    <dgm:pt modelId="{FE5E2D75-D393-4921-AD4C-ABB597F8A2EE}" type="pres">
      <dgm:prSet presAssocID="{60386103-7DF7-4BCF-AE33-BDB3A1781B1B}" presName="compositeNode" presStyleCnt="0">
        <dgm:presLayoutVars>
          <dgm:bulletEnabled val="1"/>
        </dgm:presLayoutVars>
      </dgm:prSet>
      <dgm:spPr/>
    </dgm:pt>
    <dgm:pt modelId="{255A3320-B3F2-49C1-B237-F833EFB4CC09}" type="pres">
      <dgm:prSet presAssocID="{60386103-7DF7-4BCF-AE33-BDB3A1781B1B}" presName="bgRect" presStyleLbl="alignNode1" presStyleIdx="1" presStyleCnt="2"/>
      <dgm:spPr/>
    </dgm:pt>
    <dgm:pt modelId="{CE183334-389A-4A77-B945-40ECEB956F49}" type="pres">
      <dgm:prSet presAssocID="{2F715598-DC53-494F-9530-453428496F28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FCA187CC-1596-4397-9D0D-F0D83568FF4B}" type="pres">
      <dgm:prSet presAssocID="{60386103-7DF7-4BCF-AE33-BDB3A1781B1B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2751B409-248C-449B-A8F5-50029BA98547}" type="presOf" srcId="{05421E28-AC82-4632-ACE0-8D31018E00A5}" destId="{F2A7C9A2-8C01-48C6-95BD-66EEA0D42755}" srcOrd="0" destOrd="0" presId="urn:microsoft.com/office/officeart/2016/7/layout/LinearBlockProcessNumbered"/>
    <dgm:cxn modelId="{C4EB9E28-36D1-4D0A-8D33-D21E81063F67}" srcId="{ED5BF98B-FFE2-47D2-B238-D9CE4262CF86}" destId="{8B0E8688-CDB1-423B-876C-752C2795001B}" srcOrd="0" destOrd="0" parTransId="{696BA1EA-6CCD-4DE4-967C-064A07BA7A72}" sibTransId="{05421E28-AC82-4632-ACE0-8D31018E00A5}"/>
    <dgm:cxn modelId="{CCDE5A3B-A4E1-49FD-B351-CBEB7AB32E09}" type="presOf" srcId="{60386103-7DF7-4BCF-AE33-BDB3A1781B1B}" destId="{FCA187CC-1596-4397-9D0D-F0D83568FF4B}" srcOrd="1" destOrd="0" presId="urn:microsoft.com/office/officeart/2016/7/layout/LinearBlockProcessNumbered"/>
    <dgm:cxn modelId="{1D0AF360-7059-45DF-A13C-1E56332430F8}" type="presOf" srcId="{60386103-7DF7-4BCF-AE33-BDB3A1781B1B}" destId="{255A3320-B3F2-49C1-B237-F833EFB4CC09}" srcOrd="0" destOrd="0" presId="urn:microsoft.com/office/officeart/2016/7/layout/LinearBlockProcessNumbered"/>
    <dgm:cxn modelId="{B4A6B663-E78F-4DD1-B941-F1DE0BBB050A}" type="presOf" srcId="{8B0E8688-CDB1-423B-876C-752C2795001B}" destId="{331EEAC2-C513-4189-B73D-FE766B6A7EB8}" srcOrd="1" destOrd="0" presId="urn:microsoft.com/office/officeart/2016/7/layout/LinearBlockProcessNumbered"/>
    <dgm:cxn modelId="{37BC0C57-6D62-435C-83AE-BAC750260F7E}" type="presOf" srcId="{2F715598-DC53-494F-9530-453428496F28}" destId="{CE183334-389A-4A77-B945-40ECEB956F49}" srcOrd="0" destOrd="0" presId="urn:microsoft.com/office/officeart/2016/7/layout/LinearBlockProcessNumbered"/>
    <dgm:cxn modelId="{4F5DA5BE-9D59-4C82-AFAF-F42584CE7568}" srcId="{ED5BF98B-FFE2-47D2-B238-D9CE4262CF86}" destId="{60386103-7DF7-4BCF-AE33-BDB3A1781B1B}" srcOrd="1" destOrd="0" parTransId="{CFF6AEE5-8712-46D1-A9BC-A8529E41E1DB}" sibTransId="{2F715598-DC53-494F-9530-453428496F28}"/>
    <dgm:cxn modelId="{D8B657EB-20F5-423C-9784-AA48364F10C2}" type="presOf" srcId="{ED5BF98B-FFE2-47D2-B238-D9CE4262CF86}" destId="{424E4B01-3D3B-41AF-B444-257AB5A3857E}" srcOrd="0" destOrd="0" presId="urn:microsoft.com/office/officeart/2016/7/layout/LinearBlockProcessNumbered"/>
    <dgm:cxn modelId="{25F949F8-9717-4671-B01B-2C8DFDCF9892}" type="presOf" srcId="{8B0E8688-CDB1-423B-876C-752C2795001B}" destId="{A718DEEE-5264-475E-8EC0-3B4E1C79DAA3}" srcOrd="0" destOrd="0" presId="urn:microsoft.com/office/officeart/2016/7/layout/LinearBlockProcessNumbered"/>
    <dgm:cxn modelId="{FB87E12C-5B6A-4EBF-AAFA-1241FBFBD247}" type="presParOf" srcId="{424E4B01-3D3B-41AF-B444-257AB5A3857E}" destId="{531DC3A8-E900-470A-9E44-8BB482EC24E3}" srcOrd="0" destOrd="0" presId="urn:microsoft.com/office/officeart/2016/7/layout/LinearBlockProcessNumbered"/>
    <dgm:cxn modelId="{BA027686-3F23-4828-B609-A300CA474C3C}" type="presParOf" srcId="{531DC3A8-E900-470A-9E44-8BB482EC24E3}" destId="{A718DEEE-5264-475E-8EC0-3B4E1C79DAA3}" srcOrd="0" destOrd="0" presId="urn:microsoft.com/office/officeart/2016/7/layout/LinearBlockProcessNumbered"/>
    <dgm:cxn modelId="{39ED8972-C514-4105-9C22-8F67D746D1B0}" type="presParOf" srcId="{531DC3A8-E900-470A-9E44-8BB482EC24E3}" destId="{F2A7C9A2-8C01-48C6-95BD-66EEA0D42755}" srcOrd="1" destOrd="0" presId="urn:microsoft.com/office/officeart/2016/7/layout/LinearBlockProcessNumbered"/>
    <dgm:cxn modelId="{EC6C75AA-6D12-4619-8E8C-4AD419685988}" type="presParOf" srcId="{531DC3A8-E900-470A-9E44-8BB482EC24E3}" destId="{331EEAC2-C513-4189-B73D-FE766B6A7EB8}" srcOrd="2" destOrd="0" presId="urn:microsoft.com/office/officeart/2016/7/layout/LinearBlockProcessNumbered"/>
    <dgm:cxn modelId="{D87108F4-1176-48AF-8395-0D07289D5F28}" type="presParOf" srcId="{424E4B01-3D3B-41AF-B444-257AB5A3857E}" destId="{3A0622F2-64F6-4DF0-BADB-8AA9C02A3EBE}" srcOrd="1" destOrd="0" presId="urn:microsoft.com/office/officeart/2016/7/layout/LinearBlockProcessNumbered"/>
    <dgm:cxn modelId="{F8D9495F-F4B8-4225-9B38-ED7EC7A0727E}" type="presParOf" srcId="{424E4B01-3D3B-41AF-B444-257AB5A3857E}" destId="{FE5E2D75-D393-4921-AD4C-ABB597F8A2EE}" srcOrd="2" destOrd="0" presId="urn:microsoft.com/office/officeart/2016/7/layout/LinearBlockProcessNumbered"/>
    <dgm:cxn modelId="{1EE933F0-D9DC-43B1-B47A-AC30E81FCFA6}" type="presParOf" srcId="{FE5E2D75-D393-4921-AD4C-ABB597F8A2EE}" destId="{255A3320-B3F2-49C1-B237-F833EFB4CC09}" srcOrd="0" destOrd="0" presId="urn:microsoft.com/office/officeart/2016/7/layout/LinearBlockProcessNumbered"/>
    <dgm:cxn modelId="{153B3BA8-4458-41F0-9C22-24A9B0C46DCC}" type="presParOf" srcId="{FE5E2D75-D393-4921-AD4C-ABB597F8A2EE}" destId="{CE183334-389A-4A77-B945-40ECEB956F49}" srcOrd="1" destOrd="0" presId="urn:microsoft.com/office/officeart/2016/7/layout/LinearBlockProcessNumbered"/>
    <dgm:cxn modelId="{39661CD8-E546-4EBE-B08D-6C2B73D872C7}" type="presParOf" srcId="{FE5E2D75-D393-4921-AD4C-ABB597F8A2EE}" destId="{FCA187CC-1596-4397-9D0D-F0D83568FF4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8DEEE-5264-475E-8EC0-3B4E1C79DAA3}">
      <dsp:nvSpPr>
        <dsp:cNvPr id="0" name=""/>
        <dsp:cNvSpPr/>
      </dsp:nvSpPr>
      <dsp:spPr>
        <a:xfrm>
          <a:off x="3097" y="0"/>
          <a:ext cx="4762452" cy="376089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424" tIns="0" rIns="47042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-Este mult mai rapida si mai eficient cumpararea de bilete online a evenimentelor, atat pentru participant, cat si pentru organizator deoarece stie in timp real numarul de bilete ramase.</a:t>
          </a:r>
        </a:p>
      </dsp:txBody>
      <dsp:txXfrm>
        <a:off x="3097" y="1504356"/>
        <a:ext cx="4762452" cy="2256534"/>
      </dsp:txXfrm>
    </dsp:sp>
    <dsp:sp modelId="{F2A7C9A2-8C01-48C6-95BD-66EEA0D42755}">
      <dsp:nvSpPr>
        <dsp:cNvPr id="0" name=""/>
        <dsp:cNvSpPr/>
      </dsp:nvSpPr>
      <dsp:spPr>
        <a:xfrm>
          <a:off x="3097" y="0"/>
          <a:ext cx="4762452" cy="1504356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424" tIns="165100" rIns="47042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097" y="0"/>
        <a:ext cx="4762452" cy="1504356"/>
      </dsp:txXfrm>
    </dsp:sp>
    <dsp:sp modelId="{255A3320-B3F2-49C1-B237-F833EFB4CC09}">
      <dsp:nvSpPr>
        <dsp:cNvPr id="0" name=""/>
        <dsp:cNvSpPr/>
      </dsp:nvSpPr>
      <dsp:spPr>
        <a:xfrm>
          <a:off x="5146546" y="0"/>
          <a:ext cx="4762452" cy="376089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424" tIns="0" rIns="47042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-Aplicatia prezentata este una care rezolva problema achizitionarii online de bilete intr-un mod foarte simplu datorita interfetei grafice foarte simplu de utilizat</a:t>
          </a:r>
        </a:p>
      </dsp:txBody>
      <dsp:txXfrm>
        <a:off x="5146546" y="1504356"/>
        <a:ext cx="4762452" cy="2256534"/>
      </dsp:txXfrm>
    </dsp:sp>
    <dsp:sp modelId="{CE183334-389A-4A77-B945-40ECEB956F49}">
      <dsp:nvSpPr>
        <dsp:cNvPr id="0" name=""/>
        <dsp:cNvSpPr/>
      </dsp:nvSpPr>
      <dsp:spPr>
        <a:xfrm>
          <a:off x="5146546" y="0"/>
          <a:ext cx="4762452" cy="1504356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424" tIns="165100" rIns="47042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146546" y="0"/>
        <a:ext cx="4762452" cy="1504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1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12/6/2023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12/6/2023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12/6/2023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179534" cy="3566160"/>
          </a:xfrm>
        </p:spPr>
        <p:txBody>
          <a:bodyPr anchor="b">
            <a:normAutofit/>
          </a:bodyPr>
          <a:lstStyle/>
          <a:p>
            <a:r>
              <a:rPr lang="en-US" sz="6000" dirty="0"/>
              <a:t>Event finder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Cionte</a:t>
            </a:r>
            <a:r>
              <a:rPr lang="en-US" dirty="0"/>
              <a:t> Sergiu Ionut</a:t>
            </a:r>
          </a:p>
        </p:txBody>
      </p:sp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6A12EFE-1DA9-C415-7878-DB9BD6E0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1283833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Admin module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14DCA8F-A805-6D4C-6CF8-683BA0139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Este </a:t>
            </a:r>
            <a:r>
              <a:rPr lang="en-US" dirty="0" err="1"/>
              <a:t>modulul</a:t>
            </a:r>
            <a:r>
              <a:rPr lang="en-US" dirty="0"/>
              <a:t> in care </a:t>
            </a:r>
            <a:r>
              <a:rPr lang="en-US" dirty="0" err="1"/>
              <a:t>administratorul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actiuni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aplicatiei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8300DB-E038-8AC8-A966-36323F10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91" y="630936"/>
            <a:ext cx="4455619" cy="55869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857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64F3-8C34-5B3A-8076-5C803939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Organizator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6FC2-8E37-8355-17AE-90F4B1689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FR" sz="1800" dirty="0">
                <a:latin typeface="Century Gothic"/>
                <a:cs typeface="Times New Roman"/>
              </a:rPr>
              <a:t>Este </a:t>
            </a:r>
            <a:r>
              <a:rPr lang="fr-FR" sz="1800" dirty="0" err="1">
                <a:latin typeface="Century Gothic"/>
                <a:cs typeface="Times New Roman"/>
              </a:rPr>
              <a:t>modulul</a:t>
            </a:r>
            <a:r>
              <a:rPr lang="fr-FR" sz="1800" dirty="0">
                <a:latin typeface="Century Gothic"/>
                <a:cs typeface="Times New Roman"/>
              </a:rPr>
              <a:t> in care </a:t>
            </a:r>
            <a:r>
              <a:rPr lang="fr-FR" sz="1800" dirty="0" err="1">
                <a:latin typeface="Century Gothic"/>
                <a:cs typeface="Times New Roman"/>
              </a:rPr>
              <a:t>organizatorul</a:t>
            </a:r>
            <a:r>
              <a:rPr lang="fr-FR" sz="1800" dirty="0">
                <a:latin typeface="Century Gothic"/>
                <a:cs typeface="Times New Roman"/>
              </a:rPr>
              <a:t> va </a:t>
            </a:r>
            <a:r>
              <a:rPr lang="fr-FR" sz="1800" dirty="0" err="1">
                <a:latin typeface="Century Gothic"/>
                <a:cs typeface="Times New Roman"/>
              </a:rPr>
              <a:t>putea</a:t>
            </a:r>
            <a:r>
              <a:rPr lang="fr-FR" sz="1800" dirty="0">
                <a:latin typeface="Century Gothic"/>
                <a:cs typeface="Times New Roman"/>
              </a:rPr>
              <a:t> sa </a:t>
            </a:r>
            <a:r>
              <a:rPr lang="fr-FR" sz="1800" dirty="0" err="1">
                <a:latin typeface="Century Gothic"/>
                <a:cs typeface="Times New Roman"/>
              </a:rPr>
              <a:t>editeze</a:t>
            </a:r>
            <a:r>
              <a:rPr lang="fr-FR" sz="1800" dirty="0">
                <a:latin typeface="Century Gothic"/>
                <a:cs typeface="Times New Roman"/>
              </a:rPr>
              <a:t> </a:t>
            </a:r>
            <a:r>
              <a:rPr lang="fr-FR" sz="1800" dirty="0" err="1">
                <a:latin typeface="Century Gothic"/>
                <a:cs typeface="Times New Roman"/>
              </a:rPr>
              <a:t>evenimentele</a:t>
            </a:r>
            <a:r>
              <a:rPr lang="fr-FR" sz="1800" dirty="0">
                <a:latin typeface="Century Gothic"/>
                <a:cs typeface="Times New Roman"/>
              </a:rPr>
              <a:t> </a:t>
            </a:r>
            <a:r>
              <a:rPr lang="fr-FR" sz="1800" dirty="0" err="1">
                <a:latin typeface="Century Gothic"/>
                <a:cs typeface="Times New Roman"/>
              </a:rPr>
              <a:t>create</a:t>
            </a:r>
            <a:r>
              <a:rPr lang="fr-FR" sz="1800" dirty="0">
                <a:latin typeface="Century Gothic"/>
                <a:cs typeface="Times New Roman"/>
              </a:rPr>
              <a:t> de el, sa le </a:t>
            </a:r>
            <a:r>
              <a:rPr lang="fr-FR" sz="1800" dirty="0" err="1">
                <a:latin typeface="Century Gothic"/>
                <a:cs typeface="Times New Roman"/>
              </a:rPr>
              <a:t>promoveze</a:t>
            </a:r>
            <a:r>
              <a:rPr lang="fr-FR" sz="1800" dirty="0">
                <a:latin typeface="Century Gothic"/>
                <a:cs typeface="Times New Roman"/>
              </a:rPr>
              <a:t> si sa </a:t>
            </a:r>
            <a:r>
              <a:rPr lang="fr-FR" sz="1800" dirty="0" err="1">
                <a:latin typeface="Century Gothic"/>
                <a:cs typeface="Times New Roman"/>
              </a:rPr>
              <a:t>adauge</a:t>
            </a:r>
            <a:r>
              <a:rPr lang="fr-FR" sz="1800" dirty="0">
                <a:latin typeface="Century Gothic"/>
                <a:cs typeface="Times New Roman"/>
              </a:rPr>
              <a:t> </a:t>
            </a:r>
            <a:r>
              <a:rPr lang="fr-FR" sz="1800" dirty="0" err="1">
                <a:latin typeface="Century Gothic"/>
                <a:cs typeface="Times New Roman"/>
              </a:rPr>
              <a:t>evenimente</a:t>
            </a:r>
            <a:r>
              <a:rPr lang="fr-FR" sz="1800" dirty="0">
                <a:latin typeface="Century Gothic"/>
                <a:cs typeface="Times New Roman"/>
              </a:rPr>
              <a:t> </a:t>
            </a:r>
            <a:r>
              <a:rPr lang="fr-FR" sz="1800" dirty="0" err="1">
                <a:latin typeface="Century Gothic"/>
                <a:cs typeface="Times New Roman"/>
              </a:rPr>
              <a:t>noi</a:t>
            </a:r>
            <a:r>
              <a:rPr lang="fr-FR" sz="1800" dirty="0">
                <a:latin typeface="Century Gothic"/>
                <a:cs typeface="Times New Roman"/>
              </a:rPr>
              <a:t>.</a:t>
            </a:r>
            <a:endParaRPr lang="en-US" sz="1800" dirty="0">
              <a:latin typeface="Century Gothic"/>
              <a:cs typeface="Times New Roman"/>
            </a:endParaRPr>
          </a:p>
        </p:txBody>
      </p:sp>
      <p:pic>
        <p:nvPicPr>
          <p:cNvPr id="5" name="Content Placeholder 4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55425BBD-42E8-3373-0C3F-6E73E4BB2D58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15785" y="630936"/>
            <a:ext cx="4567899" cy="5586984"/>
          </a:xfrm>
        </p:spPr>
      </p:pic>
    </p:spTree>
    <p:extLst>
      <p:ext uri="{BB962C8B-B14F-4D97-AF65-F5344CB8AC3E}">
        <p14:creationId xmlns:p14="http://schemas.microsoft.com/office/powerpoint/2010/main" val="119013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221A-9F3E-CEC0-B18A-9BB3C972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Module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D735F8-195F-D693-0CEC-0E55F6A1BCDA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830084" y="630936"/>
            <a:ext cx="4139301" cy="55869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298D4-9E89-4D0D-CCD6-AE62ECE042AD}"/>
              </a:ext>
            </a:extLst>
          </p:cNvPr>
          <p:cNvSpPr txBox="1"/>
          <p:nvPr/>
        </p:nvSpPr>
        <p:spPr>
          <a:xfrm>
            <a:off x="5440051" y="2278144"/>
            <a:ext cx="55633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Century Gothic"/>
                <a:cs typeface="Times New Roman"/>
              </a:rPr>
              <a:t>Este </a:t>
            </a:r>
            <a:r>
              <a:rPr lang="fr-FR" err="1">
                <a:latin typeface="Century Gothic"/>
                <a:cs typeface="Times New Roman"/>
              </a:rPr>
              <a:t>modulul</a:t>
            </a:r>
            <a:r>
              <a:rPr lang="fr-FR" dirty="0">
                <a:latin typeface="Century Gothic"/>
                <a:cs typeface="Times New Roman"/>
              </a:rPr>
              <a:t> in care se va </a:t>
            </a:r>
            <a:r>
              <a:rPr lang="fr-FR" err="1">
                <a:latin typeface="Century Gothic"/>
                <a:cs typeface="Times New Roman"/>
              </a:rPr>
              <a:t>realiza</a:t>
            </a:r>
            <a:r>
              <a:rPr lang="fr-FR" dirty="0">
                <a:latin typeface="Century Gothic"/>
                <a:cs typeface="Times New Roman"/>
              </a:rPr>
              <a:t> </a:t>
            </a:r>
            <a:r>
              <a:rPr lang="fr-FR" err="1">
                <a:latin typeface="Century Gothic"/>
                <a:cs typeface="Times New Roman"/>
              </a:rPr>
              <a:t>achizitionarea</a:t>
            </a:r>
            <a:r>
              <a:rPr lang="fr-FR" dirty="0">
                <a:latin typeface="Century Gothic"/>
                <a:cs typeface="Times New Roman"/>
              </a:rPr>
              <a:t> </a:t>
            </a:r>
            <a:r>
              <a:rPr lang="fr-FR" err="1">
                <a:latin typeface="Century Gothic"/>
                <a:cs typeface="Times New Roman"/>
              </a:rPr>
              <a:t>biletului</a:t>
            </a:r>
            <a:r>
              <a:rPr lang="fr-FR" dirty="0">
                <a:latin typeface="Century Gothic"/>
                <a:cs typeface="Times New Roman"/>
              </a:rPr>
              <a:t> </a:t>
            </a:r>
            <a:r>
              <a:rPr lang="fr-FR" err="1">
                <a:latin typeface="Century Gothic"/>
                <a:cs typeface="Times New Roman"/>
              </a:rPr>
              <a:t>pentru</a:t>
            </a:r>
            <a:r>
              <a:rPr lang="fr-FR" dirty="0">
                <a:latin typeface="Century Gothic"/>
                <a:cs typeface="Times New Roman"/>
              </a:rPr>
              <a:t> un </a:t>
            </a:r>
            <a:r>
              <a:rPr lang="fr-FR" err="1">
                <a:latin typeface="Century Gothic"/>
                <a:cs typeface="Times New Roman"/>
              </a:rPr>
              <a:t>anumit</a:t>
            </a:r>
            <a:r>
              <a:rPr lang="fr-FR" dirty="0">
                <a:latin typeface="Century Gothic"/>
                <a:cs typeface="Times New Roman"/>
              </a:rPr>
              <a:t> </a:t>
            </a:r>
            <a:r>
              <a:rPr lang="fr-FR" err="1">
                <a:latin typeface="Century Gothic"/>
                <a:cs typeface="Times New Roman"/>
              </a:rPr>
              <a:t>eveniment</a:t>
            </a:r>
            <a:r>
              <a:rPr lang="fr-FR" dirty="0">
                <a:latin typeface="Century Gothic"/>
                <a:cs typeface="Times New Roman"/>
              </a:rPr>
              <a:t> de </a:t>
            </a:r>
            <a:r>
              <a:rPr lang="fr-FR" err="1">
                <a:latin typeface="Century Gothic"/>
                <a:cs typeface="Times New Roman"/>
              </a:rPr>
              <a:t>catre</a:t>
            </a:r>
            <a:r>
              <a:rPr lang="fr-FR" dirty="0">
                <a:latin typeface="Century Gothic"/>
                <a:cs typeface="Times New Roman"/>
              </a:rPr>
              <a:t> un participant</a:t>
            </a:r>
            <a:r>
              <a:rPr lang="fr-FR" sz="1200" dirty="0">
                <a:latin typeface="Times New Roman"/>
                <a:cs typeface="Times New Roman"/>
              </a:rPr>
              <a:t>.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913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D48BA57-3FA5-F778-6454-8635C47E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866698"/>
            <a:ext cx="5632450" cy="5125529"/>
          </a:xfrm>
          <a:prstGeom prst="rect">
            <a:avLst/>
          </a:prstGeom>
          <a:noFill/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9033B44F-0161-0841-2F45-D93D3773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4157296" cy="1292750"/>
          </a:xfrm>
        </p:spPr>
        <p:txBody>
          <a:bodyPr anchor="ctr">
            <a:normAutofit/>
          </a:bodyPr>
          <a:lstStyle/>
          <a:p>
            <a:r>
              <a:rPr lang="en-US" dirty="0" err="1"/>
              <a:t>Stocarea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A06F8587-7BBE-7686-622E-3386DF0E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accesul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5 </a:t>
            </a:r>
            <a:r>
              <a:rPr lang="en-US" dirty="0" err="1"/>
              <a:t>tabele</a:t>
            </a:r>
            <a:r>
              <a:rPr lang="en-US" dirty="0"/>
              <a:t>, </a:t>
            </a:r>
            <a:r>
              <a:rPr lang="en-US" dirty="0" err="1"/>
              <a:t>relatiile</a:t>
            </a:r>
            <a:r>
              <a:rPr lang="en-US" dirty="0"/>
              <a:t> 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prezentate</a:t>
            </a:r>
            <a:r>
              <a:rPr lang="en-US" dirty="0"/>
              <a:t> in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a </a:t>
            </a:r>
            <a:r>
              <a:rPr lang="en-US" dirty="0" err="1"/>
              <a:t>aplicatiei</a:t>
            </a:r>
          </a:p>
        </p:txBody>
      </p:sp>
    </p:spTree>
    <p:extLst>
      <p:ext uri="{BB962C8B-B14F-4D97-AF65-F5344CB8AC3E}">
        <p14:creationId xmlns:p14="http://schemas.microsoft.com/office/powerpoint/2010/main" val="182737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B3FEFC3-27DB-203F-5CF3-80D83BD7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59736"/>
            <a:ext cx="991209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fr-FR" dirty="0" err="1"/>
              <a:t>Pentru</a:t>
            </a:r>
            <a:r>
              <a:rPr lang="fr-FR" dirty="0"/>
              <a:t> a </a:t>
            </a:r>
            <a:r>
              <a:rPr lang="fr-FR" dirty="0" err="1"/>
              <a:t>descrie</a:t>
            </a:r>
            <a:r>
              <a:rPr lang="fr-FR" dirty="0"/>
              <a:t> design-</a:t>
            </a:r>
            <a:r>
              <a:rPr lang="fr-FR" dirty="0" err="1"/>
              <a:t>ul</a:t>
            </a:r>
            <a:r>
              <a:rPr lang="fr-FR" dirty="0"/>
              <a:t> </a:t>
            </a:r>
            <a:r>
              <a:rPr lang="fr-FR" dirty="0" err="1"/>
              <a:t>orientat</a:t>
            </a:r>
            <a:r>
              <a:rPr lang="fr-FR" dirty="0"/>
              <a:t> </a:t>
            </a:r>
            <a:r>
              <a:rPr lang="fr-FR" dirty="0" err="1"/>
              <a:t>pe</a:t>
            </a:r>
            <a:r>
              <a:rPr lang="fr-FR" dirty="0"/>
              <a:t> </a:t>
            </a:r>
            <a:r>
              <a:rPr lang="fr-FR" dirty="0" err="1"/>
              <a:t>obiecte</a:t>
            </a:r>
            <a:r>
              <a:rPr lang="fr-FR" dirty="0"/>
              <a:t> in </a:t>
            </a:r>
            <a:r>
              <a:rPr lang="fr-FR" dirty="0" err="1"/>
              <a:t>continuare</a:t>
            </a:r>
            <a:r>
              <a:rPr lang="fr-FR" dirty="0"/>
              <a:t> </a:t>
            </a:r>
            <a:r>
              <a:rPr lang="fr-FR" dirty="0" err="1"/>
              <a:t>vom</a:t>
            </a:r>
            <a:r>
              <a:rPr lang="fr-FR" dirty="0"/>
              <a:t> </a:t>
            </a:r>
            <a:r>
              <a:rPr lang="fr-FR" dirty="0" err="1"/>
              <a:t>prezenta</a:t>
            </a:r>
            <a:r>
              <a:rPr lang="fr-FR" dirty="0"/>
              <a:t> </a:t>
            </a:r>
            <a:r>
              <a:rPr lang="fr-FR" dirty="0" err="1"/>
              <a:t>diagramele</a:t>
            </a:r>
            <a:r>
              <a:rPr lang="fr-FR" dirty="0"/>
              <a:t> de clase si de </a:t>
            </a:r>
            <a:r>
              <a:rPr lang="fr-FR" dirty="0" err="1"/>
              <a:t>obiecte</a:t>
            </a:r>
            <a:r>
              <a:rPr lang="fr-FR" dirty="0"/>
              <a:t>, </a:t>
            </a:r>
            <a:r>
              <a:rPr lang="fr-FR" dirty="0" err="1"/>
              <a:t>diagrama</a:t>
            </a:r>
            <a:r>
              <a:rPr lang="fr-FR" dirty="0"/>
              <a:t> de clase </a:t>
            </a:r>
            <a:r>
              <a:rPr lang="fr-FR" dirty="0" err="1"/>
              <a:t>prezentand</a:t>
            </a:r>
            <a:r>
              <a:rPr lang="fr-FR" dirty="0"/>
              <a:t> </a:t>
            </a:r>
            <a:r>
              <a:rPr lang="fr-FR" dirty="0" err="1"/>
              <a:t>clasele</a:t>
            </a:r>
            <a:r>
              <a:rPr lang="fr-FR" dirty="0"/>
              <a:t> si </a:t>
            </a:r>
            <a:r>
              <a:rPr lang="fr-FR" dirty="0" err="1"/>
              <a:t>relatiile</a:t>
            </a:r>
            <a:r>
              <a:rPr lang="fr-FR" dirty="0"/>
              <a:t> </a:t>
            </a:r>
            <a:r>
              <a:rPr lang="fr-FR" dirty="0" err="1"/>
              <a:t>dintre</a:t>
            </a:r>
            <a:r>
              <a:rPr lang="fr-FR" dirty="0"/>
              <a:t> </a:t>
            </a:r>
            <a:r>
              <a:rPr lang="fr-FR" dirty="0" err="1"/>
              <a:t>ele</a:t>
            </a:r>
            <a:r>
              <a:rPr lang="fr-FR" dirty="0"/>
              <a:t>, in </a:t>
            </a:r>
            <a:r>
              <a:rPr lang="fr-FR" dirty="0" err="1"/>
              <a:t>timp</a:t>
            </a:r>
            <a:r>
              <a:rPr lang="fr-FR" dirty="0"/>
              <a:t> ce </a:t>
            </a:r>
            <a:r>
              <a:rPr lang="fr-FR" dirty="0" err="1"/>
              <a:t>diagrama</a:t>
            </a:r>
            <a:r>
              <a:rPr lang="fr-FR" dirty="0"/>
              <a:t> de </a:t>
            </a:r>
            <a:r>
              <a:rPr lang="fr-FR" dirty="0" err="1"/>
              <a:t>obiecte</a:t>
            </a:r>
            <a:r>
              <a:rPr lang="fr-FR" dirty="0"/>
              <a:t> </a:t>
            </a:r>
            <a:r>
              <a:rPr lang="fr-FR" dirty="0" err="1"/>
              <a:t>prezinta</a:t>
            </a:r>
            <a:r>
              <a:rPr lang="fr-FR" dirty="0"/>
              <a:t> </a:t>
            </a:r>
            <a:r>
              <a:rPr lang="fr-FR" dirty="0" err="1"/>
              <a:t>interactiunea</a:t>
            </a:r>
            <a:r>
              <a:rPr lang="fr-FR" dirty="0"/>
              <a:t> </a:t>
            </a:r>
            <a:r>
              <a:rPr lang="fr-FR" dirty="0" err="1"/>
              <a:t>dintre</a:t>
            </a:r>
            <a:r>
              <a:rPr lang="fr-FR" dirty="0"/>
              <a:t> </a:t>
            </a:r>
            <a:r>
              <a:rPr lang="fr-FR" dirty="0" err="1"/>
              <a:t>obiecte</a:t>
            </a:r>
            <a:r>
              <a:rPr lang="fr-FR" dirty="0"/>
              <a:t> la un </a:t>
            </a:r>
            <a:r>
              <a:rPr lang="fr-FR" dirty="0" err="1"/>
              <a:t>anumit</a:t>
            </a:r>
            <a:r>
              <a:rPr lang="fr-FR" dirty="0"/>
              <a:t> </a:t>
            </a:r>
            <a:r>
              <a:rPr lang="fr-FR" dirty="0" err="1"/>
              <a:t>timp</a:t>
            </a:r>
            <a:r>
              <a:rPr lang="fr-FR" dirty="0"/>
              <a:t> in </a:t>
            </a:r>
            <a:r>
              <a:rPr lang="fr-FR" dirty="0" err="1"/>
              <a:t>momentul</a:t>
            </a:r>
            <a:r>
              <a:rPr lang="fr-FR" dirty="0"/>
              <a:t> </a:t>
            </a:r>
            <a:r>
              <a:rPr lang="fr-FR" dirty="0" err="1"/>
              <a:t>rularii</a:t>
            </a:r>
            <a:r>
              <a:rPr lang="fr-FR" dirty="0"/>
              <a:t> </a:t>
            </a:r>
            <a:r>
              <a:rPr lang="fr-FR" dirty="0" err="1"/>
              <a:t>aplicatiei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56A3E3E-49C5-A9D1-8C91-CD5EFA7F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 anchor="ctr">
            <a:normAutofit/>
          </a:bodyPr>
          <a:lstStyle/>
          <a:p>
            <a:r>
              <a:rPr lang="en-US" err="1"/>
              <a:t>Diagramele</a:t>
            </a:r>
            <a:r>
              <a:rPr lang="en-US"/>
              <a:t> de </a:t>
            </a:r>
            <a:r>
              <a:rPr lang="en-US" err="1"/>
              <a:t>clase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obiecte</a:t>
            </a:r>
          </a:p>
        </p:txBody>
      </p:sp>
    </p:spTree>
    <p:extLst>
      <p:ext uri="{BB962C8B-B14F-4D97-AF65-F5344CB8AC3E}">
        <p14:creationId xmlns:p14="http://schemas.microsoft.com/office/powerpoint/2010/main" val="56242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C93A22DE-A998-A088-D7BB-AB668679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807" y="2980658"/>
            <a:ext cx="3449378" cy="587584"/>
          </a:xfrm>
        </p:spPr>
        <p:txBody>
          <a:bodyPr anchor="ctr"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</a:t>
            </a:r>
          </a:p>
        </p:txBody>
      </p:sp>
      <p:pic>
        <p:nvPicPr>
          <p:cNvPr id="4" name="Picture 3" descr="A black background with white dots&#10;&#10;Description automatically generated">
            <a:extLst>
              <a:ext uri="{FF2B5EF4-FFF2-40B4-BE49-F238E27FC236}">
                <a16:creationId xmlns:a16="http://schemas.microsoft.com/office/drawing/2014/main" id="{5DDEA278-B07A-D0B5-A8B8-AB3C6D47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3" y="2483"/>
            <a:ext cx="9088489" cy="6851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9165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CA6F8FF-905B-0DBB-2281-0F8F05D1B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636" y="633875"/>
            <a:ext cx="4892277" cy="5591175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2FCC06FC-FCD5-C1FC-83FF-AA56B141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125" y="2781097"/>
            <a:ext cx="4157296" cy="1292750"/>
          </a:xfrm>
        </p:spPr>
        <p:txBody>
          <a:bodyPr anchor="ctr"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obiecte</a:t>
            </a:r>
          </a:p>
        </p:txBody>
      </p:sp>
    </p:spTree>
    <p:extLst>
      <p:ext uri="{BB962C8B-B14F-4D97-AF65-F5344CB8AC3E}">
        <p14:creationId xmlns:p14="http://schemas.microsoft.com/office/powerpoint/2010/main" val="107441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F2B88A3-D832-525F-09C9-9D97208EF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sz="4400" dirty="0"/>
              <a:t>Design-</a:t>
            </a:r>
            <a:r>
              <a:rPr lang="en-US" sz="4400" err="1"/>
              <a:t>ul</a:t>
            </a:r>
            <a:r>
              <a:rPr lang="en-US" sz="4400" dirty="0"/>
              <a:t> </a:t>
            </a:r>
            <a:r>
              <a:rPr lang="en-US" sz="4400" err="1"/>
              <a:t>interfetei</a:t>
            </a:r>
            <a:r>
              <a:rPr lang="en-US" sz="4400" dirty="0"/>
              <a:t> </a:t>
            </a:r>
            <a:r>
              <a:rPr lang="en-US" sz="4400" err="1"/>
              <a:t>grafice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4341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54BFD49-3412-37D5-C2F9-9B4DD27362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4494819" y="1467082"/>
            <a:ext cx="7062181" cy="3264884"/>
          </a:xfrm>
          <a:noFill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1422A88-AACF-FBD8-B5A7-079086EB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414" y="2663262"/>
            <a:ext cx="4157296" cy="1292750"/>
          </a:xfrm>
        </p:spPr>
        <p:txBody>
          <a:bodyPr anchor="ctr">
            <a:normAutofit/>
          </a:bodyPr>
          <a:lstStyle/>
          <a:p>
            <a:r>
              <a:rPr lang="en-US" dirty="0"/>
              <a:t>Home page</a:t>
            </a:r>
            <a:br>
              <a:rPr lang="en-US" dirty="0"/>
            </a:br>
            <a:r>
              <a:rPr lang="en-US" dirty="0" err="1"/>
              <a:t>pentru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participant</a:t>
            </a:r>
          </a:p>
        </p:txBody>
      </p:sp>
    </p:spTree>
    <p:extLst>
      <p:ext uri="{BB962C8B-B14F-4D97-AF65-F5344CB8AC3E}">
        <p14:creationId xmlns:p14="http://schemas.microsoft.com/office/powerpoint/2010/main" val="427441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DA2D5C6-6E8D-2214-D583-01239D62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851215" y="2459736"/>
            <a:ext cx="8404226" cy="3760891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680659-9805-A63D-1513-23E30FAF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 anchor="ctr">
            <a:normAutofit/>
          </a:bodyPr>
          <a:lstStyle/>
          <a:p>
            <a:r>
              <a:rPr lang="en-US" dirty="0" err="1"/>
              <a:t>Vizualizarea</a:t>
            </a:r>
            <a:r>
              <a:rPr lang="en-US" dirty="0"/>
              <a:t> </a:t>
            </a:r>
            <a:r>
              <a:rPr lang="en-US" dirty="0" err="1"/>
              <a:t>evenimentelor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participant</a:t>
            </a:r>
          </a:p>
        </p:txBody>
      </p:sp>
    </p:spTree>
    <p:extLst>
      <p:ext uri="{BB962C8B-B14F-4D97-AF65-F5344CB8AC3E}">
        <p14:creationId xmlns:p14="http://schemas.microsoft.com/office/powerpoint/2010/main" val="338085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59736"/>
            <a:ext cx="9912096" cy="3760891"/>
          </a:xfrm>
        </p:spPr>
        <p:txBody>
          <a:bodyPr vert="horz" lIns="0" tIns="45720" rIns="0" bIns="45720" rtlCol="0">
            <a:normAutofit/>
          </a:bodyPr>
          <a:lstStyle/>
          <a:p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 err="1"/>
              <a:t>Proiectul</a:t>
            </a:r>
            <a:r>
              <a:rPr lang="en-US" sz="2000"/>
              <a:t> de fata </a:t>
            </a:r>
            <a:r>
              <a:rPr lang="en-US" sz="2000" err="1"/>
              <a:t>reprezinta</a:t>
            </a:r>
            <a:r>
              <a:rPr lang="en-US" sz="2000"/>
              <a:t> un catalog online de </a:t>
            </a:r>
            <a:r>
              <a:rPr lang="en-US" sz="2000" err="1"/>
              <a:t>evenimente</a:t>
            </a:r>
            <a:r>
              <a:rPr lang="en-US" sz="2000"/>
              <a:t> care </a:t>
            </a:r>
            <a:r>
              <a:rPr lang="en-US" sz="2000" err="1"/>
              <a:t>aduce</a:t>
            </a:r>
            <a:r>
              <a:rPr lang="en-US" sz="2000"/>
              <a:t> la </a:t>
            </a:r>
            <a:r>
              <a:rPr lang="en-US" sz="2000" err="1"/>
              <a:t>indemana</a:t>
            </a:r>
            <a:r>
              <a:rPr lang="en-US" sz="2000"/>
              <a:t> </a:t>
            </a:r>
            <a:r>
              <a:rPr lang="en-US" sz="2000" err="1"/>
              <a:t>totodata</a:t>
            </a:r>
            <a:r>
              <a:rPr lang="en-US" sz="2000"/>
              <a:t> </a:t>
            </a:r>
            <a:r>
              <a:rPr lang="en-US" sz="2000" err="1"/>
              <a:t>si</a:t>
            </a:r>
            <a:r>
              <a:rPr lang="en-US" sz="2000"/>
              <a:t> </a:t>
            </a:r>
            <a:r>
              <a:rPr lang="en-US" sz="2000" err="1"/>
              <a:t>posibilitatea</a:t>
            </a:r>
            <a:r>
              <a:rPr lang="en-US" sz="2000"/>
              <a:t> </a:t>
            </a:r>
            <a:r>
              <a:rPr lang="en-US" sz="2000" err="1"/>
              <a:t>cumpararii</a:t>
            </a:r>
            <a:r>
              <a:rPr lang="en-US" sz="2000"/>
              <a:t> </a:t>
            </a:r>
            <a:r>
              <a:rPr lang="en-US" sz="2000" err="1"/>
              <a:t>biletelor</a:t>
            </a:r>
            <a:r>
              <a:rPr lang="en-US" sz="2000"/>
              <a:t> </a:t>
            </a:r>
            <a:r>
              <a:rPr lang="en-US" sz="2000" err="1"/>
              <a:t>pentru</a:t>
            </a:r>
            <a:r>
              <a:rPr lang="en-US" sz="2000"/>
              <a:t> </a:t>
            </a:r>
            <a:r>
              <a:rPr lang="en-US" sz="2000" err="1"/>
              <a:t>acestea</a:t>
            </a:r>
            <a:r>
              <a:rPr lang="en-US" sz="2000"/>
              <a:t>, </a:t>
            </a:r>
            <a:r>
              <a:rPr lang="en-US" sz="2000" err="1"/>
              <a:t>aplicatie</a:t>
            </a:r>
            <a:r>
              <a:rPr lang="en-US" sz="2000"/>
              <a:t> </a:t>
            </a:r>
            <a:r>
              <a:rPr lang="en-US" sz="2000" err="1"/>
              <a:t>destinata</a:t>
            </a:r>
            <a:r>
              <a:rPr lang="en-US" sz="2000"/>
              <a:t> </a:t>
            </a:r>
            <a:r>
              <a:rPr lang="en-US" sz="2000" err="1"/>
              <a:t>pentru</a:t>
            </a:r>
            <a:r>
              <a:rPr lang="en-US" sz="2000"/>
              <a:t> </a:t>
            </a:r>
            <a:r>
              <a:rPr lang="en-US" sz="2000" err="1"/>
              <a:t>orice</a:t>
            </a:r>
            <a:r>
              <a:rPr lang="en-US" sz="2000"/>
              <a:t> </a:t>
            </a:r>
            <a:r>
              <a:rPr lang="en-US" sz="2000" err="1"/>
              <a:t>grup</a:t>
            </a:r>
            <a:r>
              <a:rPr lang="en-US" sz="2000"/>
              <a:t> de </a:t>
            </a:r>
            <a:r>
              <a:rPr lang="en-US" sz="2000" err="1"/>
              <a:t>utilizatori</a:t>
            </a:r>
            <a:r>
              <a:rPr lang="en-US" sz="2000"/>
              <a:t> care </a:t>
            </a:r>
            <a:r>
              <a:rPr lang="en-US" sz="2000" err="1"/>
              <a:t>doresc</a:t>
            </a:r>
            <a:r>
              <a:rPr lang="en-US" sz="2000"/>
              <a:t> </a:t>
            </a:r>
            <a:r>
              <a:rPr lang="en-US" sz="2000" err="1"/>
              <a:t>sa</a:t>
            </a:r>
            <a:r>
              <a:rPr lang="en-US" sz="2000"/>
              <a:t> </a:t>
            </a:r>
            <a:r>
              <a:rPr lang="en-US" sz="2000" err="1"/>
              <a:t>participe</a:t>
            </a:r>
            <a:r>
              <a:rPr lang="en-US" sz="2000"/>
              <a:t> la un </a:t>
            </a:r>
            <a:r>
              <a:rPr lang="en-US" sz="2000" err="1"/>
              <a:t>eveniment</a:t>
            </a:r>
            <a:r>
              <a:rPr lang="en-US" sz="2000"/>
              <a:t> de </a:t>
            </a:r>
            <a:r>
              <a:rPr lang="en-US" sz="2000" err="1"/>
              <a:t>amploare</a:t>
            </a:r>
            <a:r>
              <a:rPr lang="en-US" sz="2000"/>
              <a:t>. </a:t>
            </a:r>
            <a:r>
              <a:rPr lang="en-US" sz="2000" err="1"/>
              <a:t>Sistemul</a:t>
            </a:r>
            <a:r>
              <a:rPr lang="en-US" sz="2000"/>
              <a:t> </a:t>
            </a:r>
            <a:r>
              <a:rPr lang="en-US" sz="2000" err="1"/>
              <a:t>contine</a:t>
            </a:r>
            <a:r>
              <a:rPr lang="en-US" sz="2000"/>
              <a:t> o </a:t>
            </a:r>
            <a:r>
              <a:rPr lang="en-US" sz="2000" err="1"/>
              <a:t>baza</a:t>
            </a:r>
            <a:r>
              <a:rPr lang="en-US" sz="2000"/>
              <a:t> de data </a:t>
            </a:r>
            <a:r>
              <a:rPr lang="en-US" sz="2000" err="1"/>
              <a:t>mereu</a:t>
            </a:r>
            <a:r>
              <a:rPr lang="en-US" sz="2000"/>
              <a:t> </a:t>
            </a:r>
            <a:r>
              <a:rPr lang="en-US" sz="2000" err="1"/>
              <a:t>actualizata</a:t>
            </a:r>
            <a:r>
              <a:rPr lang="en-US" sz="2000"/>
              <a:t> cu </a:t>
            </a:r>
            <a:r>
              <a:rPr lang="en-US" sz="2000" err="1"/>
              <a:t>evenimentele</a:t>
            </a:r>
            <a:r>
              <a:rPr lang="en-US" sz="2000"/>
              <a:t> </a:t>
            </a:r>
            <a:r>
              <a:rPr lang="en-US" sz="2000" err="1"/>
              <a:t>cele</a:t>
            </a:r>
            <a:r>
              <a:rPr lang="en-US" sz="2000"/>
              <a:t> </a:t>
            </a:r>
            <a:r>
              <a:rPr lang="en-US" sz="2000" err="1"/>
              <a:t>mai</a:t>
            </a:r>
            <a:r>
              <a:rPr lang="en-US" sz="2000"/>
              <a:t> </a:t>
            </a:r>
            <a:r>
              <a:rPr lang="en-US" sz="2000" err="1"/>
              <a:t>recente</a:t>
            </a:r>
            <a:r>
              <a:rPr lang="en-US" sz="2000"/>
              <a:t> </a:t>
            </a:r>
            <a:r>
              <a:rPr lang="en-US" sz="2000" err="1"/>
              <a:t>disponibile</a:t>
            </a:r>
            <a:r>
              <a:rPr lang="en-US" sz="2000"/>
              <a:t>, precum </a:t>
            </a:r>
            <a:r>
              <a:rPr lang="en-US" sz="2000" err="1"/>
              <a:t>si</a:t>
            </a:r>
            <a:r>
              <a:rPr lang="en-US" sz="2000"/>
              <a:t> </a:t>
            </a:r>
            <a:r>
              <a:rPr lang="en-US" sz="2000" err="1"/>
              <a:t>numarul</a:t>
            </a:r>
            <a:r>
              <a:rPr lang="en-US" sz="2000"/>
              <a:t> de </a:t>
            </a:r>
            <a:r>
              <a:rPr lang="en-US" sz="2000" err="1"/>
              <a:t>locuri</a:t>
            </a:r>
            <a:r>
              <a:rPr lang="en-US" sz="2000"/>
              <a:t> </a:t>
            </a:r>
            <a:r>
              <a:rPr lang="en-US" sz="2000" err="1"/>
              <a:t>disponibile</a:t>
            </a:r>
            <a:r>
              <a:rPr lang="en-US" sz="2000"/>
              <a:t> </a:t>
            </a:r>
            <a:r>
              <a:rPr lang="en-US" sz="2000" err="1"/>
              <a:t>pentru</a:t>
            </a:r>
            <a:r>
              <a:rPr lang="en-US" sz="2000"/>
              <a:t> </a:t>
            </a:r>
            <a:r>
              <a:rPr lang="en-US" sz="2000" err="1"/>
              <a:t>aceseta</a:t>
            </a:r>
            <a:r>
              <a:rPr lang="en-US" sz="2000"/>
              <a:t>, </a:t>
            </a:r>
            <a:r>
              <a:rPr lang="en-US" sz="2000" err="1"/>
              <a:t>utilizatorul</a:t>
            </a:r>
            <a:r>
              <a:rPr lang="en-US" sz="2000"/>
              <a:t> </a:t>
            </a:r>
            <a:r>
              <a:rPr lang="en-US" sz="2000" err="1"/>
              <a:t>avand</a:t>
            </a:r>
            <a:r>
              <a:rPr lang="en-US" sz="2000"/>
              <a:t> la </a:t>
            </a:r>
            <a:r>
              <a:rPr lang="en-US" sz="2000" err="1"/>
              <a:t>dispozitie</a:t>
            </a:r>
            <a:r>
              <a:rPr lang="en-US" sz="2000"/>
              <a:t> o </a:t>
            </a:r>
            <a:r>
              <a:rPr lang="en-US" sz="2000" err="1"/>
              <a:t>interfata</a:t>
            </a:r>
            <a:r>
              <a:rPr lang="en-US" sz="2000"/>
              <a:t> </a:t>
            </a:r>
            <a:r>
              <a:rPr lang="en-US" sz="2000" err="1"/>
              <a:t>usor</a:t>
            </a:r>
            <a:r>
              <a:rPr lang="en-US" sz="2000"/>
              <a:t> de </a:t>
            </a:r>
            <a:r>
              <a:rPr lang="en-US" sz="2000" err="1"/>
              <a:t>utilizat</a:t>
            </a:r>
            <a:r>
              <a:rPr lang="en-US" sz="200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event&#10;&#10;Description automatically generated">
            <a:extLst>
              <a:ext uri="{FF2B5EF4-FFF2-40B4-BE49-F238E27FC236}">
                <a16:creationId xmlns:a16="http://schemas.microsoft.com/office/drawing/2014/main" id="{B4CC1ADC-B831-2064-5EFB-0E6EDFC4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48" y="2459736"/>
            <a:ext cx="8311360" cy="3760891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D84832-6B5A-94FE-AAD3-FE930D62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 anchor="ctr">
            <a:normAutofit/>
          </a:bodyPr>
          <a:lstStyle/>
          <a:p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evenimentelor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participant</a:t>
            </a:r>
          </a:p>
        </p:txBody>
      </p:sp>
    </p:spTree>
    <p:extLst>
      <p:ext uri="{BB962C8B-B14F-4D97-AF65-F5344CB8AC3E}">
        <p14:creationId xmlns:p14="http://schemas.microsoft.com/office/powerpoint/2010/main" val="3439918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64133BA6-8154-1A79-33B8-A2DC4A81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33" y="2459736"/>
            <a:ext cx="8499190" cy="3760891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0C41F32-7673-530C-D7AD-A44E0299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 anchor="ctr">
            <a:normAutofit/>
          </a:bodyPr>
          <a:lstStyle/>
          <a:p>
            <a:r>
              <a:rPr lang="en-US" dirty="0" err="1"/>
              <a:t>Cumpararea</a:t>
            </a:r>
            <a:r>
              <a:rPr lang="en-US" dirty="0"/>
              <a:t> </a:t>
            </a:r>
            <a:r>
              <a:rPr lang="en-US" dirty="0" err="1"/>
              <a:t>biletului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participant</a:t>
            </a:r>
          </a:p>
        </p:txBody>
      </p:sp>
    </p:spTree>
    <p:extLst>
      <p:ext uri="{BB962C8B-B14F-4D97-AF65-F5344CB8AC3E}">
        <p14:creationId xmlns:p14="http://schemas.microsoft.com/office/powerpoint/2010/main" val="612386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76E5F2-F183-C9BD-7631-6B28DE1F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08" y="2459736"/>
            <a:ext cx="8451439" cy="3760891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FAF703-B782-5272-D4F2-4C2E3532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 anchor="ctr">
            <a:normAutofit/>
          </a:bodyPr>
          <a:lstStyle/>
          <a:p>
            <a:r>
              <a:rPr lang="en-US" dirty="0"/>
              <a:t>FRAME PENTRU AUTENTIFICARE</a:t>
            </a:r>
          </a:p>
        </p:txBody>
      </p:sp>
    </p:spTree>
    <p:extLst>
      <p:ext uri="{BB962C8B-B14F-4D97-AF65-F5344CB8AC3E}">
        <p14:creationId xmlns:p14="http://schemas.microsoft.com/office/powerpoint/2010/main" val="2876509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29E4FF5-8FD3-655A-304F-13369D302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646" y="2459736"/>
            <a:ext cx="8311363" cy="3760891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28C060E-992F-7AB6-653B-FFB65505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 anchor="ctr">
            <a:normAutofit/>
          </a:bodyPr>
          <a:lstStyle/>
          <a:p>
            <a:r>
              <a:rPr lang="en-US" dirty="0"/>
              <a:t>Frame principal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organizator</a:t>
            </a:r>
          </a:p>
        </p:txBody>
      </p:sp>
    </p:spTree>
    <p:extLst>
      <p:ext uri="{BB962C8B-B14F-4D97-AF65-F5344CB8AC3E}">
        <p14:creationId xmlns:p14="http://schemas.microsoft.com/office/powerpoint/2010/main" val="178500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4AA98E1-15A0-83C2-2C36-D45926BD6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449" y="2459736"/>
            <a:ext cx="8771757" cy="376089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276462-A4F6-46D8-1FCF-D75B0B11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editarea</a:t>
            </a:r>
            <a:r>
              <a:rPr lang="en-US" dirty="0"/>
              <a:t> </a:t>
            </a:r>
            <a:r>
              <a:rPr lang="en-US" dirty="0" err="1"/>
              <a:t>evenimentelor</a:t>
            </a:r>
          </a:p>
        </p:txBody>
      </p:sp>
    </p:spTree>
    <p:extLst>
      <p:ext uri="{BB962C8B-B14F-4D97-AF65-F5344CB8AC3E}">
        <p14:creationId xmlns:p14="http://schemas.microsoft.com/office/powerpoint/2010/main" val="4229802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5F0151E-3D67-5776-C05A-AC52E290C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704" y="2459736"/>
            <a:ext cx="8475247" cy="376089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717A2E-4A3D-7E67-08A1-5C8BE563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evenimentelor</a:t>
            </a:r>
          </a:p>
        </p:txBody>
      </p:sp>
    </p:spTree>
    <p:extLst>
      <p:ext uri="{BB962C8B-B14F-4D97-AF65-F5344CB8AC3E}">
        <p14:creationId xmlns:p14="http://schemas.microsoft.com/office/powerpoint/2010/main" val="852105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1CE0A48-5502-BED0-C4AA-DDFF8CF65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920" y="2459736"/>
            <a:ext cx="8380816" cy="376089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7DD4FF7-CD16-CAA4-D3DD-B90A9B9B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principal </a:t>
            </a:r>
            <a:r>
              <a:rPr lang="en-US" dirty="0" err="1"/>
              <a:t>pentru</a:t>
            </a:r>
            <a:r>
              <a:rPr lang="en-US" dirty="0"/>
              <a:t>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554425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66D6349-61A4-3545-D021-3F4B4268A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920" y="2459736"/>
            <a:ext cx="8380816" cy="376089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798EB9-ABBE-59C3-4503-56510D3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PENTRU STERGERE EVENIMENT NECORESPUNZTOR</a:t>
            </a:r>
          </a:p>
        </p:txBody>
      </p:sp>
    </p:spTree>
    <p:extLst>
      <p:ext uri="{BB962C8B-B14F-4D97-AF65-F5344CB8AC3E}">
        <p14:creationId xmlns:p14="http://schemas.microsoft.com/office/powerpoint/2010/main" val="3490698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FFADEAA-6940-63F1-B8F6-91339669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449" y="2459736"/>
            <a:ext cx="8771757" cy="376089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866983-4CDB-D777-8F8C-D38326D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PENTRU STERGEREA ORGANIZATORULUI</a:t>
            </a:r>
          </a:p>
        </p:txBody>
      </p:sp>
    </p:spTree>
    <p:extLst>
      <p:ext uri="{BB962C8B-B14F-4D97-AF65-F5344CB8AC3E}">
        <p14:creationId xmlns:p14="http://schemas.microsoft.com/office/powerpoint/2010/main" val="431848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sz="4400" err="1"/>
              <a:t>Avantaje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A21A91-65C7-33A1-7D1E-9EE34D19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4886854" cy="587584"/>
          </a:xfrm>
        </p:spPr>
        <p:txBody>
          <a:bodyPr anchor="ctr">
            <a:normAutofit/>
          </a:bodyPr>
          <a:lstStyle/>
          <a:p>
            <a:r>
              <a:rPr lang="en-US" err="1"/>
              <a:t>Scopul</a:t>
            </a:r>
            <a:r>
              <a:rPr lang="en-US"/>
              <a:t> </a:t>
            </a:r>
            <a:r>
              <a:rPr lang="en-US" err="1"/>
              <a:t>Proiectului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996C3E-FA0E-40B5-1092-C6633493F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vert="horz" lIns="0" tIns="45720" rIns="0" bIns="45720" rtlCol="0" anchor="ctr">
            <a:normAutofit/>
          </a:bodyPr>
          <a:lstStyle/>
          <a:p>
            <a:pPr marL="383540" lvl="1">
              <a:buFont typeface="Courier New" panose="020F0502020204030204" pitchFamily="34" charset="0"/>
              <a:buChar char="o"/>
            </a:pPr>
            <a:r>
              <a:rPr lang="en-US" err="1"/>
              <a:t>Acest</a:t>
            </a:r>
            <a:r>
              <a:rPr lang="en-US"/>
              <a:t> </a:t>
            </a:r>
            <a:r>
              <a:rPr lang="en-US" err="1"/>
              <a:t>proiect</a:t>
            </a:r>
            <a:r>
              <a:rPr lang="en-US"/>
              <a:t> </a:t>
            </a:r>
            <a:r>
              <a:rPr lang="en-US" err="1"/>
              <a:t>este</a:t>
            </a:r>
            <a:r>
              <a:rPr lang="en-US"/>
              <a:t> </a:t>
            </a:r>
            <a:r>
              <a:rPr lang="en-US" err="1"/>
              <a:t>realizat</a:t>
            </a:r>
            <a:r>
              <a:rPr lang="en-US"/>
              <a:t> cu </a:t>
            </a:r>
            <a:r>
              <a:rPr lang="en-US" err="1"/>
              <a:t>scopul</a:t>
            </a:r>
            <a:r>
              <a:rPr lang="en-US"/>
              <a:t> de a </a:t>
            </a:r>
            <a:r>
              <a:rPr lang="en-US" err="1"/>
              <a:t>simplifica</a:t>
            </a:r>
            <a:r>
              <a:rPr lang="en-US"/>
              <a:t> </a:t>
            </a:r>
            <a:r>
              <a:rPr lang="en-US" err="1"/>
              <a:t>viata</a:t>
            </a:r>
            <a:r>
              <a:rPr lang="en-US"/>
              <a:t> </a:t>
            </a:r>
            <a:r>
              <a:rPr lang="en-US" err="1"/>
              <a:t>utilizatorului</a:t>
            </a:r>
            <a:r>
              <a:rPr lang="en-US"/>
              <a:t> </a:t>
            </a:r>
            <a:r>
              <a:rPr lang="en-US" err="1"/>
              <a:t>eliminand</a:t>
            </a:r>
            <a:r>
              <a:rPr lang="en-US"/>
              <a:t> </a:t>
            </a:r>
            <a:r>
              <a:rPr lang="en-US" err="1"/>
              <a:t>nevoia</a:t>
            </a:r>
            <a:r>
              <a:rPr lang="en-US"/>
              <a:t> de a </a:t>
            </a:r>
            <a:r>
              <a:rPr lang="en-US" err="1"/>
              <a:t>cumpara</a:t>
            </a:r>
            <a:r>
              <a:rPr lang="en-US"/>
              <a:t> </a:t>
            </a:r>
            <a:r>
              <a:rPr lang="en-US" err="1"/>
              <a:t>bilete</a:t>
            </a:r>
            <a:r>
              <a:rPr lang="en-US"/>
              <a:t> </a:t>
            </a:r>
            <a:r>
              <a:rPr lang="en-US" err="1"/>
              <a:t>fizice</a:t>
            </a:r>
            <a:r>
              <a:rPr lang="en-US"/>
              <a:t> </a:t>
            </a:r>
            <a:r>
              <a:rPr lang="en-US" err="1"/>
              <a:t>pentru</a:t>
            </a:r>
            <a:r>
              <a:rPr lang="en-US"/>
              <a:t> </a:t>
            </a:r>
            <a:r>
              <a:rPr lang="en-US" err="1"/>
              <a:t>evenimentul</a:t>
            </a:r>
            <a:r>
              <a:rPr lang="en-US"/>
              <a:t> </a:t>
            </a:r>
            <a:r>
              <a:rPr lang="en-US" err="1"/>
              <a:t>dorit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268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C7A8B9-6336-1087-F268-8B6B630C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1.Usor de </a:t>
            </a:r>
            <a:r>
              <a:rPr lang="en-US" dirty="0" err="1"/>
              <a:t>utilizat</a:t>
            </a:r>
          </a:p>
          <a:p>
            <a:r>
              <a:rPr lang="en-US" dirty="0"/>
              <a:t>2.Gratis</a:t>
            </a:r>
          </a:p>
          <a:p>
            <a:r>
              <a:rPr lang="en-US" dirty="0"/>
              <a:t>3.Eficienta</a:t>
            </a:r>
          </a:p>
          <a:p>
            <a:r>
              <a:rPr lang="en-US" dirty="0"/>
              <a:t>4.Portabilitate </a:t>
            </a:r>
            <a:r>
              <a:rPr lang="en-US" dirty="0" err="1"/>
              <a:t>crescuta</a:t>
            </a:r>
          </a:p>
        </p:txBody>
      </p:sp>
    </p:spTree>
    <p:extLst>
      <p:ext uri="{BB962C8B-B14F-4D97-AF65-F5344CB8AC3E}">
        <p14:creationId xmlns:p14="http://schemas.microsoft.com/office/powerpoint/2010/main" val="2899781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23259E-D067-6E23-5F8C-0A6AEF68E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4400" err="1"/>
              <a:t>concluzii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140962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6EC7AB32-5843-EF0F-4C9B-B047DB0D4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008723"/>
              </p:ext>
            </p:extLst>
          </p:nvPr>
        </p:nvGraphicFramePr>
        <p:xfrm>
          <a:off x="1097280" y="2459736"/>
          <a:ext cx="9912096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748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8E05EC5-A3E8-2BAE-B170-F1C3E67A6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4400" err="1"/>
              <a:t>Intrebari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48106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192A-8452-EE9D-8373-076B7171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2E82-E37F-059F-81A5-BC0F4E358D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1.MOD DE UTILIZARE AL APLICATIEI</a:t>
            </a:r>
          </a:p>
          <a:p>
            <a:pPr marL="0" indent="0">
              <a:buNone/>
            </a:pPr>
            <a:r>
              <a:rPr lang="en-US" dirty="0"/>
              <a:t>2.DESIGN-UL SOFTWARE AL APLICATIEI</a:t>
            </a:r>
          </a:p>
          <a:p>
            <a:pPr marL="0" indent="0">
              <a:buNone/>
            </a:pPr>
            <a:r>
              <a:rPr lang="en-US" dirty="0"/>
              <a:t>3.DESIGN-UL INTERFETEI GRAFICE</a:t>
            </a:r>
          </a:p>
          <a:p>
            <a:pPr marL="0" indent="0">
              <a:buNone/>
            </a:pPr>
            <a:r>
              <a:rPr lang="en-US" dirty="0"/>
              <a:t>4.AVANTAJE</a:t>
            </a:r>
          </a:p>
          <a:p>
            <a:pPr marL="0" indent="0">
              <a:buNone/>
            </a:pPr>
            <a:r>
              <a:rPr lang="en-US" dirty="0"/>
              <a:t>5.CONCLUZII</a:t>
            </a:r>
          </a:p>
          <a:p>
            <a:pPr marL="0" indent="0">
              <a:buNone/>
            </a:pPr>
            <a:r>
              <a:rPr lang="en-US" dirty="0"/>
              <a:t>6.INTREBARI</a:t>
            </a:r>
          </a:p>
        </p:txBody>
      </p:sp>
    </p:spTree>
    <p:extLst>
      <p:ext uri="{BB962C8B-B14F-4D97-AF65-F5344CB8AC3E}">
        <p14:creationId xmlns:p14="http://schemas.microsoft.com/office/powerpoint/2010/main" val="261236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53459B6-1E4C-2AC4-CE79-3ECA83511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4400" dirty="0"/>
              <a:t>MOD DE UTILIZARE AL APLICATIEI</a:t>
            </a:r>
          </a:p>
        </p:txBody>
      </p:sp>
    </p:spTree>
    <p:extLst>
      <p:ext uri="{BB962C8B-B14F-4D97-AF65-F5344CB8AC3E}">
        <p14:creationId xmlns:p14="http://schemas.microsoft.com/office/powerpoint/2010/main" val="72171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FFA8DB-9FCE-8AEF-EDB8-67724D1B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 anchor="ctr">
            <a:normAutofit/>
          </a:bodyPr>
          <a:lstStyle/>
          <a:p>
            <a:r>
              <a:rPr lang="en-US" dirty="0" err="1"/>
              <a:t>Diagrame</a:t>
            </a:r>
            <a:r>
              <a:rPr lang="en-US" dirty="0"/>
              <a:t> use case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A1FAF8-58E5-7366-9DCB-49A6B35DFCA3}"/>
              </a:ext>
            </a:extLst>
          </p:cNvPr>
          <p:cNvSpPr>
            <a:spLocks/>
          </p:cNvSpPr>
          <p:nvPr/>
        </p:nvSpPr>
        <p:spPr>
          <a:xfrm>
            <a:off x="1451028" y="2553222"/>
            <a:ext cx="9558348" cy="357391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defTabSz="868680">
              <a:spcAft>
                <a:spcPts val="600"/>
              </a:spcAft>
            </a:pPr>
            <a:r>
              <a:rPr lang="en-US" sz="13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3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aceasta</a:t>
            </a:r>
            <a:r>
              <a:rPr lang="en-US" sz="13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aplicatie</a:t>
            </a:r>
            <a:r>
              <a:rPr lang="en-US" sz="13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exista</a:t>
            </a:r>
            <a:r>
              <a:rPr lang="en-US" sz="13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"</a:t>
            </a:r>
            <a:r>
              <a:rPr lang="en-US" sz="13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actori</a:t>
            </a:r>
            <a:r>
              <a:rPr lang="en-US" sz="13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: </a:t>
            </a:r>
            <a:r>
              <a:rPr lang="en-US" sz="13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administratorul</a:t>
            </a:r>
            <a:r>
              <a:rPr lang="en-US" sz="13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3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organizatorul</a:t>
            </a:r>
            <a:r>
              <a:rPr lang="en-US" sz="13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13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participantul</a:t>
            </a:r>
            <a:r>
              <a:rPr lang="en-US" sz="13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(user-</a:t>
            </a:r>
            <a:r>
              <a:rPr lang="en-US" sz="13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3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obisnuit</a:t>
            </a:r>
            <a:r>
              <a:rPr lang="en-US" sz="13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40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B763FF-6E12-B91A-321C-EFB2313F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28207"/>
            <a:ext cx="3399722" cy="2544117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F57ECB1-76DD-51C1-73D7-D96A301D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518" y="2927135"/>
            <a:ext cx="3014046" cy="253133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66F7E4-BB61-0008-1A70-B94212BDD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162" y="2966792"/>
            <a:ext cx="2266413" cy="2541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D11F7-397A-9B42-8BAC-4DFDCBF58AE8}"/>
              </a:ext>
            </a:extLst>
          </p:cNvPr>
          <p:cNvSpPr txBox="1"/>
          <p:nvPr/>
        </p:nvSpPr>
        <p:spPr>
          <a:xfrm>
            <a:off x="1248126" y="5618639"/>
            <a:ext cx="2606822" cy="355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 administrator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4E5C7-0AAD-B124-0BB9-729DF283CE33}"/>
              </a:ext>
            </a:extLst>
          </p:cNvPr>
          <p:cNvSpPr txBox="1"/>
          <p:nvPr/>
        </p:nvSpPr>
        <p:spPr>
          <a:xfrm>
            <a:off x="4846316" y="5622370"/>
            <a:ext cx="2606822" cy="355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 </a:t>
            </a:r>
            <a:r>
              <a:rPr lang="en-US" sz="171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organizator</a:t>
            </a:r>
            <a:endParaRPr lang="en-US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83A3D-3319-AF31-0765-2456A1BC662E}"/>
              </a:ext>
            </a:extLst>
          </p:cNvPr>
          <p:cNvSpPr txBox="1"/>
          <p:nvPr/>
        </p:nvSpPr>
        <p:spPr>
          <a:xfrm>
            <a:off x="8392252" y="5618639"/>
            <a:ext cx="2606822" cy="355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 participant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EC904-E066-479C-27A0-BCF2603D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1283833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activitate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DEA424-211A-3313-B3F3-3B2803DE0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 vert="horz" lIns="0" tIns="45720" rIns="0" bIns="45720" rtlCol="0">
            <a:normAutofit/>
          </a:bodyPr>
          <a:lstStyle/>
          <a:p>
            <a:pPr marL="383540" lvl="1">
              <a:buFont typeface="Courier New" panose="020F0502020204030204" pitchFamily="34" charset="0"/>
              <a:buChar char="o"/>
            </a:pPr>
            <a:r>
              <a:rPr lang="fr-FR" sz="1600" dirty="0" err="1"/>
              <a:t>Aceasta</a:t>
            </a:r>
            <a:r>
              <a:rPr lang="fr-FR" sz="1600" dirty="0"/>
              <a:t> </a:t>
            </a:r>
            <a:r>
              <a:rPr lang="fr-FR" sz="1600" dirty="0" err="1"/>
              <a:t>diagrama</a:t>
            </a:r>
            <a:r>
              <a:rPr lang="fr-FR" sz="1600" dirty="0"/>
              <a:t> </a:t>
            </a:r>
            <a:r>
              <a:rPr lang="fr-FR" sz="1600" dirty="0" err="1"/>
              <a:t>descrie</a:t>
            </a:r>
            <a:r>
              <a:rPr lang="fr-FR" sz="1600" dirty="0"/>
              <a:t> </a:t>
            </a:r>
            <a:r>
              <a:rPr lang="fr-FR" sz="1600" dirty="0" err="1"/>
              <a:t>aspectul</a:t>
            </a:r>
            <a:r>
              <a:rPr lang="fr-FR" sz="1600" dirty="0"/>
              <a:t> </a:t>
            </a:r>
            <a:r>
              <a:rPr lang="fr-FR" sz="1600" dirty="0" err="1"/>
              <a:t>dinamic</a:t>
            </a:r>
            <a:r>
              <a:rPr lang="fr-FR" sz="1600" dirty="0"/>
              <a:t> al </a:t>
            </a:r>
            <a:r>
              <a:rPr lang="fr-FR" sz="1600" dirty="0" err="1"/>
              <a:t>aplicatiei</a:t>
            </a:r>
            <a:r>
              <a:rPr lang="fr-FR" sz="1600" dirty="0"/>
              <a:t> si </a:t>
            </a:r>
            <a:r>
              <a:rPr lang="fr-FR" sz="1600" dirty="0" err="1"/>
              <a:t>prezinta</a:t>
            </a:r>
            <a:r>
              <a:rPr lang="fr-FR" sz="1600" dirty="0"/>
              <a:t> o </a:t>
            </a:r>
            <a:r>
              <a:rPr lang="fr-FR" sz="1600" dirty="0" err="1"/>
              <a:t>serie</a:t>
            </a:r>
            <a:r>
              <a:rPr lang="fr-FR" sz="1600" dirty="0"/>
              <a:t> de </a:t>
            </a:r>
            <a:r>
              <a:rPr lang="fr-FR" sz="1600" dirty="0" err="1"/>
              <a:t>activitati</a:t>
            </a:r>
            <a:r>
              <a:rPr lang="fr-FR" sz="1600" dirty="0"/>
              <a:t>(</a:t>
            </a:r>
            <a:r>
              <a:rPr lang="fr-FR" sz="1600" dirty="0" err="1"/>
              <a:t>fluxul</a:t>
            </a:r>
            <a:r>
              <a:rPr lang="fr-FR" sz="1600" dirty="0"/>
              <a:t> </a:t>
            </a:r>
            <a:r>
              <a:rPr lang="fr-FR" sz="1600" dirty="0" err="1"/>
              <a:t>unor</a:t>
            </a:r>
            <a:r>
              <a:rPr lang="fr-FR" sz="1600" dirty="0"/>
              <a:t> </a:t>
            </a:r>
            <a:r>
              <a:rPr lang="fr-FR" sz="1600" dirty="0" err="1"/>
              <a:t>activitati</a:t>
            </a:r>
            <a:r>
              <a:rPr lang="fr-FR" sz="1600" dirty="0"/>
              <a:t>) in </a:t>
            </a:r>
            <a:r>
              <a:rPr lang="fr-FR" sz="1600" dirty="0" err="1"/>
              <a:t>cadrul</a:t>
            </a:r>
            <a:r>
              <a:rPr lang="fr-FR" sz="1600" dirty="0"/>
              <a:t> </a:t>
            </a:r>
            <a:r>
              <a:rPr lang="fr-FR" sz="1600" dirty="0" err="1"/>
              <a:t>aplicatiei</a:t>
            </a:r>
            <a:endParaRPr lang="en-US" sz="1600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15A0697-6592-0A8E-FEEC-D371249C6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28" y="670214"/>
            <a:ext cx="4371814" cy="5547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317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408E-97CC-2FA8-8D29-E76BC76B0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sz="4400" dirty="0"/>
              <a:t>DESIGN-UL SOFTWARE AL APLICATIEI</a:t>
            </a:r>
          </a:p>
        </p:txBody>
      </p:sp>
    </p:spTree>
    <p:extLst>
      <p:ext uri="{BB962C8B-B14F-4D97-AF65-F5344CB8AC3E}">
        <p14:creationId xmlns:p14="http://schemas.microsoft.com/office/powerpoint/2010/main" val="187162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5952177" y="633875"/>
            <a:ext cx="5577196" cy="5591175"/>
          </a:xfr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4157296" cy="1292750"/>
          </a:xfrm>
        </p:spPr>
        <p:txBody>
          <a:bodyPr anchor="ctr">
            <a:normAutofit/>
          </a:bodyPr>
          <a:lstStyle/>
          <a:p>
            <a:r>
              <a:rPr lang="en-US" dirty="0" err="1"/>
              <a:t>Arhitectura</a:t>
            </a:r>
            <a:r>
              <a:rPr lang="en-US" dirty="0"/>
              <a:t> Software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 vert="horz" lIns="0" tIns="45720" rIns="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implementata</a:t>
            </a:r>
            <a:r>
              <a:rPr lang="en-US" dirty="0"/>
              <a:t> o </a:t>
            </a:r>
            <a:r>
              <a:rPr lang="en-US" dirty="0" err="1"/>
              <a:t>arhitectura</a:t>
            </a:r>
            <a:r>
              <a:rPr lang="en-US" dirty="0"/>
              <a:t> software </a:t>
            </a:r>
            <a:r>
              <a:rPr lang="en-US" dirty="0" err="1"/>
              <a:t>modulara</a:t>
            </a:r>
            <a:r>
              <a:rPr lang="en-US" dirty="0"/>
              <a:t>, </a:t>
            </a:r>
            <a:r>
              <a:rPr lang="en-US" dirty="0" err="1"/>
              <a:t>monolitica</a:t>
            </a:r>
            <a:r>
              <a:rPr lang="en-US" dirty="0"/>
              <a:t>, </a:t>
            </a:r>
            <a:r>
              <a:rPr lang="en-US" dirty="0" err="1"/>
              <a:t>bazata</a:t>
            </a:r>
            <a:r>
              <a:rPr lang="en-US" dirty="0"/>
              <a:t> pe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layere</a:t>
            </a:r>
            <a:r>
              <a:rPr lang="en-US" dirty="0"/>
              <a:t>, in </a:t>
            </a:r>
            <a:r>
              <a:rPr lang="en-US" dirty="0" err="1"/>
              <a:t>cazul</a:t>
            </a:r>
            <a:r>
              <a:rPr lang="en-US" dirty="0"/>
              <a:t> 3 fata 3 la </a:t>
            </a:r>
            <a:r>
              <a:rPr lang="en-US" dirty="0" err="1"/>
              <a:t>numar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Regasim</a:t>
            </a:r>
            <a:r>
              <a:rPr lang="en-US" dirty="0"/>
              <a:t> 3 module: </a:t>
            </a:r>
            <a:r>
              <a:rPr lang="en-US" dirty="0" err="1"/>
              <a:t>AdminModule</a:t>
            </a:r>
            <a:r>
              <a:rPr lang="en-US" dirty="0"/>
              <a:t>, </a:t>
            </a:r>
            <a:r>
              <a:rPr lang="en-US" dirty="0" err="1"/>
              <a:t>OrganizatorModule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BookingModule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4A24C-CCE9-4740-BAFA-219F1C86C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D056C4-A927-4BAC-8BD5-4F73ED8EF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DE7DE8-0743-4BE4-AE4C-DC7F07012C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Copy version (1)</Template>
  <TotalTime>0</TotalTime>
  <Words>273</Words>
  <Application>Microsoft Office PowerPoint</Application>
  <PresentationFormat>Widescreen</PresentationFormat>
  <Paragraphs>31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RetrospectVTI</vt:lpstr>
      <vt:lpstr>Event finder</vt:lpstr>
      <vt:lpstr>Introduction</vt:lpstr>
      <vt:lpstr>Scopul Proiectului</vt:lpstr>
      <vt:lpstr>cUPRINS</vt:lpstr>
      <vt:lpstr>MOD DE UTILIZARE AL APLICATIEI</vt:lpstr>
      <vt:lpstr>Diagrame use case</vt:lpstr>
      <vt:lpstr>Diagrama de activitate</vt:lpstr>
      <vt:lpstr>DESIGN-UL SOFTWARE AL APLICATIEI</vt:lpstr>
      <vt:lpstr>Arhitectura Software</vt:lpstr>
      <vt:lpstr>Admin module</vt:lpstr>
      <vt:lpstr>Organizator Module</vt:lpstr>
      <vt:lpstr>Booking Module</vt:lpstr>
      <vt:lpstr>Stocarea in baza de date</vt:lpstr>
      <vt:lpstr>Diagramele de clase si obiecte</vt:lpstr>
      <vt:lpstr>Diagrama de clase</vt:lpstr>
      <vt:lpstr>Diagrama de obiecte</vt:lpstr>
      <vt:lpstr>Design-ul interfetei grafice</vt:lpstr>
      <vt:lpstr>Home page pentru  participant</vt:lpstr>
      <vt:lpstr>Vizualizarea evenimentelor de catre participant</vt:lpstr>
      <vt:lpstr>Sortarea evenimentelor de catre participant</vt:lpstr>
      <vt:lpstr>Cumpararea biletului de catre participant</vt:lpstr>
      <vt:lpstr>FRAME PENTRU AUTENTIFICARE</vt:lpstr>
      <vt:lpstr>Frame principal pentru organizator</vt:lpstr>
      <vt:lpstr>Frame pentru editarea evenimentelor</vt:lpstr>
      <vt:lpstr>Frame pentru adaugarea evenimentelor</vt:lpstr>
      <vt:lpstr>Frame principal pentru administrator</vt:lpstr>
      <vt:lpstr>FRAME PENTRU STERGERE EVENIMENT NECORESPUNZTOR</vt:lpstr>
      <vt:lpstr>FRAME PENTRU STERGEREA ORGANIZATORULUI</vt:lpstr>
      <vt:lpstr>Avantaje</vt:lpstr>
      <vt:lpstr>PowerPoint Presentation</vt:lpstr>
      <vt:lpstr>concluzii</vt:lpstr>
      <vt:lpstr>PowerPoint Presentation</vt:lpstr>
      <vt:lpstr>Intrebari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creator/>
  <cp:lastModifiedBy/>
  <cp:revision>420</cp:revision>
  <dcterms:created xsi:type="dcterms:W3CDTF">2023-12-06T12:12:49Z</dcterms:created>
  <dcterms:modified xsi:type="dcterms:W3CDTF">2023-12-06T13:29:49Z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