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>
        <p:scale>
          <a:sx n="50" d="100"/>
          <a:sy n="50" d="100"/>
        </p:scale>
        <p:origin x="-1661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7908-0AD0-4345-8A7E-F78F97785A2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EA745-7980-4F26-B434-E505D524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EA745-7980-4F26-B434-E505D5242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EA745-7980-4F26-B434-E505D5242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EA745-7980-4F26-B434-E505D5242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EB335-3C76-4D58-8338-9EA107BE352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37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90C0B-9EE5-4448-A373-A55CBFF332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255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31F8D-1858-41A3-96BB-A08F532CD90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643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6332E-B069-4E97-9217-47DF649B864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710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DA2C3-9C48-4F3F-9AD4-E6DDC883063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826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C92F1-B843-4BA7-9BCE-17D8CF2DF4B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58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A5ECC-0C16-4FDE-A11B-C2B5E81017D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8160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B648A-8B43-4967-88E1-33D0FBF27C0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820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B872-D4FE-4675-AE30-ACCB9D3315C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3954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0C128-2816-4A8F-AD72-CD9A9AED6EA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322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15C6E-02EF-4F2C-AB5E-7DE2F30AF40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87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C3648D-6F8A-4AA7-9A7D-A7924627871D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23850" y="4292600"/>
            <a:ext cx="4537075" cy="647700"/>
          </a:xfrm>
        </p:spPr>
        <p:txBody>
          <a:bodyPr/>
          <a:lstStyle/>
          <a:p>
            <a:pPr algn="l"/>
            <a:r>
              <a:rPr lang="es-UY" altLang="en-US" sz="3600" b="1" dirty="0" smtClean="0">
                <a:solidFill>
                  <a:schemeClr val="bg1"/>
                </a:solidFill>
              </a:rPr>
              <a:t>News Blog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427984" y="4293096"/>
            <a:ext cx="4537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800" b="1" dirty="0" err="1" smtClean="0">
                <a:solidFill>
                  <a:schemeClr val="bg1"/>
                </a:solidFill>
              </a:rPr>
              <a:t>Oco</a:t>
            </a:r>
            <a:r>
              <a:rPr lang="ro-RO" altLang="en-US" sz="1800" b="1" dirty="0" smtClean="0">
                <a:solidFill>
                  <a:schemeClr val="bg1"/>
                </a:solidFill>
              </a:rPr>
              <a:t>ș Cristina</a:t>
            </a:r>
          </a:p>
          <a:p>
            <a:pPr algn="r"/>
            <a:r>
              <a:rPr lang="ro-RO" altLang="en-US" sz="1800" b="1" dirty="0" smtClean="0">
                <a:solidFill>
                  <a:schemeClr val="bg1"/>
                </a:solidFill>
              </a:rPr>
              <a:t>Sandu Sergiu Ilie</a:t>
            </a:r>
            <a:r>
              <a:rPr lang="en-US" altLang="en-US" sz="1800" b="1" dirty="0">
                <a:solidFill>
                  <a:schemeClr val="bg1"/>
                </a:solidFill>
              </a:rPr>
              <a:t/>
            </a:r>
            <a:br>
              <a:rPr lang="en-US" altLang="en-US" sz="1800" b="1" dirty="0">
                <a:solidFill>
                  <a:schemeClr val="bg1"/>
                </a:solidFill>
              </a:rPr>
            </a:br>
            <a:r>
              <a:rPr lang="en-US" altLang="en-US" sz="1800" b="1" dirty="0">
                <a:solidFill>
                  <a:schemeClr val="bg1"/>
                </a:solidFill>
              </a:rPr>
              <a:t/>
            </a:r>
            <a:br>
              <a:rPr lang="en-US" altLang="en-US" sz="1800" b="1" dirty="0">
                <a:solidFill>
                  <a:schemeClr val="bg1"/>
                </a:solidFill>
              </a:rPr>
            </a:b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ro-RO" altLang="en-US" dirty="0" smtClean="0">
                <a:solidFill>
                  <a:schemeClr val="tx1"/>
                </a:solidFill>
              </a:rPr>
              <a:t>Diagrama UML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endParaRPr lang="en-US" altLang="en-US" dirty="0"/>
          </a:p>
        </p:txBody>
      </p:sp>
      <p:pic>
        <p:nvPicPr>
          <p:cNvPr id="143364" name="Picture 4" descr="C:\Users\Admin\Downloads\WhatsApp Image 2021-01-03 at 21.21.3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" y="1196752"/>
            <a:ext cx="914400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Etapele intermediare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Crearea paginilor principale(Home, Stiri, Hot, Auto, Politica, International)</a:t>
            </a:r>
          </a:p>
          <a:p>
            <a:r>
              <a:rPr lang="ro-RO" dirty="0" smtClean="0"/>
              <a:t>Stilizarea site-ului</a:t>
            </a:r>
          </a:p>
          <a:p>
            <a:r>
              <a:rPr lang="ro-RO" dirty="0" smtClean="0"/>
              <a:t>Crearea elementelor de pe pagina „Home”</a:t>
            </a:r>
          </a:p>
          <a:p>
            <a:r>
              <a:rPr lang="ro-RO" dirty="0" smtClean="0"/>
              <a:t>Crearea bazei de date</a:t>
            </a:r>
          </a:p>
          <a:p>
            <a:r>
              <a:rPr lang="ro-RO" dirty="0" smtClean="0"/>
              <a:t>Utilizarea bazei de date pentru „Contact”</a:t>
            </a:r>
          </a:p>
          <a:p>
            <a:r>
              <a:rPr lang="ro-RO" dirty="0" smtClean="0"/>
              <a:t>Crearea știrilor pentru fiecare categorie</a:t>
            </a:r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2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Baza de date</a:t>
            </a:r>
            <a:endParaRPr lang="en-US" dirty="0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201"/>
            <a:ext cx="91440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8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API-uri publice</a:t>
            </a:r>
            <a:endParaRPr lang="en-US" dirty="0"/>
          </a:p>
        </p:txBody>
      </p:sp>
      <p:pic>
        <p:nvPicPr>
          <p:cNvPr id="145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9144000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9168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baza de date am folosit firebase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472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2816"/>
            <a:ext cx="24431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157192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spc="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DESIGN</a:t>
            </a:r>
            <a:endParaRPr lang="en-US" sz="2800" b="1" spc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4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10702"/>
            <a:ext cx="4310196" cy="285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4191000" cy="386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19115"/>
            <a:ext cx="3963507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25" y="2646525"/>
            <a:ext cx="3290775" cy="429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16632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spc="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FRONTEND</a:t>
            </a:r>
            <a:endParaRPr lang="en-US" sz="2800" b="1" spc="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spc="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TEHNOLOGIILE FOLOSITE</a:t>
            </a:r>
            <a:endParaRPr lang="en-US" b="1" spc="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8482" name="Picture 2" descr="C:\Users\Admin\Desktop\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3402778" cy="35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83" name="Picture 3" descr="C:\Users\Admin\Desktop\5847f5bdcef1014c0b5e489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2" y="1484784"/>
            <a:ext cx="2306960" cy="23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84" name="Picture 4" descr="C:\Users\Admin\Desktop\CSS3_logo_and_wordmark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18" y="3985538"/>
            <a:ext cx="1842250" cy="25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85" name="Picture 5" descr="C:\Users\Admin\Desktop\JavaScript-Logo-640x4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19" y="1290990"/>
            <a:ext cx="4311277" cy="26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215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74</Words>
  <Application>Microsoft Office PowerPoint</Application>
  <PresentationFormat>On-screen Show (4:3)</PresentationFormat>
  <Paragraphs>20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Diseño predeterminado</vt:lpstr>
      <vt:lpstr>News Blog</vt:lpstr>
      <vt:lpstr>Diagrama UML</vt:lpstr>
      <vt:lpstr>Etapele intermediare</vt:lpstr>
      <vt:lpstr>Baza de date</vt:lpstr>
      <vt:lpstr>API-uri publice</vt:lpstr>
      <vt:lpstr>PowerPoint Presentation</vt:lpstr>
      <vt:lpstr>PowerPoint Presentation</vt:lpstr>
      <vt:lpstr>TEHNOLOGIILE FOLOSITE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</cp:lastModifiedBy>
  <cp:revision>755</cp:revision>
  <dcterms:created xsi:type="dcterms:W3CDTF">2010-05-23T14:28:12Z</dcterms:created>
  <dcterms:modified xsi:type="dcterms:W3CDTF">2021-01-03T20:16:34Z</dcterms:modified>
</cp:coreProperties>
</file>