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5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3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5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8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7371-DC27-4EC9-B6F3-71B5885C4DAE}" type="datetimeFigureOut">
              <a:rPr lang="en-GB" smtClean="0"/>
              <a:t>31/07/2016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66000" y="1491983"/>
            <a:ext cx="6660000" cy="3874035"/>
            <a:chOff x="2766000" y="1491983"/>
            <a:chExt cx="6660000" cy="3874035"/>
          </a:xfrm>
        </p:grpSpPr>
        <p:sp>
          <p:nvSpPr>
            <p:cNvPr id="4" name="Rectangle 3"/>
            <p:cNvSpPr/>
            <p:nvPr/>
          </p:nvSpPr>
          <p:spPr>
            <a:xfrm>
              <a:off x="2766000" y="1491984"/>
              <a:ext cx="6660000" cy="3874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88409" y="1491983"/>
              <a:ext cx="5337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6000" y="1491983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Topic A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075077" y="1876685"/>
              <a:ext cx="6041845" cy="2161284"/>
              <a:chOff x="670897" y="983178"/>
              <a:chExt cx="6041845" cy="216128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890930" y="983178"/>
                <a:ext cx="3601782" cy="276999"/>
                <a:chOff x="1890930" y="983178"/>
                <a:chExt cx="3601782" cy="276999"/>
              </a:xfrm>
            </p:grpSpPr>
            <p:cxnSp>
              <p:nvCxnSpPr>
                <p:cNvPr id="14" name="Straight Connector 13"/>
                <p:cNvCxnSpPr>
                  <a:stCxn id="7" idx="3"/>
                  <a:endCxn id="11" idx="1"/>
                </p:cNvCxnSpPr>
                <p:nvPr/>
              </p:nvCxnSpPr>
              <p:spPr>
                <a:xfrm>
                  <a:off x="1890930" y="1254639"/>
                  <a:ext cx="360178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853839" y="983178"/>
                  <a:ext cx="170298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common grants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360742" y="1100750"/>
                <a:ext cx="1352000" cy="2043712"/>
                <a:chOff x="4999237" y="1100750"/>
                <a:chExt cx="1352000" cy="204371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13120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2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9923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999237" y="2528908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value*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47" name="Straight Connector 46"/>
                <p:cNvCxnSpPr>
                  <a:stCxn id="27" idx="3"/>
                  <a:endCxn id="11" idx="3"/>
                </p:cNvCxnSpPr>
                <p:nvPr/>
              </p:nvCxnSpPr>
              <p:spPr>
                <a:xfrm flipH="1" flipV="1">
                  <a:off x="6219270" y="1254639"/>
                  <a:ext cx="131966" cy="1428158"/>
                </a:xfrm>
                <a:prstGeom prst="bentConnector3">
                  <a:avLst>
                    <a:gd name="adj1" fmla="val -9265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24" idx="3"/>
                  <a:endCxn id="11" idx="3"/>
                </p:cNvCxnSpPr>
                <p:nvPr/>
              </p:nvCxnSpPr>
              <p:spPr>
                <a:xfrm flipH="1" flipV="1">
                  <a:off x="6219270" y="1254639"/>
                  <a:ext cx="131967" cy="714079"/>
                </a:xfrm>
                <a:prstGeom prst="bentConnector3">
                  <a:avLst>
                    <a:gd name="adj1" fmla="val -9265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2272009" y="1387601"/>
                <a:ext cx="2839619" cy="1364069"/>
                <a:chOff x="2272009" y="1387601"/>
                <a:chExt cx="2839619" cy="136406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147789" y="1387601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grant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</a:t>
                    </a: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2272009" y="2136116"/>
                  <a:ext cx="2839619" cy="615554"/>
                  <a:chOff x="2158518" y="2145509"/>
                  <a:chExt cx="2839619" cy="61555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58518" y="2145509"/>
                    <a:ext cx="1351999" cy="615554"/>
                    <a:chOff x="802866" y="1814829"/>
                    <a:chExt cx="1351999" cy="615554"/>
                  </a:xfrm>
                </p:grpSpPr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802866" y="1814829"/>
                      <a:ext cx="1351999" cy="30777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weight*</a:t>
                      </a: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802867" y="2122606"/>
                      <a:ext cx="1351998" cy="307777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edge attribute</a:t>
                      </a:r>
                    </a:p>
                  </p:txBody>
                </p: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3646138" y="2145509"/>
                    <a:ext cx="1351999" cy="615554"/>
                    <a:chOff x="802866" y="1814829"/>
                    <a:chExt cx="1351999" cy="615554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802866" y="1814829"/>
                      <a:ext cx="1351999" cy="30777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value*</a:t>
                      </a: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802867" y="2122606"/>
                      <a:ext cx="1351998" cy="307777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edge attribute</a:t>
                      </a:r>
                    </a:p>
                  </p:txBody>
                </p:sp>
              </p:grpSp>
            </p:grpSp>
            <p:cxnSp>
              <p:nvCxnSpPr>
                <p:cNvPr id="68" name="Straight Connector 67"/>
                <p:cNvCxnSpPr>
                  <a:stCxn id="33" idx="1"/>
                  <a:endCxn id="30" idx="1"/>
                </p:cNvCxnSpPr>
                <p:nvPr/>
              </p:nvCxnSpPr>
              <p:spPr>
                <a:xfrm rot="10800000" flipH="1">
                  <a:off x="2272009" y="1541491"/>
                  <a:ext cx="875780" cy="748515"/>
                </a:xfrm>
                <a:prstGeom prst="bentConnector3">
                  <a:avLst>
                    <a:gd name="adj1" fmla="val -1153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36" idx="3"/>
                  <a:endCxn id="30" idx="3"/>
                </p:cNvCxnSpPr>
                <p:nvPr/>
              </p:nvCxnSpPr>
              <p:spPr>
                <a:xfrm flipH="1" flipV="1">
                  <a:off x="4235852" y="1541490"/>
                  <a:ext cx="875776" cy="748515"/>
                </a:xfrm>
                <a:prstGeom prst="bentConnector3">
                  <a:avLst>
                    <a:gd name="adj1" fmla="val -1072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670897" y="1100750"/>
                <a:ext cx="1352000" cy="2043712"/>
                <a:chOff x="670897" y="1100750"/>
                <a:chExt cx="1352000" cy="204371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0286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1</a:t>
                    </a: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7089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70898" y="2528908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value*</a:t>
                    </a: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90" name="Straight Connector 89"/>
                <p:cNvCxnSpPr>
                  <a:stCxn id="21" idx="1"/>
                  <a:endCxn id="7" idx="1"/>
                </p:cNvCxnSpPr>
                <p:nvPr/>
              </p:nvCxnSpPr>
              <p:spPr>
                <a:xfrm rot="10800000" flipH="1">
                  <a:off x="670897" y="1254639"/>
                  <a:ext cx="131969" cy="1428158"/>
                </a:xfrm>
                <a:prstGeom prst="bentConnector3">
                  <a:avLst>
                    <a:gd name="adj1" fmla="val -872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17" idx="1"/>
                  <a:endCxn id="7" idx="1"/>
                </p:cNvCxnSpPr>
                <p:nvPr/>
              </p:nvCxnSpPr>
              <p:spPr>
                <a:xfrm rot="10800000" flipH="1">
                  <a:off x="670897" y="1254640"/>
                  <a:ext cx="131969" cy="714079"/>
                </a:xfrm>
                <a:prstGeom prst="bentConnector3">
                  <a:avLst>
                    <a:gd name="adj1" fmla="val -872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Group 1"/>
            <p:cNvGrpSpPr/>
            <p:nvPr/>
          </p:nvGrpSpPr>
          <p:grpSpPr>
            <a:xfrm>
              <a:off x="2766000" y="4170018"/>
              <a:ext cx="3333165" cy="1193224"/>
              <a:chOff x="2766000" y="4170018"/>
              <a:chExt cx="3333165" cy="119322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766000" y="4170928"/>
                <a:ext cx="3333165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766000" y="4170018"/>
                <a:ext cx="3333165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766000" y="4477568"/>
                <a:ext cx="3333068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topic appears under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cumulative value of the grants the topic appears under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0" y="4170929"/>
              <a:ext cx="3330000" cy="1192315"/>
              <a:chOff x="7695770" y="1874833"/>
              <a:chExt cx="3330000" cy="1192315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695770" y="1874834"/>
                <a:ext cx="3330000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695770" y="1874833"/>
                <a:ext cx="333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695770" y="2182610"/>
                <a:ext cx="333000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topics have in common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value of the grants that the topics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4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3161850" y="1858379"/>
            <a:ext cx="5868300" cy="3141242"/>
            <a:chOff x="333150" y="386671"/>
            <a:chExt cx="5868300" cy="3141242"/>
          </a:xfrm>
        </p:grpSpPr>
        <p:sp>
          <p:nvSpPr>
            <p:cNvPr id="58" name="Rectangle 57"/>
            <p:cNvSpPr/>
            <p:nvPr/>
          </p:nvSpPr>
          <p:spPr>
            <a:xfrm>
              <a:off x="333152" y="386672"/>
              <a:ext cx="5868000" cy="31409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55561" y="386671"/>
              <a:ext cx="4545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3152" y="386671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Topic B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07940" y="766371"/>
              <a:ext cx="5118423" cy="1781447"/>
              <a:chOff x="642229" y="764542"/>
              <a:chExt cx="5118423" cy="178144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862262" y="764542"/>
                <a:ext cx="2678360" cy="278292"/>
                <a:chOff x="1890930" y="976347"/>
                <a:chExt cx="2678360" cy="278292"/>
              </a:xfrm>
            </p:grpSpPr>
            <p:cxnSp>
              <p:nvCxnSpPr>
                <p:cNvPr id="108" name="Straight Connector 107"/>
                <p:cNvCxnSpPr>
                  <a:stCxn id="83" idx="3"/>
                  <a:endCxn id="106" idx="1"/>
                </p:cNvCxnSpPr>
                <p:nvPr/>
              </p:nvCxnSpPr>
              <p:spPr>
                <a:xfrm flipV="1">
                  <a:off x="1890930" y="1253347"/>
                  <a:ext cx="2678360" cy="12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2378616" y="976347"/>
                  <a:ext cx="170298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common researchers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408653" y="887653"/>
                <a:ext cx="1351999" cy="1329633"/>
                <a:chOff x="4999238" y="1100750"/>
                <a:chExt cx="1351999" cy="1329633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13120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2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499923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101" name="Straight Connector 49"/>
                <p:cNvCxnSpPr>
                  <a:stCxn id="104" idx="3"/>
                  <a:endCxn id="106" idx="3"/>
                </p:cNvCxnSpPr>
                <p:nvPr/>
              </p:nvCxnSpPr>
              <p:spPr>
                <a:xfrm flipH="1" flipV="1">
                  <a:off x="6219270" y="1254639"/>
                  <a:ext cx="131967" cy="714079"/>
                </a:xfrm>
                <a:prstGeom prst="bentConnector3">
                  <a:avLst>
                    <a:gd name="adj1" fmla="val -8728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525440" y="1195430"/>
                <a:ext cx="1352000" cy="1350559"/>
                <a:chOff x="2987151" y="1175796"/>
                <a:chExt cx="1352000" cy="135055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3119121" y="1175796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researcher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987152" y="1910801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weight*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rgbClr val="FF5050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 attribute</a:t>
                    </a:r>
                  </a:p>
                </p:txBody>
              </p:sp>
            </p:grpSp>
            <p:cxnSp>
              <p:nvCxnSpPr>
                <p:cNvPr id="87" name="Straight Connector 67"/>
                <p:cNvCxnSpPr>
                  <a:stCxn id="93" idx="1"/>
                  <a:endCxn id="95" idx="1"/>
                </p:cNvCxnSpPr>
                <p:nvPr/>
              </p:nvCxnSpPr>
              <p:spPr>
                <a:xfrm rot="10800000" flipH="1">
                  <a:off x="2987151" y="1329686"/>
                  <a:ext cx="131969" cy="735005"/>
                </a:xfrm>
                <a:prstGeom prst="bentConnector3">
                  <a:avLst>
                    <a:gd name="adj1" fmla="val -819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642229" y="888945"/>
                <a:ext cx="1352000" cy="1329633"/>
                <a:chOff x="670897" y="1100750"/>
                <a:chExt cx="1352000" cy="1329633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80286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1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67089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78" name="Straight Connector 92"/>
                <p:cNvCxnSpPr>
                  <a:stCxn id="81" idx="1"/>
                  <a:endCxn id="83" idx="1"/>
                </p:cNvCxnSpPr>
                <p:nvPr/>
              </p:nvCxnSpPr>
              <p:spPr>
                <a:xfrm rot="10800000" flipH="1">
                  <a:off x="670897" y="1254640"/>
                  <a:ext cx="131969" cy="714079"/>
                </a:xfrm>
                <a:prstGeom prst="bentConnector3">
                  <a:avLst>
                    <a:gd name="adj1" fmla="val -819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333150" y="2702841"/>
              <a:ext cx="2934000" cy="824774"/>
              <a:chOff x="7775941" y="4725422"/>
              <a:chExt cx="2934000" cy="82477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775941" y="4725424"/>
                <a:ext cx="2934000" cy="8247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775941" y="4725422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75941" y="5033199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researchers the topics appears under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267450" y="2702545"/>
              <a:ext cx="2934000" cy="825368"/>
              <a:chOff x="7577608" y="1924920"/>
              <a:chExt cx="2934000" cy="82536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577608" y="1924921"/>
                <a:ext cx="2934000" cy="8253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577608" y="1924920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577608" y="2232697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researchers the topics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4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61850" y="1858379"/>
            <a:ext cx="5868300" cy="3141242"/>
            <a:chOff x="333150" y="386671"/>
            <a:chExt cx="5868300" cy="3141242"/>
          </a:xfrm>
        </p:grpSpPr>
        <p:sp>
          <p:nvSpPr>
            <p:cNvPr id="5" name="Rectangle 4"/>
            <p:cNvSpPr/>
            <p:nvPr/>
          </p:nvSpPr>
          <p:spPr>
            <a:xfrm>
              <a:off x="333152" y="386672"/>
              <a:ext cx="5868000" cy="31409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5561" y="386671"/>
              <a:ext cx="4545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152" y="386671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Researcher A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955107" y="766371"/>
              <a:ext cx="2624087" cy="277994"/>
              <a:chOff x="1918064" y="976347"/>
              <a:chExt cx="2624087" cy="277994"/>
            </a:xfrm>
          </p:grpSpPr>
          <p:cxnSp>
            <p:nvCxnSpPr>
              <p:cNvPr id="42" name="Straight Connector 41"/>
              <p:cNvCxnSpPr>
                <a:stCxn id="26" idx="3"/>
                <a:endCxn id="40" idx="1"/>
              </p:cNvCxnSpPr>
              <p:nvPr/>
            </p:nvCxnSpPr>
            <p:spPr>
              <a:xfrm flipV="1">
                <a:off x="1918064" y="1249694"/>
                <a:ext cx="2624087" cy="4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378616" y="976347"/>
                <a:ext cx="170298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common topics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74364" y="885829"/>
              <a:ext cx="1351999" cy="1333286"/>
              <a:chOff x="4474364" y="885829"/>
              <a:chExt cx="1351999" cy="1333286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579194" y="885829"/>
                <a:ext cx="1142337" cy="615554"/>
                <a:chOff x="4606333" y="889482"/>
                <a:chExt cx="1142337" cy="615554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4606333" y="889482"/>
                  <a:ext cx="1142337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2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606334" y="1197259"/>
                  <a:ext cx="1142038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474364" y="1603561"/>
                <a:ext cx="1351999" cy="615554"/>
                <a:chOff x="802866" y="1814829"/>
                <a:chExt cx="1351999" cy="615554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37" name="Straight Connector 49"/>
              <p:cNvCxnSpPr>
                <a:stCxn id="38" idx="3"/>
                <a:endCxn id="40" idx="3"/>
              </p:cNvCxnSpPr>
              <p:nvPr/>
            </p:nvCxnSpPr>
            <p:spPr>
              <a:xfrm flipH="1" flipV="1">
                <a:off x="5721531" y="1039718"/>
                <a:ext cx="104832" cy="717732"/>
              </a:xfrm>
              <a:prstGeom prst="bentConnector3">
                <a:avLst>
                  <a:gd name="adj1" fmla="val -10987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591151" y="1197259"/>
              <a:ext cx="1352000" cy="1350559"/>
              <a:chOff x="2987151" y="1175796"/>
              <a:chExt cx="1352000" cy="135055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19121" y="1175796"/>
                <a:ext cx="1088063" cy="615554"/>
                <a:chOff x="766859" y="1375932"/>
                <a:chExt cx="1088063" cy="61555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66859" y="1375932"/>
                  <a:ext cx="1088063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topic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66860" y="1683709"/>
                  <a:ext cx="1088062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edge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987152" y="1910801"/>
                <a:ext cx="1351999" cy="615554"/>
                <a:chOff x="802866" y="1814829"/>
                <a:chExt cx="1351999" cy="6155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weight*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rgbClr val="FF505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edge attribute</a:t>
                  </a:r>
                </a:p>
              </p:txBody>
            </p:sp>
          </p:grpSp>
          <p:cxnSp>
            <p:nvCxnSpPr>
              <p:cNvPr id="30" name="Straight Connector 67"/>
              <p:cNvCxnSpPr>
                <a:stCxn id="31" idx="1"/>
                <a:endCxn id="33" idx="1"/>
              </p:cNvCxnSpPr>
              <p:nvPr/>
            </p:nvCxnSpPr>
            <p:spPr>
              <a:xfrm rot="10800000" flipH="1">
                <a:off x="2987151" y="1329686"/>
                <a:ext cx="131969" cy="735005"/>
              </a:xfrm>
              <a:prstGeom prst="bentConnector3">
                <a:avLst>
                  <a:gd name="adj1" fmla="val -819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707941" y="890476"/>
              <a:ext cx="1351999" cy="1329931"/>
              <a:chOff x="707941" y="890476"/>
              <a:chExt cx="1351999" cy="132993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13907" y="890476"/>
                <a:ext cx="1141200" cy="615554"/>
                <a:chOff x="839910" y="890774"/>
                <a:chExt cx="1144834" cy="61555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39910" y="890774"/>
                  <a:ext cx="1144834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1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39910" y="1198551"/>
                  <a:ext cx="1144833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707941" y="1604853"/>
                <a:ext cx="1351999" cy="615554"/>
                <a:chOff x="802866" y="1814829"/>
                <a:chExt cx="1351999" cy="615554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23" name="Straight Connector 92"/>
              <p:cNvCxnSpPr>
                <a:stCxn id="24" idx="1"/>
                <a:endCxn id="26" idx="1"/>
              </p:cNvCxnSpPr>
              <p:nvPr/>
            </p:nvCxnSpPr>
            <p:spPr>
              <a:xfrm rot="10800000" flipH="1">
                <a:off x="707941" y="1044366"/>
                <a:ext cx="105966" cy="714377"/>
              </a:xfrm>
              <a:prstGeom prst="bentConnector3">
                <a:avLst>
                  <a:gd name="adj1" fmla="val -10201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33150" y="2702841"/>
              <a:ext cx="2934000" cy="824774"/>
              <a:chOff x="7775941" y="4725422"/>
              <a:chExt cx="2934000" cy="82477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75941" y="4725424"/>
                <a:ext cx="2934000" cy="8247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75941" y="4725422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775941" y="5033199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topics that appear under the researcher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67450" y="2702545"/>
              <a:ext cx="2934000" cy="825368"/>
              <a:chOff x="7577608" y="1924920"/>
              <a:chExt cx="2934000" cy="82536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577608" y="1924921"/>
                <a:ext cx="2934000" cy="8253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77608" y="1924920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77608" y="2232697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topics the researchers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64843" y="1491983"/>
            <a:ext cx="6662315" cy="3874035"/>
            <a:chOff x="2764018" y="1491983"/>
            <a:chExt cx="6662315" cy="3874035"/>
          </a:xfrm>
        </p:grpSpPr>
        <p:sp>
          <p:nvSpPr>
            <p:cNvPr id="5" name="Rectangle 4"/>
            <p:cNvSpPr/>
            <p:nvPr/>
          </p:nvSpPr>
          <p:spPr>
            <a:xfrm>
              <a:off x="2766333" y="1491984"/>
              <a:ext cx="6660000" cy="3874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88742" y="1491983"/>
              <a:ext cx="5337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6333" y="1491983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Researcher B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22462" y="1876685"/>
              <a:ext cx="3547632" cy="276999"/>
              <a:chOff x="1917949" y="983178"/>
              <a:chExt cx="3547632" cy="276999"/>
            </a:xfrm>
          </p:grpSpPr>
          <p:cxnSp>
            <p:nvCxnSpPr>
              <p:cNvPr id="55" name="Straight Connector 54"/>
              <p:cNvCxnSpPr>
                <a:stCxn id="30" idx="3"/>
                <a:endCxn id="53" idx="1"/>
              </p:cNvCxnSpPr>
              <p:nvPr/>
            </p:nvCxnSpPr>
            <p:spPr>
              <a:xfrm>
                <a:off x="1917949" y="1254639"/>
                <a:ext cx="35476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853839" y="983178"/>
                <a:ext cx="170298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common grants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765255" y="1994257"/>
              <a:ext cx="1352000" cy="2043712"/>
              <a:chOff x="5332074" y="888945"/>
              <a:chExt cx="1352000" cy="204371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436913" y="888945"/>
                <a:ext cx="1142319" cy="615554"/>
                <a:chOff x="5464044" y="888945"/>
                <a:chExt cx="1142319" cy="61555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5464044" y="888945"/>
                  <a:ext cx="114231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2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464044" y="1196722"/>
                  <a:ext cx="1142317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332075" y="1603024"/>
                <a:ext cx="1351999" cy="615554"/>
                <a:chOff x="802866" y="1814829"/>
                <a:chExt cx="1351999" cy="6155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332074" y="2317103"/>
                <a:ext cx="1351999" cy="615554"/>
                <a:chOff x="802866" y="1814829"/>
                <a:chExt cx="1351999" cy="61555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value*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47" name="Straight Connector 46"/>
              <p:cNvCxnSpPr>
                <a:stCxn id="49" idx="3"/>
                <a:endCxn id="53" idx="3"/>
              </p:cNvCxnSpPr>
              <p:nvPr/>
            </p:nvCxnSpPr>
            <p:spPr>
              <a:xfrm flipH="1" flipV="1">
                <a:off x="6579232" y="1042834"/>
                <a:ext cx="104841" cy="1428158"/>
              </a:xfrm>
              <a:prstGeom prst="bentConnector3">
                <a:avLst>
                  <a:gd name="adj1" fmla="val -11662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9"/>
              <p:cNvCxnSpPr>
                <a:stCxn id="51" idx="3"/>
                <a:endCxn id="53" idx="3"/>
              </p:cNvCxnSpPr>
              <p:nvPr/>
            </p:nvCxnSpPr>
            <p:spPr>
              <a:xfrm flipH="1" flipV="1">
                <a:off x="6579232" y="1042834"/>
                <a:ext cx="104842" cy="714079"/>
              </a:xfrm>
              <a:prstGeom prst="bentConnector3">
                <a:avLst>
                  <a:gd name="adj1" fmla="val -11662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676522" y="2281108"/>
              <a:ext cx="2839619" cy="1364069"/>
              <a:chOff x="2272009" y="1387601"/>
              <a:chExt cx="2839619" cy="136406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47789" y="1387601"/>
                <a:ext cx="1088063" cy="615554"/>
                <a:chOff x="766859" y="1375932"/>
                <a:chExt cx="1088063" cy="615554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766859" y="1375932"/>
                  <a:ext cx="1088063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grant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66860" y="1683709"/>
                  <a:ext cx="1088062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edge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272009" y="2136116"/>
                <a:ext cx="2839619" cy="615554"/>
                <a:chOff x="2158518" y="2145509"/>
                <a:chExt cx="2839619" cy="61555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2158518" y="214550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weight*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rgbClr val="FF5050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 attribute</a:t>
                    </a: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46138" y="214550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value*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rgbClr val="FF5050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 attribute</a:t>
                    </a:r>
                  </a:p>
                </p:txBody>
              </p:sp>
            </p:grpSp>
          </p:grpSp>
          <p:cxnSp>
            <p:nvCxnSpPr>
              <p:cNvPr id="34" name="Straight Connector 67"/>
              <p:cNvCxnSpPr>
                <a:stCxn id="40" idx="1"/>
                <a:endCxn id="42" idx="1"/>
              </p:cNvCxnSpPr>
              <p:nvPr/>
            </p:nvCxnSpPr>
            <p:spPr>
              <a:xfrm rot="10800000" flipH="1">
                <a:off x="2272009" y="1541491"/>
                <a:ext cx="875780" cy="748515"/>
              </a:xfrm>
              <a:prstGeom prst="bentConnector3">
                <a:avLst>
                  <a:gd name="adj1" fmla="val -1153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70"/>
              <p:cNvCxnSpPr>
                <a:stCxn id="38" idx="3"/>
                <a:endCxn id="42" idx="3"/>
              </p:cNvCxnSpPr>
              <p:nvPr/>
            </p:nvCxnSpPr>
            <p:spPr>
              <a:xfrm flipH="1" flipV="1">
                <a:off x="4235852" y="1541490"/>
                <a:ext cx="875776" cy="748515"/>
              </a:xfrm>
              <a:prstGeom prst="bentConnector3">
                <a:avLst>
                  <a:gd name="adj1" fmla="val -1072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3075410" y="1994257"/>
              <a:ext cx="1352000" cy="2043712"/>
              <a:chOff x="642229" y="888945"/>
              <a:chExt cx="1352000" cy="204371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48081" y="888945"/>
                <a:ext cx="1141200" cy="615554"/>
                <a:chOff x="774199" y="888945"/>
                <a:chExt cx="1169725" cy="615554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74199" y="888945"/>
                  <a:ext cx="1169725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1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74200" y="1196722"/>
                  <a:ext cx="1169724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42230" y="1603024"/>
                <a:ext cx="1351999" cy="615554"/>
                <a:chOff x="802866" y="1814829"/>
                <a:chExt cx="1351999" cy="615554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42230" y="2317103"/>
                <a:ext cx="1351999" cy="615554"/>
                <a:chOff x="802866" y="1814829"/>
                <a:chExt cx="1351999" cy="61555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value*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24" name="Straight Connector 89"/>
              <p:cNvCxnSpPr>
                <a:stCxn id="26" idx="1"/>
                <a:endCxn id="30" idx="1"/>
              </p:cNvCxnSpPr>
              <p:nvPr/>
            </p:nvCxnSpPr>
            <p:spPr>
              <a:xfrm rot="10800000" flipH="1">
                <a:off x="642229" y="1042834"/>
                <a:ext cx="105851" cy="1428158"/>
              </a:xfrm>
              <a:prstGeom prst="bentConnector3">
                <a:avLst>
                  <a:gd name="adj1" fmla="val -10881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92"/>
              <p:cNvCxnSpPr>
                <a:stCxn id="28" idx="1"/>
                <a:endCxn id="30" idx="1"/>
              </p:cNvCxnSpPr>
              <p:nvPr/>
            </p:nvCxnSpPr>
            <p:spPr>
              <a:xfrm rot="10800000" flipH="1">
                <a:off x="642229" y="1042835"/>
                <a:ext cx="105851" cy="714079"/>
              </a:xfrm>
              <a:prstGeom prst="bentConnector3">
                <a:avLst>
                  <a:gd name="adj1" fmla="val -10881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096333" y="4170929"/>
              <a:ext cx="3330000" cy="1192315"/>
              <a:chOff x="7695770" y="1874833"/>
              <a:chExt cx="3330000" cy="119231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695770" y="1874834"/>
                <a:ext cx="3330000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5770" y="1874833"/>
                <a:ext cx="333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95770" y="2182610"/>
                <a:ext cx="333000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researchers have in common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value of the grants that the researchers have in common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2764018" y="4168156"/>
              <a:ext cx="3335480" cy="1196092"/>
              <a:chOff x="2764018" y="4168156"/>
              <a:chExt cx="3335480" cy="119609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764018" y="4478994"/>
                <a:ext cx="333548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researcher appears under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cumulative value of the grants the researcher appears under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766332" y="4170016"/>
                <a:ext cx="3327687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766333" y="4168156"/>
                <a:ext cx="3330000" cy="11960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6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299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Sergiu Tripon</dc:creator>
  <cp:lastModifiedBy>Sergiu Tripon</cp:lastModifiedBy>
  <cp:revision>29</cp:revision>
  <dcterms:created xsi:type="dcterms:W3CDTF">2016-07-24T22:45:24Z</dcterms:created>
  <dcterms:modified xsi:type="dcterms:W3CDTF">2016-07-31T22:21:46Z</dcterms:modified>
</cp:coreProperties>
</file>